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309" r:id="rId2"/>
    <p:sldId id="321" r:id="rId3"/>
    <p:sldId id="329" r:id="rId4"/>
    <p:sldId id="310" r:id="rId5"/>
    <p:sldId id="311" r:id="rId6"/>
    <p:sldId id="312" r:id="rId7"/>
    <p:sldId id="313" r:id="rId8"/>
    <p:sldId id="314" r:id="rId9"/>
    <p:sldId id="301" r:id="rId10"/>
    <p:sldId id="322" r:id="rId11"/>
    <p:sldId id="330" r:id="rId12"/>
    <p:sldId id="323" r:id="rId13"/>
    <p:sldId id="331" r:id="rId14"/>
    <p:sldId id="324" r:id="rId15"/>
    <p:sldId id="332" r:id="rId16"/>
    <p:sldId id="325" r:id="rId17"/>
    <p:sldId id="339" r:id="rId18"/>
    <p:sldId id="340" r:id="rId19"/>
    <p:sldId id="341" r:id="rId20"/>
    <p:sldId id="342" r:id="rId21"/>
    <p:sldId id="333" r:id="rId22"/>
    <p:sldId id="326" r:id="rId23"/>
    <p:sldId id="334" r:id="rId24"/>
    <p:sldId id="327" r:id="rId25"/>
    <p:sldId id="335" r:id="rId26"/>
    <p:sldId id="328" r:id="rId27"/>
    <p:sldId id="338" r:id="rId28"/>
    <p:sldId id="337" r:id="rId29"/>
    <p:sldId id="33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%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Recherche über die Filter der Datenvorverarbeitung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Dokumentation für die Skripte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Verteilung der Personen bei der Automatisierung der Simulation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>
              <a:solidFill>
                <a:srgbClr val="FF0000"/>
              </a:solidFill>
            </a:endParaRP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6846073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%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Recherche über die Filter der Datenvorverarbeitung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Dokumentation für die Skripte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Verteilung der Personen bei der Automatisierung der Simulation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>
              <a:solidFill>
                <a:srgbClr val="FF0000"/>
              </a:solidFill>
            </a:endParaRP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3753932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%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Recherche über die Filter der Datenvorverarbeitung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Dokumentation für die Skripte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Verteilung der Personen bei der Automatisierung der Simulation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>
              <a:solidFill>
                <a:srgbClr val="FF0000"/>
              </a:solidFill>
            </a:endParaRP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5645588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Problem: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Dichtedaten sind relativ verschwommen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Lerneffekt kann durch größere Klarheit verbessert werden</a:t>
            </a:r>
          </a:p>
          <a:p>
            <a:pPr marL="0" lvl="0" indent="0">
              <a:buNone/>
            </a:pPr>
            <a:r>
              <a:rPr lang="de-DE" dirty="0">
                <a:solidFill>
                  <a:schemeClr val="tx1"/>
                </a:solidFill>
              </a:rPr>
              <a:t>Lösung: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Dichtedaten durch Filter vorverarbeiten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Dadurch aussagekräftigere Daten erzeugen</a:t>
            </a:r>
          </a:p>
        </p:txBody>
      </p:sp>
    </p:spTree>
    <p:extLst>
      <p:ext uri="{BB962C8B-B14F-4D97-AF65-F5344CB8AC3E}">
        <p14:creationId xmlns:p14="http://schemas.microsoft.com/office/powerpoint/2010/main" val="24037072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Recherche: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Hauptaufgaben der Bildvorverarbeitung sind Kontrastverbesserung und Rauschminderung.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Kanten werden sichtbarer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Objekte (in diesem Fall Dichtewolken) eindeutiger zu erkennen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3 Kategorien: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Bildpunktoperationen (Modifikation einzelner Pixel.                  Beispiel: </a:t>
            </a:r>
            <a:r>
              <a:rPr lang="de-DE" dirty="0" err="1">
                <a:solidFill>
                  <a:schemeClr val="tx1"/>
                </a:solidFill>
              </a:rPr>
              <a:t>Thresholding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Binarisierung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Lokale Operationen (Modifikation von Pixel in Abhängigkeit von Umgebung. Beispiel: Median, Faltung)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Globale Operationen(Verändert einzelne Pixel in Abhängigkeit vom gesamten Bild. Beispiel: Tiefpass/Hochpass, Grauwert)</a:t>
            </a:r>
          </a:p>
        </p:txBody>
      </p:sp>
    </p:spTree>
    <p:extLst>
      <p:ext uri="{BB962C8B-B14F-4D97-AF65-F5344CB8AC3E}">
        <p14:creationId xmlns:p14="http://schemas.microsoft.com/office/powerpoint/2010/main" val="34722374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3254189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err="1">
                <a:solidFill>
                  <a:schemeClr val="tx1"/>
                </a:solidFill>
              </a:rPr>
              <a:t>Thresholding</a:t>
            </a:r>
            <a:r>
              <a:rPr lang="de-DE" sz="2800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Gewünschte (Bild-)werte werden hervorgehoben, der Rest ignoriert.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Pixelwerte werden mit Schwellenwert verglichen und dadurch wird Zugehörigkeit mit Objekt entschieden.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58E394-B9D0-40D3-90A3-6028CB8BF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98" y="3424428"/>
            <a:ext cx="2655418" cy="2213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1DE3F1-CEC4-4687-BE54-024A26A8D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03" y="3424428"/>
            <a:ext cx="2655418" cy="22139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9B7248-98CF-483C-81B4-A21AC792B591}"/>
              </a:ext>
            </a:extLst>
          </p:cNvPr>
          <p:cNvSpPr txBox="1">
            <a:spLocks/>
          </p:cNvSpPr>
          <p:nvPr/>
        </p:nvSpPr>
        <p:spPr>
          <a:xfrm>
            <a:off x="7277099" y="3424428"/>
            <a:ext cx="838201" cy="230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743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Allgemeine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Einführung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Amir</a:t>
            </a:r>
          </a:p>
          <a:p>
            <a:r>
              <a:rPr lang="en-GB" dirty="0">
                <a:solidFill>
                  <a:schemeClr val="tx1"/>
                </a:solidFill>
              </a:rPr>
              <a:t>Do</a:t>
            </a:r>
          </a:p>
          <a:p>
            <a:r>
              <a:rPr lang="en-GB" dirty="0">
                <a:solidFill>
                  <a:schemeClr val="tx1"/>
                </a:solidFill>
              </a:rPr>
              <a:t>Hubert</a:t>
            </a:r>
          </a:p>
          <a:p>
            <a:r>
              <a:rPr lang="en-GB" dirty="0">
                <a:solidFill>
                  <a:schemeClr val="tx1"/>
                </a:solidFill>
              </a:rPr>
              <a:t>Julian</a:t>
            </a:r>
          </a:p>
          <a:p>
            <a:r>
              <a:rPr lang="en-GB" dirty="0">
                <a:solidFill>
                  <a:schemeClr val="tx1"/>
                </a:solidFill>
              </a:rPr>
              <a:t>Anita</a:t>
            </a:r>
          </a:p>
          <a:p>
            <a:r>
              <a:rPr lang="en-GB" dirty="0">
                <a:solidFill>
                  <a:schemeClr val="tx1"/>
                </a:solidFill>
              </a:rPr>
              <a:t>Rebecca</a:t>
            </a:r>
          </a:p>
          <a:p>
            <a:r>
              <a:rPr lang="en-GB" dirty="0">
                <a:solidFill>
                  <a:schemeClr val="tx1"/>
                </a:solidFill>
              </a:rPr>
              <a:t>Lisa</a:t>
            </a: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/>
              <a:t>Weitere</a:t>
            </a:r>
            <a:r>
              <a:rPr lang="en-GB" sz="2800" dirty="0"/>
              <a:t> </a:t>
            </a:r>
            <a:r>
              <a:rPr lang="en-GB" sz="2800" dirty="0" err="1"/>
              <a:t>Szenarien</a:t>
            </a:r>
            <a:endParaRPr lang="en-GB" sz="2800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158CC45-E708-4DFA-AF56-DED26C4C8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1652778"/>
            <a:ext cx="3543300" cy="35433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652778"/>
            <a:ext cx="3543135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49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%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Recherche über die Filter der Datenvorverarbeitung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Dokumentation für die Skripte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Verteilung der Personen bei der Automatisierung der Simulation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>
              <a:solidFill>
                <a:srgbClr val="FF0000"/>
              </a:solidFill>
            </a:endParaRP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411377612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%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Recherche über die Filter der Datenvorverarbeitung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Dokumentation für die Skripte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Verteilung der Personen bei der Automatisierung der Simulation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>
              <a:solidFill>
                <a:srgbClr val="FF0000"/>
              </a:solidFill>
            </a:endParaRP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73176278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%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Recherche über die Filter der Datenvorverarbeitung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Dokumentation für die Skripte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Verteilung der Personen bei der Automatisierung der Simulation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>
              <a:solidFill>
                <a:srgbClr val="FF0000"/>
              </a:solidFill>
            </a:endParaRP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Erstellung deiner Demo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1552841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/>
              <a:t>Meine</a:t>
            </a:r>
            <a:r>
              <a:rPr lang="en-GB" sz="2800" dirty="0"/>
              <a:t> </a:t>
            </a:r>
            <a:r>
              <a:rPr lang="en-GB" sz="2800" dirty="0" err="1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Erstellen von Szenarien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/>
              <a:t>Meine</a:t>
            </a:r>
            <a:r>
              <a:rPr lang="en-GB" sz="2800" dirty="0"/>
              <a:t> </a:t>
            </a:r>
            <a:r>
              <a:rPr lang="en-GB" sz="2800" dirty="0" err="1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4" name="Test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73462" y="2227586"/>
            <a:ext cx="2218643" cy="2606025"/>
          </a:xfrm>
          <a:prstGeom prst="rect">
            <a:avLst/>
          </a:prstGeom>
        </p:spPr>
      </p:pic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60972" y="1133970"/>
            <a:ext cx="3905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%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Recherche über die Filter der Datenvorverarbeitung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Dokumentation für die Skripte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Verteilung der Personen bei der Automatisierung der Simulation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>
              <a:solidFill>
                <a:srgbClr val="FF0000"/>
              </a:solidFill>
            </a:endParaRP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b="1" dirty="0" err="1">
                <a:solidFill>
                  <a:schemeClr val="tx1"/>
                </a:solidFill>
              </a:rPr>
              <a:t>Scrum</a:t>
            </a:r>
            <a:r>
              <a:rPr lang="de-DE" b="1" dirty="0">
                <a:solidFill>
                  <a:schemeClr val="tx1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1685696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>
                <a:solidFill>
                  <a:schemeClr val="tx1"/>
                </a:solidFill>
              </a:rPr>
              <a:t>Modellieren und </a:t>
            </a:r>
            <a:r>
              <a:rPr lang="en-GB" dirty="0" err="1">
                <a:solidFill>
                  <a:schemeClr val="tx1"/>
                </a:solidFill>
              </a:rPr>
              <a:t>simulieren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Daten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denen</a:t>
            </a:r>
            <a:r>
              <a:rPr lang="en-GB" dirty="0">
                <a:solidFill>
                  <a:schemeClr val="tx1"/>
                </a:solidFill>
              </a:rPr>
              <a:t> von </a:t>
            </a:r>
            <a:r>
              <a:rPr lang="en-GB" dirty="0" err="1">
                <a:solidFill>
                  <a:schemeClr val="tx1"/>
                </a:solidFill>
              </a:rPr>
              <a:t>Kameras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gewonnenen</a:t>
            </a:r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Daten</a:t>
            </a:r>
            <a:r>
              <a:rPr lang="en-GB" dirty="0">
                <a:solidFill>
                  <a:schemeClr val="tx1"/>
                </a:solidFill>
              </a:rPr>
              <a:t> stark </a:t>
            </a:r>
            <a:r>
              <a:rPr lang="en-GB" dirty="0" err="1">
                <a:solidFill>
                  <a:schemeClr val="tx1"/>
                </a:solidFill>
              </a:rPr>
              <a:t>ähneln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Demonstration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</a:t>
            </a: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Treffen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WhatsApp, Skype, </a:t>
            </a:r>
            <a:r>
              <a:rPr lang="de-DE" sz="2400" dirty="0" err="1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und Teamarbeit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/>
                </a:solidFill>
              </a:rPr>
              <a:t>Spärliche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Informationen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zu</a:t>
            </a:r>
            <a:r>
              <a:rPr lang="en-GB" sz="2400" dirty="0">
                <a:solidFill>
                  <a:schemeClr val="tx1"/>
                </a:solidFill>
              </a:rPr>
              <a:t> den </a:t>
            </a:r>
            <a:r>
              <a:rPr lang="en-GB" sz="2400" dirty="0" err="1">
                <a:solidFill>
                  <a:schemeClr val="tx1"/>
                </a:solidFill>
              </a:rPr>
              <a:t>Filtern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de-DE" dirty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 (nach Fraunhofer)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Daten, so dass sie denen von Kameras ähneln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 aktualisieren/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/Treffen organisieren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Verteilung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durch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Permutationen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realisieren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Datengenerierung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Modellieren &amp; </a:t>
            </a:r>
            <a:r>
              <a:rPr lang="en-GB" dirty="0" err="1">
                <a:solidFill>
                  <a:schemeClr val="tx1"/>
                </a:solidFill>
              </a:rPr>
              <a:t>simulieren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  <a:endParaRPr lang="en-GB" sz="240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68" y="3322130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%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Recherche über die Filter der Datenvorverarbeitung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Dokumentation für die Skripte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Verteilung der Personen bei der Automatisierung der Simulation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>
              <a:solidFill>
                <a:srgbClr val="FF0000"/>
              </a:solidFill>
            </a:endParaRPr>
          </a:p>
          <a:p>
            <a:pPr lvl="0"/>
            <a:r>
              <a:rPr lang="de-DE" dirty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1010</Words>
  <Application>Microsoft Office PowerPoint</Application>
  <PresentationFormat>Breitbild</PresentationFormat>
  <Paragraphs>227</Paragraphs>
  <Slides>29</Slides>
  <Notes>15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Corbel (Body)</vt:lpstr>
      <vt:lpstr>Times New Roman</vt:lpstr>
      <vt:lpstr>Wingdings</vt:lpstr>
      <vt:lpstr>Wingdings 2</vt:lpstr>
      <vt:lpstr>Frame</vt:lpstr>
      <vt:lpstr>Datenerzeugung und Datenanalyse</vt:lpstr>
      <vt:lpstr>Ablauf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%</vt:lpstr>
      <vt:lpstr>Amir</vt:lpstr>
      <vt:lpstr>%</vt:lpstr>
      <vt:lpstr>Do</vt:lpstr>
      <vt:lpstr>%</vt:lpstr>
      <vt:lpstr>Hubert</vt:lpstr>
      <vt:lpstr>%</vt:lpstr>
      <vt:lpstr>Julian</vt:lpstr>
      <vt:lpstr>Filter</vt:lpstr>
      <vt:lpstr>Filter</vt:lpstr>
      <vt:lpstr>Filter</vt:lpstr>
      <vt:lpstr>Weitere Szenarien</vt:lpstr>
      <vt:lpstr>%</vt:lpstr>
      <vt:lpstr>Anita</vt:lpstr>
      <vt:lpstr>%</vt:lpstr>
      <vt:lpstr>Rebecca</vt:lpstr>
      <vt:lpstr>%</vt:lpstr>
      <vt:lpstr>Lisa</vt:lpstr>
      <vt:lpstr>Meine Aufgaben</vt:lpstr>
      <vt:lpstr>Meine Aufgaben</vt:lpstr>
      <vt:lpstr>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Julian Bauer</cp:lastModifiedBy>
  <cp:revision>134</cp:revision>
  <dcterms:created xsi:type="dcterms:W3CDTF">2017-11-02T16:00:20Z</dcterms:created>
  <dcterms:modified xsi:type="dcterms:W3CDTF">2017-12-11T14:07:17Z</dcterms:modified>
</cp:coreProperties>
</file>