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5"/>
  </p:notesMasterIdLst>
  <p:sldIdLst>
    <p:sldId id="309" r:id="rId2"/>
    <p:sldId id="321" r:id="rId3"/>
    <p:sldId id="310" r:id="rId4"/>
    <p:sldId id="311" r:id="rId5"/>
    <p:sldId id="312" r:id="rId6"/>
    <p:sldId id="313" r:id="rId7"/>
    <p:sldId id="314" r:id="rId8"/>
    <p:sldId id="315" r:id="rId9"/>
    <p:sldId id="268" r:id="rId10"/>
    <p:sldId id="270" r:id="rId11"/>
    <p:sldId id="271" r:id="rId12"/>
    <p:sldId id="272" r:id="rId13"/>
    <p:sldId id="319" r:id="rId14"/>
    <p:sldId id="302" r:id="rId15"/>
    <p:sldId id="273" r:id="rId16"/>
    <p:sldId id="274" r:id="rId17"/>
    <p:sldId id="275" r:id="rId18"/>
    <p:sldId id="318" r:id="rId19"/>
    <p:sldId id="304" r:id="rId20"/>
    <p:sldId id="277" r:id="rId21"/>
    <p:sldId id="278" r:id="rId22"/>
    <p:sldId id="279" r:id="rId23"/>
    <p:sldId id="280" r:id="rId24"/>
    <p:sldId id="317" r:id="rId25"/>
    <p:sldId id="305" r:id="rId26"/>
    <p:sldId id="283" r:id="rId27"/>
    <p:sldId id="284" r:id="rId28"/>
    <p:sldId id="285" r:id="rId29"/>
    <p:sldId id="316" r:id="rId30"/>
    <p:sldId id="30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307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65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21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54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14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75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 Nur erste Implementierung</a:t>
            </a:r>
          </a:p>
          <a:p>
            <a:r>
              <a:rPr lang="de-DE" dirty="0" smtClean="0"/>
              <a:t>Keine vorherige Einarbeitung nötig</a:t>
            </a:r>
          </a:p>
          <a:p>
            <a:r>
              <a:rPr lang="de-DE" dirty="0" smtClean="0"/>
              <a:t>2. Über alle Zeitpunkte</a:t>
            </a:r>
          </a:p>
          <a:p>
            <a:r>
              <a:rPr lang="de-DE" dirty="0" smtClean="0"/>
              <a:t>Kamerabereich</a:t>
            </a:r>
          </a:p>
          <a:p>
            <a:r>
              <a:rPr lang="de-DE" dirty="0" smtClean="0"/>
              <a:t>Nach Zeit gruppiert -&gt; Zieleverteilung</a:t>
            </a:r>
          </a:p>
          <a:p>
            <a:r>
              <a:rPr lang="de-DE" dirty="0" smtClean="0"/>
              <a:t>3. CSV</a:t>
            </a:r>
          </a:p>
          <a:p>
            <a:r>
              <a:rPr lang="de-DE" dirty="0" smtClean="0"/>
              <a:t>4. Alternativ</a:t>
            </a:r>
          </a:p>
          <a:p>
            <a:r>
              <a:rPr lang="de-DE" dirty="0" smtClean="0"/>
              <a:t>5. Daten an Maschine Learning Gruppen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7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Mehr dazu später</a:t>
            </a:r>
          </a:p>
          <a:p>
            <a:pPr marL="228600" indent="-228600">
              <a:buAutoNum type="arabicPeriod"/>
            </a:pPr>
            <a:r>
              <a:rPr lang="de-DE" dirty="0" smtClean="0"/>
              <a:t>Zweck bereits gehört</a:t>
            </a:r>
          </a:p>
          <a:p>
            <a:r>
              <a:rPr lang="de-DE" dirty="0" smtClean="0"/>
              <a:t>Fängt mit einfachen Bsp. an, wie z.B</a:t>
            </a:r>
            <a:r>
              <a:rPr lang="de-DE" dirty="0"/>
              <a:t>.</a:t>
            </a:r>
            <a:r>
              <a:rPr lang="de-DE" dirty="0" smtClean="0"/>
              <a:t> drehen</a:t>
            </a:r>
          </a:p>
          <a:p>
            <a:r>
              <a:rPr lang="de-DE" dirty="0" smtClean="0"/>
              <a:t>Auch komplexere Funktionen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531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287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060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765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73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974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53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563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44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liest Matrizen ein, schneidet den Bildausschnitt aus, speichert sie zeilenweise ab und 	liefert ein .</a:t>
            </a:r>
            <a:r>
              <a:rPr lang="de-DE" dirty="0" err="1"/>
              <a:t>csv</a:t>
            </a:r>
            <a:r>
              <a:rPr lang="de-DE" dirty="0"/>
              <a:t> File für jedes Szenario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C8DF3-0ADF-9941-83EE-C0D624FF54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41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962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954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1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960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806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4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67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98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4" y="3988417"/>
            <a:ext cx="6857522" cy="10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DEC2E6-79C2-4973-B961-08C3F6BB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7F1D4C7-5B58-4412-A1E9-C7528849B1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Vadere (erstes </a:t>
            </a:r>
            <a:r>
              <a:rPr lang="de-DE" dirty="0" smtClean="0">
                <a:solidFill>
                  <a:schemeClr val="tx1"/>
                </a:solidFill>
              </a:rPr>
              <a:t>Testszenarios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r>
              <a:rPr lang="de-DE" dirty="0">
                <a:solidFill>
                  <a:schemeClr val="tx1"/>
                </a:solidFill>
              </a:rPr>
              <a:t>Erstellung eines ersten </a:t>
            </a:r>
            <a:r>
              <a:rPr lang="de-DE" dirty="0" smtClean="0">
                <a:solidFill>
                  <a:schemeClr val="tx1"/>
                </a:solidFill>
              </a:rPr>
              <a:t>Trainingsszenarios </a:t>
            </a:r>
            <a:r>
              <a:rPr lang="de-DE" dirty="0">
                <a:solidFill>
                  <a:schemeClr val="tx1"/>
                </a:solidFill>
              </a:rPr>
              <a:t>(~60 Outputs) für </a:t>
            </a:r>
            <a:r>
              <a:rPr lang="de-DE" dirty="0" smtClean="0">
                <a:solidFill>
                  <a:schemeClr val="tx1"/>
                </a:solidFill>
              </a:rPr>
              <a:t>die Datenvorverarbeitung</a:t>
            </a:r>
            <a:endParaRPr lang="de-D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Alle Permutationen 600 Leute auf 3 </a:t>
            </a:r>
          </a:p>
          <a:p>
            <a:pPr marL="268288" indent="-268288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    Ziele in 50er Schritten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aufzuteilen</a:t>
            </a:r>
            <a:endParaRPr lang="de-D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manuell erstellt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B65E04B7-248E-49AA-AD46-0E4C2A814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9"/>
          <a:stretch/>
        </p:blipFill>
        <p:spPr>
          <a:xfrm>
            <a:off x="7801940" y="1675709"/>
            <a:ext cx="3494710" cy="34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4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271D86-4CB2-4409-B05F-BCA08D3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6DF3A91-1ACC-4D55-8616-F4C25321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Problem: Viele Trainingsdaten notwendig für neuronales Netz</a:t>
            </a:r>
          </a:p>
          <a:p>
            <a:pPr marL="0" indent="-4572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	 Manuelle Erstellung zu aufwendig 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Lösung: </a:t>
            </a:r>
            <a:r>
              <a:rPr lang="de-DE" dirty="0" smtClean="0">
                <a:solidFill>
                  <a:schemeClr val="tx1"/>
                </a:solidFill>
              </a:rPr>
              <a:t>Automatisierung </a:t>
            </a:r>
            <a:endParaRPr lang="de-DE" dirty="0">
              <a:solidFill>
                <a:schemeClr val="tx1"/>
              </a:solidFill>
            </a:endParaRP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Selber ein </a:t>
            </a:r>
            <a:r>
              <a:rPr lang="de-DE" sz="2000" dirty="0" err="1" smtClean="0">
                <a:solidFill>
                  <a:schemeClr val="tx1"/>
                </a:solidFill>
              </a:rPr>
              <a:t>Vadere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Test Projekt erstellen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Darin das Test Szenario(JSON File) </a:t>
            </a:r>
            <a:r>
              <a:rPr lang="de-DE" sz="2000" dirty="0" err="1">
                <a:solidFill>
                  <a:schemeClr val="tx1"/>
                </a:solidFill>
              </a:rPr>
              <a:t>deserialisieren</a:t>
            </a:r>
            <a:r>
              <a:rPr lang="de-DE" sz="2000" dirty="0">
                <a:solidFill>
                  <a:schemeClr val="tx1"/>
                </a:solidFill>
              </a:rPr>
              <a:t> (zu Java Objekt)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Manipulation der Parameter des </a:t>
            </a:r>
            <a:r>
              <a:rPr lang="de-DE" sz="2000" dirty="0" smtClean="0">
                <a:solidFill>
                  <a:schemeClr val="tx1"/>
                </a:solidFill>
              </a:rPr>
              <a:t>Szenarios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Erstellung der Outputs mittels zufällig generierter Parameter</a:t>
            </a: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68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Literatur-Recherche über </a:t>
            </a:r>
            <a:r>
              <a:rPr lang="de-DE" sz="2800" dirty="0" smtClean="0">
                <a:solidFill>
                  <a:schemeClr val="tx1"/>
                </a:solidFill>
              </a:rPr>
              <a:t>Filter zur Datenvorverarbeitung wird im nächsten Sprint noch weiter fortgesetzt.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33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~16 %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381229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D9307-1B32-4D7F-9148-CD74FFEFF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Anita</a:t>
            </a:r>
          </a:p>
        </p:txBody>
      </p:sp>
    </p:spTree>
    <p:extLst>
      <p:ext uri="{BB962C8B-B14F-4D97-AF65-F5344CB8AC3E}">
        <p14:creationId xmlns:p14="http://schemas.microsoft.com/office/powerpoint/2010/main" val="1131112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Vadere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869268" y="864108"/>
            <a:ext cx="3639621" cy="5120640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Installation und Einarbeitung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eines Beispielszenarios mit 10 verschiedenen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Pro Verteilung starten 100 Menschen </a:t>
            </a:r>
          </a:p>
          <a:p>
            <a:r>
              <a:rPr lang="de-DE" dirty="0">
                <a:solidFill>
                  <a:schemeClr val="tx1"/>
                </a:solidFill>
              </a:rPr>
              <a:t>Start zufällig verteilt in grünem Feld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92" y="1607931"/>
            <a:ext cx="3639621" cy="3632994"/>
          </a:xfrm>
        </p:spPr>
      </p:pic>
    </p:spTree>
    <p:extLst>
      <p:ext uri="{BB962C8B-B14F-4D97-AF65-F5344CB8AC3E}">
        <p14:creationId xmlns:p14="http://schemas.microsoft.com/office/powerpoint/2010/main" val="1221971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Aufbereitung der </a:t>
            </a:r>
            <a:r>
              <a:rPr lang="de-DE" dirty="0" smtClean="0"/>
              <a:t>Trajektorien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 R</a:t>
            </a:r>
          </a:p>
          <a:p>
            <a:r>
              <a:rPr lang="de-DE" dirty="0">
                <a:solidFill>
                  <a:schemeClr val="tx1"/>
                </a:solidFill>
              </a:rPr>
              <a:t>Daten der Personen im Kamerabereich herausfiltern und aktuelle Verteilung der Ziele jener Personen angeben, bzw. jeder Person eigenes Ziel </a:t>
            </a:r>
            <a:r>
              <a:rPr lang="de-DE" dirty="0" smtClean="0">
                <a:solidFill>
                  <a:schemeClr val="tx1"/>
                </a:solidFill>
              </a:rPr>
              <a:t>zuordnen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Ausgabe: CSV File nach dem Format: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Alternativ statt der prozentualen Verteilung auch mit den einzelnen Zielen jeder Person in eigener Datei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6083"/>
              </p:ext>
            </p:extLst>
          </p:nvPr>
        </p:nvGraphicFramePr>
        <p:xfrm>
          <a:off x="3499242" y="3424428"/>
          <a:ext cx="827847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14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53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14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Timestamp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Person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/>
                        <a:t>1 - x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Person</a:t>
                      </a:r>
                      <a:r>
                        <a:rPr lang="de-DE" sz="1600" baseline="0" dirty="0" smtClean="0"/>
                        <a:t> 1 </a:t>
                      </a:r>
                      <a:r>
                        <a:rPr lang="de-DE" sz="1600" baseline="0" dirty="0"/>
                        <a:t>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aseline="0" dirty="0" smtClean="0"/>
                        <a:t>Person </a:t>
                      </a:r>
                      <a:r>
                        <a:rPr lang="de-DE" sz="1600" baseline="0" dirty="0"/>
                        <a:t>n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Left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Straight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Right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82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Berechnung der aktuellen Verteilung der Ziele in Python und Integration in bestehende Funktion zur Berechnung von Dichtedaten.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Erste Recherchen zur Verwendung von Bildfiltern bei der Datenvorverarbeitung.</a:t>
            </a:r>
          </a:p>
        </p:txBody>
      </p:sp>
    </p:spTree>
    <p:extLst>
      <p:ext uri="{BB962C8B-B14F-4D97-AF65-F5344CB8AC3E}">
        <p14:creationId xmlns:p14="http://schemas.microsoft.com/office/powerpoint/2010/main" val="86923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~16 %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1649343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Amir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92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708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87CE7-B13A-4B59-8B96-2888C00F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tx1"/>
                </a:solidFill>
              </a:rPr>
              <a:t>Ziel</a:t>
            </a:r>
            <a:r>
              <a:rPr lang="en-GB" sz="2400" dirty="0">
                <a:solidFill>
                  <a:schemeClr val="tx1"/>
                </a:solidFill>
              </a:rPr>
              <a:t>: </a:t>
            </a:r>
            <a:r>
              <a:rPr lang="en-GB" sz="2400" dirty="0" err="1">
                <a:solidFill>
                  <a:schemeClr val="tx1"/>
                </a:solidFill>
              </a:rPr>
              <a:t>Logfiles</a:t>
            </a:r>
            <a:r>
              <a:rPr lang="en-GB" sz="2400" dirty="0">
                <a:solidFill>
                  <a:schemeClr val="tx1"/>
                </a:solidFill>
              </a:rPr>
              <a:t> von </a:t>
            </a:r>
            <a:r>
              <a:rPr lang="en-GB" sz="2400" dirty="0" err="1">
                <a:solidFill>
                  <a:schemeClr val="tx1"/>
                </a:solidFill>
              </a:rPr>
              <a:t>Vadere</a:t>
            </a:r>
            <a:r>
              <a:rPr lang="en-GB" sz="2400" dirty="0">
                <a:solidFill>
                  <a:schemeClr val="tx1"/>
                </a:solidFill>
              </a:rPr>
              <a:t> so </a:t>
            </a:r>
            <a:r>
              <a:rPr lang="en-GB" sz="2400" dirty="0" err="1">
                <a:solidFill>
                  <a:schemeClr val="tx1"/>
                </a:solidFill>
              </a:rPr>
              <a:t>umwandeln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dass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Daten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entstehen</a:t>
            </a:r>
            <a:r>
              <a:rPr lang="en-GB" sz="2400" dirty="0">
                <a:solidFill>
                  <a:schemeClr val="tx1"/>
                </a:solidFill>
              </a:rPr>
              <a:t>, die </a:t>
            </a:r>
            <a:r>
              <a:rPr lang="en-GB" sz="2400" dirty="0" err="1">
                <a:solidFill>
                  <a:schemeClr val="tx1"/>
                </a:solidFill>
              </a:rPr>
              <a:t>verwendet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werden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können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 err="1">
                <a:solidFill>
                  <a:schemeClr val="tx1"/>
                </a:solidFill>
              </a:rPr>
              <a:t>Umsetzung</a:t>
            </a:r>
            <a:r>
              <a:rPr lang="en-GB" sz="2400" dirty="0">
                <a:solidFill>
                  <a:schemeClr val="tx1"/>
                </a:solidFill>
              </a:rPr>
              <a:t>: Python </a:t>
            </a:r>
            <a:r>
              <a:rPr lang="en-GB" sz="2400" dirty="0" err="1">
                <a:solidFill>
                  <a:schemeClr val="tx1"/>
                </a:solidFill>
              </a:rPr>
              <a:t>Skript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7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A1977-6FA5-4F92-8973-FAD67E67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1"/>
                </a:solidFill>
              </a:rPr>
              <a:t>Input-Format</a:t>
            </a:r>
            <a:endParaRPr lang="de-DE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Schritt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-Id, </a:t>
            </a:r>
            <a:r>
              <a:rPr lang="es-ES" dirty="0">
                <a:solidFill>
                  <a:schemeClr val="tx1"/>
                </a:solidFill>
              </a:rPr>
              <a:t>x-Koordinate, y-Koordinate, Ziel-Id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tx1"/>
                </a:solidFill>
              </a:rPr>
              <a:t>Output-Format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1: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x-P1, y-P1, x-P2, y-P2, .....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2: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Ziel-Id-P1, Ziel-Id-P2, .....</a:t>
            </a:r>
          </a:p>
        </p:txBody>
      </p:sp>
    </p:spTree>
    <p:extLst>
      <p:ext uri="{BB962C8B-B14F-4D97-AF65-F5344CB8AC3E}">
        <p14:creationId xmlns:p14="http://schemas.microsoft.com/office/powerpoint/2010/main" val="270620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B2DBA-E02C-4557-864C-17B2FDE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err="1">
                <a:solidFill>
                  <a:schemeClr val="tx1"/>
                </a:solidFill>
              </a:rPr>
              <a:t>Schwierigkeiten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Wechselnde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Anforderungen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Wenig</a:t>
            </a:r>
            <a:r>
              <a:rPr lang="en-GB" dirty="0">
                <a:solidFill>
                  <a:schemeClr val="tx1"/>
                </a:solidFill>
              </a:rPr>
              <a:t> Meta-</a:t>
            </a:r>
            <a:r>
              <a:rPr lang="en-GB" dirty="0" err="1">
                <a:solidFill>
                  <a:schemeClr val="tx1"/>
                </a:solidFill>
              </a:rPr>
              <a:t>Daten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Gesamtanzahl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Zielen</a:t>
            </a:r>
            <a:r>
              <a:rPr lang="en-GB" dirty="0">
                <a:solidFill>
                  <a:schemeClr val="tx1"/>
                </a:solidFill>
              </a:rPr>
              <a:t>, …)</a:t>
            </a:r>
          </a:p>
          <a:p>
            <a:r>
              <a:rPr lang="en-GB" dirty="0" err="1">
                <a:solidFill>
                  <a:schemeClr val="tx1"/>
                </a:solidFill>
              </a:rPr>
              <a:t>Berechnung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Verteilung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 pro </a:t>
            </a:r>
            <a:r>
              <a:rPr lang="en-GB" dirty="0" err="1">
                <a:solidFill>
                  <a:schemeClr val="tx1"/>
                </a:solidFill>
              </a:rPr>
              <a:t>Ziel</a:t>
            </a:r>
            <a:endParaRPr lang="en-GB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7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</a:t>
            </a:r>
            <a:r>
              <a:rPr lang="de-DE" sz="6600" dirty="0" smtClean="0"/>
              <a:t>1 </a:t>
            </a:r>
            <a:r>
              <a:rPr lang="de-DE" sz="6600" dirty="0"/>
              <a:t>%</a:t>
            </a:r>
            <a:endParaRPr lang="en-GB" sz="66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477569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0BEB7-55A9-47F9-992E-3F39B8ED4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08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Tätigkeiten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Einarbeitung in </a:t>
            </a:r>
            <a:r>
              <a:rPr lang="de-DE" sz="2400" dirty="0" err="1">
                <a:solidFill>
                  <a:schemeClr val="tx1"/>
                </a:solidFill>
              </a:rPr>
              <a:t>Vadere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 Beispiel Szenarien erstellt</a:t>
            </a:r>
          </a:p>
          <a:p>
            <a:r>
              <a:rPr lang="de-DE" sz="2400" dirty="0">
                <a:solidFill>
                  <a:schemeClr val="tx1"/>
                </a:solidFill>
              </a:rPr>
              <a:t>Filterverfahren, welche vorhanden sind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Gaussian</a:t>
            </a:r>
            <a:r>
              <a:rPr lang="de-DE" sz="2400" dirty="0">
                <a:solidFill>
                  <a:schemeClr val="tx1"/>
                </a:solidFill>
              </a:rPr>
              <a:t> Filter Python 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Scipy.ndimage.filter</a:t>
            </a:r>
            <a:r>
              <a:rPr lang="de-DE" sz="2400" dirty="0">
                <a:solidFill>
                  <a:schemeClr val="tx1"/>
                </a:solidFill>
              </a:rPr>
              <a:t>  Bildfilter</a:t>
            </a:r>
          </a:p>
          <a:p>
            <a:r>
              <a:rPr lang="de-DE" sz="2400" dirty="0">
                <a:solidFill>
                  <a:schemeClr val="tx1"/>
                </a:solidFill>
              </a:rPr>
              <a:t>Datenformat für Maschinelles Lernen bereitstellen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</a:rPr>
              <a:t> Python Skript</a:t>
            </a:r>
          </a:p>
          <a:p>
            <a:r>
              <a:rPr lang="de-DE" sz="2400" dirty="0">
                <a:solidFill>
                  <a:schemeClr val="tx1"/>
                </a:solidFill>
              </a:rPr>
              <a:t>Szenarien-Automatisierung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15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Szenarien - Automatisierung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Auftrag: 50 Szenarien mit unterschiedlichen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die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r>
              <a:rPr lang="de-DE" dirty="0">
                <a:solidFill>
                  <a:schemeClr val="tx1"/>
                </a:solidFill>
              </a:rPr>
              <a:t> Klassen (Bsp. </a:t>
            </a:r>
            <a:r>
              <a:rPr lang="de-DE" dirty="0" err="1">
                <a:solidFill>
                  <a:schemeClr val="tx1"/>
                </a:solidFill>
              </a:rPr>
              <a:t>IOVadere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ScenarioBuilder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Einlesen der Szenarien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Attribute verändern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Verteilung berechnen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     	- Ausführen und Speicherung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6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7200" b="1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Warum Automatisieren?</a:t>
            </a:r>
          </a:p>
          <a:p>
            <a:r>
              <a:rPr lang="de-DE" dirty="0">
                <a:solidFill>
                  <a:schemeClr val="tx1"/>
                </a:solidFill>
              </a:rPr>
              <a:t>Szenario mit verschiedenen Verteilungen möglich </a:t>
            </a:r>
          </a:p>
          <a:p>
            <a:r>
              <a:rPr lang="de-DE" dirty="0">
                <a:solidFill>
                  <a:schemeClr val="tx1"/>
                </a:solidFill>
              </a:rPr>
              <a:t>Aufwändige Zusammenstellung und </a:t>
            </a:r>
            <a:r>
              <a:rPr lang="de-DE" dirty="0" err="1">
                <a:solidFill>
                  <a:schemeClr val="tx1"/>
                </a:solidFill>
              </a:rPr>
              <a:t>händische</a:t>
            </a:r>
            <a:r>
              <a:rPr lang="de-DE" dirty="0">
                <a:solidFill>
                  <a:schemeClr val="tx1"/>
                </a:solidFill>
              </a:rPr>
              <a:t> Ausführung der einzelnen Szenarien nicht mehr nötig</a:t>
            </a:r>
          </a:p>
        </p:txBody>
      </p:sp>
    </p:spTree>
    <p:extLst>
      <p:ext uri="{BB962C8B-B14F-4D97-AF65-F5344CB8AC3E}">
        <p14:creationId xmlns:p14="http://schemas.microsoft.com/office/powerpoint/2010/main" val="374056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 smtClean="0"/>
              <a:t>16 </a:t>
            </a:r>
            <a:r>
              <a:rPr lang="de-DE" sz="6600" dirty="0"/>
              <a:t>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618688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dirty="0">
                <a:solidFill>
                  <a:schemeClr val="tx1"/>
                </a:solidFill>
              </a:rPr>
              <a:t>Vorgegebene Ziele des ersten Sprints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Modellieren und simulieren von Szenarien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Maschinenlernalgorithmus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56" y="2407036"/>
            <a:ext cx="1699573" cy="30171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68" y="3915590"/>
            <a:ext cx="1100502" cy="11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Rebecca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619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Sprint 1</a:t>
            </a:r>
            <a:endParaRPr lang="en-GB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b="1" dirty="0"/>
              <a:t>Aufgaben:</a:t>
            </a:r>
          </a:p>
          <a:p>
            <a:pPr lvl="0"/>
            <a:r>
              <a:rPr lang="de-DE" dirty="0"/>
              <a:t>Einarbeitung in die Simulationssoftware Vadere</a:t>
            </a:r>
          </a:p>
          <a:p>
            <a:pPr lvl="0"/>
            <a:r>
              <a:rPr lang="de-DE" dirty="0"/>
              <a:t>Datenformat für die Personendichte</a:t>
            </a:r>
          </a:p>
          <a:p>
            <a:pPr lvl="0"/>
            <a:r>
              <a:rPr lang="de-DE" dirty="0" smtClean="0"/>
              <a:t>Auslesung </a:t>
            </a:r>
            <a:r>
              <a:rPr lang="de-DE" dirty="0"/>
              <a:t>der Personendichte aus Vadere</a:t>
            </a:r>
          </a:p>
          <a:p>
            <a:pPr lvl="1"/>
            <a:r>
              <a:rPr lang="de-DE" dirty="0" smtClean="0"/>
              <a:t>Python Skript zu </a:t>
            </a:r>
            <a:r>
              <a:rPr lang="de-DE" dirty="0"/>
              <a:t>B</a:t>
            </a:r>
            <a:r>
              <a:rPr lang="de-DE" dirty="0" smtClean="0"/>
              <a:t>erechnung </a:t>
            </a:r>
            <a:r>
              <a:rPr lang="de-DE" dirty="0"/>
              <a:t>der Persoendichte aus Trajektorien</a:t>
            </a:r>
          </a:p>
          <a:p>
            <a:pPr lvl="1"/>
            <a:r>
              <a:rPr lang="de-DE" dirty="0"/>
              <a:t>Testen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274323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57F68-909E-49D3-98A5-0D417ABCFA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8EE4F-50DE-4482-A66D-E9A06C7DFD16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Auslesen der Berechneten Daten aus Vadere</a:t>
            </a:r>
          </a:p>
          <a:p>
            <a:pPr marL="0" lvl="0" indent="0">
              <a:buNone/>
            </a:pPr>
            <a:r>
              <a:rPr lang="de-DE" dirty="0"/>
              <a:t>Vorteile:</a:t>
            </a:r>
          </a:p>
          <a:p>
            <a:pPr lvl="0"/>
            <a:r>
              <a:rPr lang="de-DE" sz="1800" dirty="0" smtClean="0"/>
              <a:t>Effiziente </a:t>
            </a:r>
            <a:r>
              <a:rPr lang="de-DE" sz="1800" dirty="0"/>
              <a:t>und schnelle Berechnung </a:t>
            </a:r>
          </a:p>
          <a:p>
            <a:pPr marL="0" lvl="0" indent="0">
              <a:buNone/>
            </a:pPr>
            <a:endParaRPr lang="de-DE" sz="1200" dirty="0"/>
          </a:p>
          <a:p>
            <a:pPr marL="0" lvl="0" indent="0">
              <a:buNone/>
            </a:pPr>
            <a:r>
              <a:rPr lang="de-DE" dirty="0"/>
              <a:t>Nachteile:</a:t>
            </a:r>
          </a:p>
          <a:p>
            <a:pPr lvl="0"/>
            <a:r>
              <a:rPr lang="de-DE" sz="1800" dirty="0"/>
              <a:t>Instabilität von Vadere</a:t>
            </a:r>
          </a:p>
          <a:p>
            <a:pPr lvl="0">
              <a:buFont typeface="Symbol" panose="05050102010706020507" pitchFamily="18" charset="2"/>
              <a:buChar char="Þ"/>
            </a:pPr>
            <a:r>
              <a:rPr lang="de-DE" sz="1800" dirty="0"/>
              <a:t> Ein Python Skript für das Post-Processing der Trajektorien Daten</a:t>
            </a:r>
          </a:p>
          <a:p>
            <a:pPr lvl="0">
              <a:buFont typeface="Symbol" panose="05050102010706020507" pitchFamily="18" charset="2"/>
              <a:buChar char="Þ"/>
            </a:pPr>
            <a:endParaRPr lang="de-DE" dirty="0"/>
          </a:p>
          <a:p>
            <a:pPr marL="0" lvl="0" indent="0">
              <a:buNone/>
            </a:pPr>
            <a:endParaRPr lang="de-DE" sz="1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0CADCC4B-41EB-442D-8677-2E3D32E59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691482"/>
            <a:ext cx="3475037" cy="3475037"/>
          </a:xfrm>
        </p:spPr>
      </p:pic>
    </p:spTree>
    <p:extLst>
      <p:ext uri="{BB962C8B-B14F-4D97-AF65-F5344CB8AC3E}">
        <p14:creationId xmlns:p14="http://schemas.microsoft.com/office/powerpoint/2010/main" val="27852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A9567-EE70-447E-95ED-B75B1E5769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DD7BD-063F-4E3D-8E9A-3AB783D556D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de-DE" sz="2400" b="1" dirty="0"/>
              <a:t>Berechnung der Dichteverteilung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Berechnung durch Modellierung der Dichteverteilung einer Person durch Gauß </a:t>
            </a:r>
            <a:r>
              <a:rPr lang="de-DE" dirty="0" smtClean="0"/>
              <a:t>Dichtefunktion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dirty="0" smtClean="0"/>
              <a:t>Python Skript für den gesamten Daten Post-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dirty="0" smtClean="0"/>
              <a:t>Implementieren des Algorithmus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dirty="0" smtClean="0"/>
              <a:t>Ausschreiben der Daten im Fileformat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dirty="0" smtClean="0"/>
              <a:t>Tests, </a:t>
            </a:r>
            <a:r>
              <a:rPr lang="de-DE" dirty="0" smtClean="0"/>
              <a:t>Debugging, </a:t>
            </a:r>
            <a:endParaRPr lang="de-DE" dirty="0"/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Grobe Berechnung der Personendichte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 smtClean="0"/>
              <a:t>Einheit</a:t>
            </a:r>
            <a:r>
              <a:rPr lang="de-DE" sz="2000" dirty="0"/>
              <a:t>: Person / m</a:t>
            </a:r>
            <a:r>
              <a:rPr lang="de-DE" sz="2000" baseline="30000" dirty="0"/>
              <a:t>2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 smtClean="0"/>
              <a:t>Wie </a:t>
            </a:r>
            <a:r>
              <a:rPr lang="de-DE" sz="2000" dirty="0"/>
              <a:t>genau müssen die Daten sein für das Neuronale Netz / Random Forest?</a:t>
            </a: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3712850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D1A1F-72A6-4F53-94B7-AA52911C14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00409B-6442-4073-882A-466AA2C1EA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864108"/>
            <a:ext cx="4212414" cy="5120640"/>
          </a:xfrm>
        </p:spPr>
        <p:txBody>
          <a:bodyPr anchor="ctr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Testen der Dichtedaten</a:t>
            </a:r>
          </a:p>
          <a:p>
            <a:pPr lvl="0">
              <a:spcAft>
                <a:spcPts val="1200"/>
              </a:spcAft>
            </a:pPr>
            <a:r>
              <a:rPr lang="de-DE" dirty="0"/>
              <a:t>Plotten der berechneten Dichtedaten pro Zeitschritt</a:t>
            </a:r>
          </a:p>
          <a:p>
            <a:pPr lvl="0">
              <a:spcAft>
                <a:spcPts val="1200"/>
              </a:spcAft>
            </a:pPr>
            <a:r>
              <a:rPr lang="de-DE" dirty="0"/>
              <a:t>Visueller Vergleich mit den Simulations Ergebnissen aus Vadere</a:t>
            </a:r>
          </a:p>
          <a:p>
            <a:pPr lvl="0">
              <a:spcAft>
                <a:spcPts val="1200"/>
              </a:spcAft>
            </a:pPr>
            <a:r>
              <a:rPr lang="de-DE" dirty="0"/>
              <a:t>Unit Tests des Scripts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49" y="2635623"/>
            <a:ext cx="1998095" cy="19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24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 17 %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dirty="0"/>
              <a:t>Generierung der Test Szenarios </a:t>
            </a:r>
            <a:r>
              <a:rPr lang="de-DE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dirty="0"/>
              <a:t>Automatisierung von Simulationsdurchläufen </a:t>
            </a:r>
            <a:r>
              <a:rPr lang="de-DE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dirty="0"/>
              <a:t>Erstellen eines Datenformats für Trajektorien </a:t>
            </a:r>
            <a:r>
              <a:rPr lang="de-DE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/>
              <a:t>Datenformat für die 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</a:t>
            </a:r>
            <a:r>
              <a:rPr lang="de-DE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02276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Hubert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1797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Aufgaben und Tätigkeiten</a:t>
            </a:r>
            <a:endParaRPr lang="en-GB" sz="12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Einarbeitung in Vadere und </a:t>
            </a:r>
            <a:r>
              <a:rPr lang="de-DE" dirty="0" err="1">
                <a:solidFill>
                  <a:schemeClr val="tx1"/>
                </a:solidFill>
              </a:rPr>
              <a:t>python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Erstellung von Test Szenarien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Prozessieren der .</a:t>
            </a:r>
            <a:r>
              <a:rPr lang="de-DE" dirty="0" err="1">
                <a:solidFill>
                  <a:schemeClr val="tx1"/>
                </a:solidFill>
              </a:rPr>
              <a:t>trajectories</a:t>
            </a:r>
            <a:r>
              <a:rPr lang="de-DE" dirty="0">
                <a:solidFill>
                  <a:schemeClr val="tx1"/>
                </a:solidFill>
              </a:rPr>
              <a:t> Dateien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Konvertieren der Daten in geeignete Datenstrukturen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Datenselektion durch Zeitangabe und Beobachtungsgebiet, Dichteberechnung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tx1"/>
                </a:solidFill>
              </a:rPr>
              <a:t>Refactoring</a:t>
            </a:r>
            <a:r>
              <a:rPr lang="de-DE" dirty="0">
                <a:solidFill>
                  <a:schemeClr val="tx1"/>
                </a:solidFill>
              </a:rPr>
              <a:t> der </a:t>
            </a:r>
            <a:r>
              <a:rPr lang="de-DE" dirty="0" err="1">
                <a:solidFill>
                  <a:schemeClr val="tx1"/>
                </a:solidFill>
              </a:rPr>
              <a:t>Codebase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0" y="1298575"/>
            <a:ext cx="7315200" cy="3254375"/>
          </a:xfrm>
        </p:spPr>
        <p:txBody>
          <a:bodyPr>
            <a:normAutofit/>
          </a:bodyPr>
          <a:lstStyle/>
          <a:p>
            <a:pPr lvl="0" algn="ctr"/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4670425"/>
            <a:ext cx="7315200" cy="914400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5" y="1369501"/>
            <a:ext cx="10058400" cy="43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Datenformat für die Personendichte 30%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341506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Unsere Ziele:</a:t>
            </a:r>
            <a:endParaRPr lang="de-DE" b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Installation und Einarbeitung in Vadere</a:t>
            </a:r>
          </a:p>
          <a:p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 und Repository erstellen, sowie Treffen festlegen</a:t>
            </a:r>
          </a:p>
          <a:p>
            <a:r>
              <a:rPr lang="de-DE" dirty="0">
                <a:solidFill>
                  <a:schemeClr val="tx1"/>
                </a:solidFill>
              </a:rPr>
              <a:t>Daten der Dichteverteilung herauslesen bzw. berechnen</a:t>
            </a:r>
          </a:p>
          <a:p>
            <a:r>
              <a:rPr lang="de-DE" dirty="0">
                <a:solidFill>
                  <a:schemeClr val="tx1"/>
                </a:solidFill>
              </a:rPr>
              <a:t>Erstellen erster Datenformate und Verteilungen mittels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Simulationen in Vadere</a:t>
            </a:r>
          </a:p>
          <a:p>
            <a:r>
              <a:rPr lang="de-DE" dirty="0">
                <a:solidFill>
                  <a:schemeClr val="tx1"/>
                </a:solidFill>
              </a:rPr>
              <a:t>Literaturrecherche zu Filtern in der Datenvorverarbeitung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967">
            <a:off x="9771791" y="1487068"/>
            <a:ext cx="1413803" cy="6495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624" y="3721963"/>
            <a:ext cx="2329626" cy="12008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275">
            <a:off x="8989871" y="2428202"/>
            <a:ext cx="1137024" cy="5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Lisa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41856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Meine Rolle während </a:t>
            </a:r>
            <a:r>
              <a:rPr lang="de-DE"/>
              <a:t>des Sprints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349B0D-CF00-4A1B-8AF6-99D24FD1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  <a:p>
            <a:r>
              <a:rPr lang="de-DE" dirty="0">
                <a:solidFill>
                  <a:schemeClr val="tx1"/>
                </a:solidFill>
              </a:rPr>
              <a:t>Organisation der Treffen 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Vadere und damit verbunden erstellen einiger Test Szenarien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Python</a:t>
            </a:r>
          </a:p>
          <a:p>
            <a:r>
              <a:rPr lang="de-DE" dirty="0">
                <a:solidFill>
                  <a:schemeClr val="tx1"/>
                </a:solidFill>
              </a:rPr>
              <a:t>Programmieren einer Software zum Erstellen der Daten für die Maschinenlerngruppen aus den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Daten der Dichteberechnung (</a:t>
            </a:r>
            <a:r>
              <a:rPr lang="de-DE" dirty="0" err="1">
                <a:solidFill>
                  <a:schemeClr val="tx1"/>
                </a:solidFill>
              </a:rPr>
              <a:t>unit</a:t>
            </a:r>
            <a:r>
              <a:rPr lang="de-DE" dirty="0">
                <a:solidFill>
                  <a:schemeClr val="tx1"/>
                </a:solidFill>
              </a:rPr>
              <a:t> Tests / Vergleich Vadere)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</p:txBody>
      </p:sp>
    </p:spTree>
    <p:extLst>
      <p:ext uri="{BB962C8B-B14F-4D97-AF65-F5344CB8AC3E}">
        <p14:creationId xmlns:p14="http://schemas.microsoft.com/office/powerpoint/2010/main" val="1305712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/>
              <a:t>Meine 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58883-6F2A-40BA-866C-965B491E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Vadere: Probleme </a:t>
            </a:r>
            <a:r>
              <a:rPr lang="de-DE" dirty="0" smtClean="0">
                <a:solidFill>
                  <a:schemeClr val="tx1"/>
                </a:solidFill>
              </a:rPr>
              <a:t>bei </a:t>
            </a:r>
            <a:r>
              <a:rPr lang="de-DE" dirty="0">
                <a:solidFill>
                  <a:schemeClr val="tx1"/>
                </a:solidFill>
              </a:rPr>
              <a:t>der </a:t>
            </a:r>
            <a:r>
              <a:rPr lang="de-DE" dirty="0" smtClean="0">
                <a:solidFill>
                  <a:schemeClr val="tx1"/>
                </a:solidFill>
              </a:rPr>
              <a:t>Simulation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Automatisierung</a:t>
            </a:r>
            <a:r>
              <a:rPr lang="de-DE" dirty="0">
                <a:solidFill>
                  <a:schemeClr val="tx1"/>
                </a:solidFill>
              </a:rPr>
              <a:t>: Starten der Simulation von außerhalb </a:t>
            </a:r>
            <a:r>
              <a:rPr lang="de-DE" dirty="0" err="1">
                <a:solidFill>
                  <a:schemeClr val="tx1"/>
                </a:solidFill>
              </a:rPr>
              <a:t>Vaderes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8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b="1" dirty="0" err="1">
                <a:solidFill>
                  <a:schemeClr val="tx1"/>
                </a:solidFill>
              </a:rPr>
              <a:t>Scrum</a:t>
            </a:r>
            <a:r>
              <a:rPr lang="de-DE" b="1" dirty="0">
                <a:solidFill>
                  <a:schemeClr val="tx1"/>
                </a:solidFill>
              </a:rPr>
              <a:t> Master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Anfängliche Kommunikation </a:t>
            </a:r>
          </a:p>
          <a:p>
            <a:pPr marL="631825" indent="-363538">
              <a:buFont typeface="Wingdings" panose="05000000000000000000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</a:rPr>
              <a:t>Behoben durch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 smtClean="0">
                <a:solidFill>
                  <a:schemeClr val="tx1"/>
                </a:solidFill>
              </a:rPr>
              <a:t> und </a:t>
            </a:r>
            <a:r>
              <a:rPr lang="de-DE" sz="2400" dirty="0" err="1" smtClean="0">
                <a:solidFill>
                  <a:schemeClr val="tx1"/>
                </a:solidFill>
              </a:rPr>
              <a:t>Scrum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Master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Datenauslieferung hat länger gedauert, als </a:t>
            </a:r>
            <a:r>
              <a:rPr lang="de-DE" sz="2400" dirty="0" smtClean="0">
                <a:solidFill>
                  <a:schemeClr val="tx1"/>
                </a:solidFill>
              </a:rPr>
              <a:t>geplant</a:t>
            </a:r>
          </a:p>
          <a:p>
            <a:pPr marL="706437" indent="-342900">
              <a:buFont typeface="Wingdings" panose="05000000000000000000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</a:rPr>
              <a:t>Bessere Einschätzung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1" y="102358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ersten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Erste Test-Szenarien erstellen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Projekt/Repository erstellen/Treffen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Daten der Dichteverteilung herauslesen bzw. berechnen und Berechnung der Verteilung der 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Erstellen eines Datenformats und Verteilungen mittels Trajektorien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Literaturrecherche (Filter)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  <p:sp>
        <p:nvSpPr>
          <p:cNvPr id="2" name="Flussdiagramm: Verbindungsstelle 1"/>
          <p:cNvSpPr/>
          <p:nvPr/>
        </p:nvSpPr>
        <p:spPr>
          <a:xfrm>
            <a:off x="6429452" y="1998765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ungsstelle 14"/>
          <p:cNvSpPr/>
          <p:nvPr/>
        </p:nvSpPr>
        <p:spPr>
          <a:xfrm>
            <a:off x="6429453" y="269475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6429451" y="3674421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ungsstelle 19"/>
          <p:cNvSpPr/>
          <p:nvPr/>
        </p:nvSpPr>
        <p:spPr>
          <a:xfrm>
            <a:off x="6431208" y="4608209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Verbindungsstelle 21"/>
          <p:cNvSpPr/>
          <p:nvPr/>
        </p:nvSpPr>
        <p:spPr>
          <a:xfrm>
            <a:off x="6430443" y="5304195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ungsstelle 26"/>
          <p:cNvSpPr/>
          <p:nvPr/>
        </p:nvSpPr>
        <p:spPr>
          <a:xfrm>
            <a:off x="11168210" y="204311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ungsstelle 27"/>
          <p:cNvSpPr/>
          <p:nvPr/>
        </p:nvSpPr>
        <p:spPr>
          <a:xfrm>
            <a:off x="11170284" y="3998703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Verbindungsstelle 32"/>
          <p:cNvSpPr/>
          <p:nvPr/>
        </p:nvSpPr>
        <p:spPr>
          <a:xfrm>
            <a:off x="11168209" y="5221692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ungsstelle 33"/>
          <p:cNvSpPr/>
          <p:nvPr/>
        </p:nvSpPr>
        <p:spPr>
          <a:xfrm>
            <a:off x="11172153" y="2775714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Weitere Literaturrecherche über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Implementierung erster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von Dokumentationen für die Skripte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des Datenformats nach Vorgaben des Fraunhofer </a:t>
            </a:r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Instituts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Verteilung berechnen durch Permutation bei der Automatisierung</a:t>
            </a: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5247800"/>
            <a:ext cx="6956111" cy="85467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xmlns="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2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</a:p>
        </p:txBody>
      </p:sp>
    </p:spTree>
    <p:extLst>
      <p:ext uri="{BB962C8B-B14F-4D97-AF65-F5344CB8AC3E}">
        <p14:creationId xmlns:p14="http://schemas.microsoft.com/office/powerpoint/2010/main" val="3190666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2BECF1-38C4-42E7-ABE8-26C37206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18701" cy="4601183"/>
          </a:xfrm>
        </p:spPr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4BE07E9-9FDA-4058-9B8B-903BFFE9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Erstellung eines ersten Testszenarios (~60 </a:t>
            </a:r>
            <a:r>
              <a:rPr lang="de-DE" dirty="0" err="1">
                <a:solidFill>
                  <a:schemeClr val="tx1"/>
                </a:solidFill>
              </a:rPr>
              <a:t>outputs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Literatur-Recherche über Filter </a:t>
            </a:r>
            <a:r>
              <a:rPr lang="de-DE" dirty="0" smtClean="0">
                <a:solidFill>
                  <a:schemeClr val="tx1"/>
                </a:solidFill>
              </a:rPr>
              <a:t>der Datenvorverarbeitung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1349</Words>
  <Application>Microsoft Office PowerPoint</Application>
  <PresentationFormat>Breitbild</PresentationFormat>
  <Paragraphs>324</Paragraphs>
  <Slides>43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2" baseType="lpstr">
      <vt:lpstr>Arial</vt:lpstr>
      <vt:lpstr>Calibri</vt:lpstr>
      <vt:lpstr>Corbel</vt:lpstr>
      <vt:lpstr>Corbel (Body)</vt:lpstr>
      <vt:lpstr>Symbol</vt:lpstr>
      <vt:lpstr>Times New Roman</vt:lpstr>
      <vt:lpstr>Wingdings</vt:lpstr>
      <vt:lpstr>Wingdings 2</vt:lpstr>
      <vt:lpstr>Frame</vt:lpstr>
      <vt:lpstr>Datenerzeugung und Datenanalyse</vt:lpstr>
      <vt:lpstr>Ablauf</vt:lpstr>
      <vt:lpstr>Ziele Sprint 1</vt:lpstr>
      <vt:lpstr>Ziele Sprint 1</vt:lpstr>
      <vt:lpstr>PowerPoint-Präsentation</vt:lpstr>
      <vt:lpstr>PowerPoint-Präsentation</vt:lpstr>
      <vt:lpstr>Ziele Sprint 2</vt:lpstr>
      <vt:lpstr>Julian</vt:lpstr>
      <vt:lpstr>Datenerzeugung</vt:lpstr>
      <vt:lpstr>Datenerzeugung</vt:lpstr>
      <vt:lpstr>Datenerzeugung</vt:lpstr>
      <vt:lpstr>Datenerzeugung</vt:lpstr>
      <vt:lpstr>~16 %</vt:lpstr>
      <vt:lpstr>Anita</vt:lpstr>
      <vt:lpstr>Vadere</vt:lpstr>
      <vt:lpstr>Erste Aufbereitung der Trajektorien</vt:lpstr>
      <vt:lpstr>Weiteres</vt:lpstr>
      <vt:lpstr>~16 %</vt:lpstr>
      <vt:lpstr>Amir</vt:lpstr>
      <vt:lpstr>Umwandeln der Daten aus vadere</vt:lpstr>
      <vt:lpstr>Umwandeln der Daten aus vadere</vt:lpstr>
      <vt:lpstr>Umwandeln der Daten aus vadere</vt:lpstr>
      <vt:lpstr>Umwandeln der Daten aus vadere</vt:lpstr>
      <vt:lpstr>~1 %</vt:lpstr>
      <vt:lpstr>Do</vt:lpstr>
      <vt:lpstr>Meine Tätigkeiten</vt:lpstr>
      <vt:lpstr>Szenarien - Automatisierung</vt:lpstr>
      <vt:lpstr>?</vt:lpstr>
      <vt:lpstr>16 % </vt:lpstr>
      <vt:lpstr>Rebecca</vt:lpstr>
      <vt:lpstr>Sprint 1</vt:lpstr>
      <vt:lpstr>Datenformat Personendichte</vt:lpstr>
      <vt:lpstr>Datenformat Personendichte</vt:lpstr>
      <vt:lpstr>Datenformat Personendichte</vt:lpstr>
      <vt:lpstr>~ 17 % </vt:lpstr>
      <vt:lpstr>Hubert</vt:lpstr>
      <vt:lpstr>Aufgaben und Tätigkeiten</vt:lpstr>
      <vt:lpstr>     </vt:lpstr>
      <vt:lpstr>17 %</vt:lpstr>
      <vt:lpstr>Lisa</vt:lpstr>
      <vt:lpstr>Meine Rolle während des Sprints</vt:lpstr>
      <vt:lpstr>Meine Schwierigkeiten</vt:lpstr>
      <vt:lpstr>17 %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100</cp:revision>
  <dcterms:created xsi:type="dcterms:W3CDTF">2017-11-02T16:00:20Z</dcterms:created>
  <dcterms:modified xsi:type="dcterms:W3CDTF">2017-11-09T14:59:04Z</dcterms:modified>
</cp:coreProperties>
</file>