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01" r:id="rId10"/>
    <p:sldId id="322" r:id="rId11"/>
    <p:sldId id="330" r:id="rId12"/>
    <p:sldId id="323" r:id="rId13"/>
    <p:sldId id="331" r:id="rId14"/>
    <p:sldId id="324" r:id="rId15"/>
    <p:sldId id="332" r:id="rId16"/>
    <p:sldId id="325" r:id="rId17"/>
    <p:sldId id="333" r:id="rId18"/>
    <p:sldId id="326" r:id="rId19"/>
    <p:sldId id="334" r:id="rId20"/>
    <p:sldId id="327" r:id="rId21"/>
    <p:sldId id="335" r:id="rId22"/>
    <p:sldId id="328" r:id="rId23"/>
    <p:sldId id="338" r:id="rId24"/>
    <p:sldId id="337" r:id="rId25"/>
    <p:sldId id="33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93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5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7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6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deiner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84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73462" y="2227586"/>
            <a:ext cx="2218643" cy="2606025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60972" y="1133970"/>
            <a:ext cx="3905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6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dass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denen</a:t>
            </a:r>
            <a:r>
              <a:rPr lang="en-GB" dirty="0" smtClean="0">
                <a:solidFill>
                  <a:schemeClr val="tx1"/>
                </a:solidFill>
              </a:rPr>
              <a:t> von </a:t>
            </a:r>
            <a:r>
              <a:rPr lang="en-GB" dirty="0" err="1" smtClean="0">
                <a:solidFill>
                  <a:schemeClr val="tx1"/>
                </a:solidFill>
              </a:rPr>
              <a:t>Kameras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gewonnenen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 stark </a:t>
            </a:r>
            <a:r>
              <a:rPr lang="en-GB" dirty="0" err="1" smtClean="0">
                <a:solidFill>
                  <a:schemeClr val="tx1"/>
                </a:solidFill>
              </a:rPr>
              <a:t>ähneln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Aufbereitung der Daten, so dass sie denen von Kameras ähneln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  <a:endParaRPr lang="en-GB" sz="240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68" y="3322130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836</Words>
  <Application>Microsoft Office PowerPoint</Application>
  <PresentationFormat>Breitbild</PresentationFormat>
  <Paragraphs>205</Paragraphs>
  <Slides>25</Slides>
  <Notes>15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Corbel (Body)</vt:lpstr>
      <vt:lpstr>Times New Roman</vt:lpstr>
      <vt:lpstr>Wingdings 2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%</vt:lpstr>
      <vt:lpstr>Amir</vt:lpstr>
      <vt:lpstr>%</vt:lpstr>
      <vt:lpstr>Do</vt:lpstr>
      <vt:lpstr>%</vt:lpstr>
      <vt:lpstr>Hubert</vt:lpstr>
      <vt:lpstr>%</vt:lpstr>
      <vt:lpstr>Julian</vt:lpstr>
      <vt:lpstr>%</vt:lpstr>
      <vt:lpstr>Anita</vt:lpstr>
      <vt:lpstr>%</vt:lpstr>
      <vt:lpstr>Rebecca</vt:lpstr>
      <vt:lpstr>%</vt:lpstr>
      <vt:lpstr>Lisa</vt:lpstr>
      <vt:lpstr>Meine Aufgaben</vt:lpstr>
      <vt:lpstr>Meine Aufgaben</vt:lpstr>
      <vt:lpstr>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129</cp:revision>
  <dcterms:created xsi:type="dcterms:W3CDTF">2017-11-02T16:00:20Z</dcterms:created>
  <dcterms:modified xsi:type="dcterms:W3CDTF">2017-12-10T21:06:44Z</dcterms:modified>
</cp:coreProperties>
</file>