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Umwandeln</a:t>
            </a:r>
            <a:r>
              <a:rPr lang="en-GB" dirty="0" smtClean="0"/>
              <a:t> der </a:t>
            </a:r>
            <a:r>
              <a:rPr lang="en-GB" dirty="0" err="1" smtClean="0"/>
              <a:t>Daten</a:t>
            </a:r>
            <a:r>
              <a:rPr lang="en-GB" dirty="0" smtClean="0"/>
              <a:t> </a:t>
            </a:r>
            <a:r>
              <a:rPr lang="en-GB" dirty="0" err="1" smtClean="0"/>
              <a:t>aus</a:t>
            </a:r>
            <a:r>
              <a:rPr lang="en-GB" dirty="0" smtClean="0"/>
              <a:t> </a:t>
            </a:r>
            <a:r>
              <a:rPr lang="en-GB" dirty="0" err="1" smtClean="0"/>
              <a:t>vadere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12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5046"/>
          </a:xfrm>
        </p:spPr>
        <p:txBody>
          <a:bodyPr/>
          <a:lstStyle/>
          <a:p>
            <a:r>
              <a:rPr lang="en-GB" dirty="0" err="1" smtClean="0"/>
              <a:t>Ziel</a:t>
            </a:r>
            <a:r>
              <a:rPr lang="en-GB" dirty="0" smtClean="0"/>
              <a:t>: </a:t>
            </a:r>
            <a:r>
              <a:rPr lang="en-GB" dirty="0" err="1" smtClean="0"/>
              <a:t>Logfiles</a:t>
            </a:r>
            <a:r>
              <a:rPr lang="en-GB" dirty="0" smtClean="0"/>
              <a:t> von </a:t>
            </a:r>
            <a:r>
              <a:rPr lang="en-GB" dirty="0" err="1" smtClean="0"/>
              <a:t>Vadere</a:t>
            </a:r>
            <a:r>
              <a:rPr lang="en-GB" dirty="0" smtClean="0"/>
              <a:t> so </a:t>
            </a:r>
            <a:r>
              <a:rPr lang="en-GB" dirty="0" err="1" smtClean="0"/>
              <a:t>umwandeln</a:t>
            </a:r>
            <a:r>
              <a:rPr lang="en-GB" dirty="0" smtClean="0"/>
              <a:t> </a:t>
            </a:r>
            <a:r>
              <a:rPr lang="en-GB" dirty="0" err="1" smtClean="0"/>
              <a:t>dass</a:t>
            </a:r>
            <a:r>
              <a:rPr lang="en-GB" dirty="0" smtClean="0"/>
              <a:t> </a:t>
            </a:r>
            <a:r>
              <a:rPr lang="en-GB" dirty="0" err="1" smtClean="0"/>
              <a:t>Daten</a:t>
            </a:r>
            <a:r>
              <a:rPr lang="en-GB" dirty="0" smtClean="0"/>
              <a:t> </a:t>
            </a:r>
            <a:r>
              <a:rPr lang="en-GB" dirty="0" err="1" smtClean="0"/>
              <a:t>entstehen</a:t>
            </a:r>
            <a:r>
              <a:rPr lang="en-GB" dirty="0" smtClean="0"/>
              <a:t>, die </a:t>
            </a:r>
            <a:r>
              <a:rPr lang="en-GB" dirty="0" err="1" smtClean="0"/>
              <a:t>verwendet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 </a:t>
            </a:r>
            <a:r>
              <a:rPr lang="en-GB" dirty="0" err="1" smtClean="0"/>
              <a:t>können</a:t>
            </a:r>
            <a:endParaRPr lang="en-GB" dirty="0" smtClean="0"/>
          </a:p>
          <a:p>
            <a:r>
              <a:rPr lang="en-GB" dirty="0" err="1" smtClean="0"/>
              <a:t>Umsetzung</a:t>
            </a:r>
            <a:r>
              <a:rPr lang="en-GB" dirty="0" smtClean="0"/>
              <a:t>: Python </a:t>
            </a:r>
            <a:r>
              <a:rPr lang="en-GB" dirty="0" err="1" smtClean="0"/>
              <a:t>Skript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1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75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Input-Format</a:t>
            </a:r>
            <a:endParaRPr lang="de-DE" sz="3200" dirty="0" smtClean="0"/>
          </a:p>
          <a:p>
            <a:pPr marL="0" indent="0">
              <a:buNone/>
            </a:pPr>
            <a:r>
              <a:rPr lang="en-GB" dirty="0" err="1" smtClean="0"/>
              <a:t>Schritt</a:t>
            </a:r>
            <a:r>
              <a:rPr lang="en-GB" dirty="0" smtClean="0"/>
              <a:t>, </a:t>
            </a:r>
            <a:r>
              <a:rPr lang="en-GB" dirty="0" err="1" smtClean="0"/>
              <a:t>Personen</a:t>
            </a:r>
            <a:r>
              <a:rPr lang="en-GB" dirty="0" smtClean="0"/>
              <a:t>-Id, </a:t>
            </a:r>
            <a:r>
              <a:rPr lang="es-ES" dirty="0" smtClean="0"/>
              <a:t>x-Koordinate, y-Koordinate, Ziel-Id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z="3200" dirty="0" smtClean="0"/>
              <a:t>Output-Format</a:t>
            </a:r>
          </a:p>
          <a:p>
            <a:pPr marL="0" indent="0">
              <a:buNone/>
            </a:pPr>
            <a:r>
              <a:rPr lang="es-ES" dirty="0" smtClean="0"/>
              <a:t>Datei 1: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x-P1, y-P1, x-P2, y-P2, .....</a:t>
            </a:r>
          </a:p>
          <a:p>
            <a:pPr marL="0" indent="0">
              <a:buNone/>
            </a:pPr>
            <a:r>
              <a:rPr lang="es-ES" dirty="0" smtClean="0"/>
              <a:t>Datei 2: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Ziel-Id-P1, Ziel-Id-P2, .....</a:t>
            </a:r>
          </a:p>
        </p:txBody>
      </p:sp>
    </p:spTree>
    <p:extLst>
      <p:ext uri="{BB962C8B-B14F-4D97-AF65-F5344CB8AC3E}">
        <p14:creationId xmlns:p14="http://schemas.microsoft.com/office/powerpoint/2010/main" val="30746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85800"/>
            <a:ext cx="10745788" cy="5539154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 err="1" smtClean="0"/>
              <a:t>Schwierigkeiten</a:t>
            </a:r>
            <a:endParaRPr lang="en-GB" sz="3200" dirty="0" smtClean="0"/>
          </a:p>
          <a:p>
            <a:r>
              <a:rPr lang="en-GB" dirty="0" err="1" smtClean="0"/>
              <a:t>Wechselnde</a:t>
            </a:r>
            <a:r>
              <a:rPr lang="en-GB" dirty="0" smtClean="0"/>
              <a:t> </a:t>
            </a:r>
            <a:r>
              <a:rPr lang="en-GB" dirty="0" err="1" smtClean="0"/>
              <a:t>Anforderungen</a:t>
            </a:r>
            <a:endParaRPr lang="en-GB" dirty="0" smtClean="0"/>
          </a:p>
          <a:p>
            <a:r>
              <a:rPr lang="en-GB" dirty="0" err="1" smtClean="0"/>
              <a:t>Wenig</a:t>
            </a:r>
            <a:r>
              <a:rPr lang="en-GB" dirty="0" smtClean="0"/>
              <a:t> Meta-</a:t>
            </a:r>
            <a:r>
              <a:rPr lang="en-GB" dirty="0" err="1" smtClean="0"/>
              <a:t>Daten</a:t>
            </a:r>
            <a:r>
              <a:rPr lang="en-GB" dirty="0" smtClean="0"/>
              <a:t> (</a:t>
            </a:r>
            <a:r>
              <a:rPr lang="en-GB" dirty="0" err="1" smtClean="0"/>
              <a:t>Gesamtanzahl</a:t>
            </a:r>
            <a:r>
              <a:rPr lang="en-GB" dirty="0" smtClean="0"/>
              <a:t> an </a:t>
            </a:r>
            <a:r>
              <a:rPr lang="en-GB" dirty="0" err="1" smtClean="0"/>
              <a:t>Personen</a:t>
            </a:r>
            <a:r>
              <a:rPr lang="en-GB" dirty="0" smtClean="0"/>
              <a:t>, </a:t>
            </a:r>
            <a:r>
              <a:rPr lang="en-GB" dirty="0" err="1" smtClean="0"/>
              <a:t>Anzahl</a:t>
            </a:r>
            <a:r>
              <a:rPr lang="en-GB" dirty="0" smtClean="0"/>
              <a:t> an </a:t>
            </a:r>
            <a:r>
              <a:rPr lang="en-GB" dirty="0" err="1" smtClean="0"/>
              <a:t>Zielen</a:t>
            </a:r>
            <a:r>
              <a:rPr lang="en-GB" dirty="0" smtClean="0"/>
              <a:t>, …)</a:t>
            </a:r>
          </a:p>
          <a:p>
            <a:r>
              <a:rPr lang="en-GB" dirty="0" err="1" smtClean="0"/>
              <a:t>Berechnung</a:t>
            </a:r>
            <a:r>
              <a:rPr lang="en-GB" dirty="0" smtClean="0"/>
              <a:t> der </a:t>
            </a:r>
            <a:r>
              <a:rPr lang="en-GB" dirty="0" err="1" smtClean="0"/>
              <a:t>Verteilung</a:t>
            </a:r>
            <a:r>
              <a:rPr lang="en-GB" dirty="0" smtClean="0"/>
              <a:t> der </a:t>
            </a:r>
            <a:r>
              <a:rPr lang="en-GB" dirty="0" err="1" smtClean="0"/>
              <a:t>Personen</a:t>
            </a:r>
            <a:r>
              <a:rPr lang="en-GB" dirty="0" smtClean="0"/>
              <a:t> pro </a:t>
            </a:r>
            <a:r>
              <a:rPr lang="en-GB" dirty="0" err="1" smtClean="0"/>
              <a:t>Ziel</a:t>
            </a:r>
            <a:endParaRPr lang="en-GB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60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77008"/>
            <a:ext cx="8534400" cy="5336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 err="1" smtClean="0"/>
              <a:t>Selbsteinschätzung</a:t>
            </a:r>
            <a:endParaRPr lang="en-GB" sz="4400" dirty="0" smtClean="0"/>
          </a:p>
        </p:txBody>
      </p:sp>
    </p:spTree>
    <p:extLst>
      <p:ext uri="{BB962C8B-B14F-4D97-AF65-F5344CB8AC3E}">
        <p14:creationId xmlns:p14="http://schemas.microsoft.com/office/powerpoint/2010/main" val="3880908529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61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Segment</vt:lpstr>
      <vt:lpstr>Umwandeln der Daten aus vadere</vt:lpstr>
      <vt:lpstr>PowerPoint-Präsentation</vt:lpstr>
      <vt:lpstr>PowerPoint-Präsentation</vt:lpstr>
      <vt:lpstr>PowerPoint-Präsentation</vt:lpstr>
      <vt:lpstr>PowerPoint-Präsentation</vt:lpstr>
    </vt:vector>
  </TitlesOfParts>
  <Company>iteratec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Umwandeln der Daten aus vadere</dc:title>
  <dc:creator>Amir</dc:creator>
  <cp:lastModifiedBy>Lisa-Marie Grundmann</cp:lastModifiedBy>
  <cp:revision>5</cp:revision>
  <dcterms:created xsi:type="dcterms:W3CDTF">2017-11-08T11:22:25Z</dcterms:created>
  <dcterms:modified xsi:type="dcterms:W3CDTF">2017-11-08T14:57:15Z</dcterms:modified>
</cp:coreProperties>
</file>