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22" r:id="rId10"/>
    <p:sldId id="345" r:id="rId11"/>
    <p:sldId id="323" r:id="rId12"/>
    <p:sldId id="354" r:id="rId13"/>
    <p:sldId id="355" r:id="rId14"/>
    <p:sldId id="356" r:id="rId15"/>
    <p:sldId id="357" r:id="rId16"/>
    <p:sldId id="358" r:id="rId17"/>
    <p:sldId id="359" r:id="rId18"/>
    <p:sldId id="324" r:id="rId19"/>
    <p:sldId id="349" r:id="rId20"/>
    <p:sldId id="325" r:id="rId21"/>
    <p:sldId id="339" r:id="rId22"/>
    <p:sldId id="340" r:id="rId23"/>
    <p:sldId id="341" r:id="rId24"/>
    <p:sldId id="350" r:id="rId25"/>
    <p:sldId id="326" r:id="rId26"/>
    <p:sldId id="351" r:id="rId27"/>
    <p:sldId id="327" r:id="rId28"/>
    <p:sldId id="342" r:id="rId29"/>
    <p:sldId id="343" r:id="rId30"/>
    <p:sldId id="344" r:id="rId31"/>
    <p:sldId id="352" r:id="rId32"/>
    <p:sldId id="328" r:id="rId33"/>
    <p:sldId id="338" r:id="rId34"/>
    <p:sldId id="337" r:id="rId35"/>
    <p:sldId id="35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9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chemeClr val="tx1"/>
                </a:solidFill>
              </a:rPr>
              <a:t>Betrachtete Szenarien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2" y="1561643"/>
            <a:ext cx="2063717" cy="247930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83" y="1561643"/>
            <a:ext cx="2021564" cy="24444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1561643"/>
            <a:ext cx="2066084" cy="247930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4205540"/>
            <a:ext cx="2048634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48" y="307499"/>
            <a:ext cx="1798645" cy="350448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81" y="309756"/>
            <a:ext cx="1716779" cy="3502228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64767"/>
            <a:ext cx="2352868" cy="235286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xmlns="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7499"/>
            <a:ext cx="2352758" cy="2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Python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2757268"/>
            <a:ext cx="6923666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7" y="354733"/>
            <a:ext cx="4639081" cy="31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6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16,5%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der Szenarien</a:t>
            </a:r>
          </a:p>
          <a:p>
            <a:pPr lvl="0"/>
            <a:r>
              <a:rPr lang="de-DE" b="1" smtClean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S</a:t>
            </a:r>
            <a:r>
              <a:rPr lang="de-DE" b="1" smtClean="0">
                <a:solidFill>
                  <a:schemeClr val="tx1"/>
                </a:solidFill>
              </a:rPr>
              <a:t>imulieren </a:t>
            </a:r>
            <a:r>
              <a:rPr lang="de-DE" b="1" dirty="0" smtClean="0">
                <a:solidFill>
                  <a:schemeClr val="tx1"/>
                </a:solidFill>
              </a:rPr>
              <a:t>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8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1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</p:spTree>
    <p:extLst>
      <p:ext uri="{BB962C8B-B14F-4D97-AF65-F5344CB8AC3E}">
        <p14:creationId xmlns:p14="http://schemas.microsoft.com/office/powerpoint/2010/main" val="40627036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21719131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158E394-B9D0-40D3-90A3-6028CB8BF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98" y="3424428"/>
            <a:ext cx="2655418" cy="2213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D1DE3F1-CEC4-4687-BE54-024A26A8D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03" y="3424428"/>
            <a:ext cx="2655418" cy="22139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722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5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466F08-D41F-B44B-878A-0F6156E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Sprint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652AF28-3647-BC42-BE24-88ACBF43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/>
              <a:t>Datenbeauftragte</a:t>
            </a:r>
          </a:p>
          <a:p>
            <a:pPr lvl="1"/>
            <a:r>
              <a:rPr lang="de-DE"/>
              <a:t>Besprechung mit den Maschin Learning Gruppen</a:t>
            </a:r>
          </a:p>
          <a:p>
            <a:pPr lvl="1"/>
            <a:r>
              <a:rPr lang="de-DE"/>
              <a:t>Erstellen der Dichte und Trajektorien Daten</a:t>
            </a:r>
          </a:p>
          <a:p>
            <a:r>
              <a:rPr lang="de-DE"/>
              <a:t>Kontiniuierliche Simulationsdaten</a:t>
            </a:r>
          </a:p>
          <a:p>
            <a:r>
              <a:rPr lang="de-DE"/>
              <a:t>Neues Trajectorien Format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2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0C5C1-77F3-5640-BC82-0B04B27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114DB1C-4BDC-994A-8978-6E886BD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Aufgaben als </a:t>
            </a:r>
            <a:r>
              <a:rPr lang="de-DE" dirty="0" smtClean="0"/>
              <a:t>Datenbeauftragte:</a:t>
            </a:r>
            <a:endParaRPr lang="de-DE" dirty="0"/>
          </a:p>
          <a:p>
            <a:r>
              <a:rPr lang="de-DE" dirty="0"/>
              <a:t>Besprechung mit </a:t>
            </a:r>
            <a:r>
              <a:rPr lang="de-DE" dirty="0" err="1"/>
              <a:t>Maschin</a:t>
            </a:r>
            <a:r>
              <a:rPr lang="de-DE" dirty="0"/>
              <a:t> Learning Gruppen</a:t>
            </a:r>
          </a:p>
          <a:p>
            <a:pPr lvl="1"/>
            <a:r>
              <a:rPr lang="de-DE" dirty="0"/>
              <a:t>Welche Daten? </a:t>
            </a:r>
          </a:p>
          <a:p>
            <a:pPr lvl="1"/>
            <a:r>
              <a:rPr lang="de-DE" dirty="0"/>
              <a:t>Welche Parameter?  Framerate, Resolution, Zeitausschnitt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Welche Kamera </a:t>
            </a:r>
            <a:r>
              <a:rPr lang="de-DE" dirty="0" err="1"/>
              <a:t>Possitionen</a:t>
            </a:r>
            <a:r>
              <a:rPr lang="de-DE" dirty="0"/>
              <a:t>? Variation der Kamera Größe</a:t>
            </a:r>
          </a:p>
          <a:p>
            <a:r>
              <a:rPr lang="de-DE" dirty="0"/>
              <a:t>Generieren der Daten aus den Output Files von Vadere</a:t>
            </a:r>
          </a:p>
          <a:p>
            <a:r>
              <a:rPr lang="de-DE" dirty="0"/>
              <a:t>Dokumentation der Daten</a:t>
            </a:r>
          </a:p>
          <a:p>
            <a:pPr lvl="1"/>
            <a:r>
              <a:rPr lang="de-DE" dirty="0"/>
              <a:t>attributes.txt</a:t>
            </a:r>
          </a:p>
          <a:p>
            <a:pPr lvl="1"/>
            <a:r>
              <a:rPr lang="de-DE" dirty="0" err="1"/>
              <a:t>Excle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5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räsentation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0478" y="1748118"/>
            <a:ext cx="7832497" cy="3144557"/>
          </a:xfrm>
        </p:spPr>
      </p:pic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E07690-01B7-F746-A7E6-8FB0DD4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Trajectories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41579B-468C-034A-AF55-E85B57B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Neues Format für Trajektorien:</a:t>
            </a:r>
          </a:p>
          <a:p>
            <a:r>
              <a:rPr lang="de-DE"/>
              <a:t>Problem: altes Format der Trajektorien enthielt den Wert -1 falls die Person nicht mehr im Kamera Ausschnit ist. NN konnte damit nicht richtig lernen.</a:t>
            </a:r>
          </a:p>
          <a:p>
            <a:r>
              <a:rPr lang="de-DE"/>
              <a:t>Vorschlag der Maschin Learning Gruppen: Zeit unabhangige Trajektorien Daten</a:t>
            </a:r>
          </a:p>
          <a:p>
            <a:r>
              <a:rPr lang="de-DE"/>
              <a:t>Neues Format:</a:t>
            </a:r>
          </a:p>
          <a:p>
            <a:pPr lvl="1"/>
            <a:r>
              <a:rPr lang="de-DE"/>
              <a:t>Unterteilung in Intervalle an hand größren Schrittes aller Personen</a:t>
            </a:r>
          </a:p>
          <a:p>
            <a:pPr lvl="1"/>
            <a:r>
              <a:rPr lang="de-DE"/>
              <a:t>Pro Intervall immer nur ein Schritt behalten</a:t>
            </a:r>
          </a:p>
          <a:p>
            <a:pPr lvl="1"/>
            <a:r>
              <a:rPr lang="de-DE"/>
              <a:t>Ergebniss: Alle trajektorien haben die gleiche Anzahl an Schritten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35043" y="1986908"/>
            <a:ext cx="2423545" cy="2846703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72399" y="1986908"/>
            <a:ext cx="2421469" cy="28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4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 und Datenbeauftragte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realistischer, variantenreicher Szenarien 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Datenbeauftragte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</a:p>
          <a:p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Beantworten der Frage: „Can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learn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where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people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go</a:t>
            </a:r>
            <a:r>
              <a:rPr lang="de-DE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?“</a:t>
            </a:r>
            <a:endParaRPr lang="en-GB" sz="2400" b="1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2900935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1096</Words>
  <Application>Microsoft Office PowerPoint</Application>
  <PresentationFormat>Breitbild</PresentationFormat>
  <Paragraphs>322</Paragraphs>
  <Slides>35</Slides>
  <Notes>15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Calibri</vt:lpstr>
      <vt:lpstr>Corbel</vt:lpstr>
      <vt:lpstr>Corbel (Body)</vt:lpstr>
      <vt:lpstr>Times New Roman</vt:lpstr>
      <vt:lpstr>Wingdings</vt:lpstr>
      <vt:lpstr>Wingdings 2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Amir</vt:lpstr>
      <vt:lpstr>1%</vt:lpstr>
      <vt:lpstr>Do</vt:lpstr>
      <vt:lpstr>Aufgaben</vt:lpstr>
      <vt:lpstr>Aufgaben</vt:lpstr>
      <vt:lpstr>Aufgaben</vt:lpstr>
      <vt:lpstr>Testen</vt:lpstr>
      <vt:lpstr>16,5%</vt:lpstr>
      <vt:lpstr>16,5%</vt:lpstr>
      <vt:lpstr>Hubert</vt:lpstr>
      <vt:lpstr>16,5%</vt:lpstr>
      <vt:lpstr>Julian</vt:lpstr>
      <vt:lpstr>Filter</vt:lpstr>
      <vt:lpstr>Filter</vt:lpstr>
      <vt:lpstr>Filter</vt:lpstr>
      <vt:lpstr>16,5%</vt:lpstr>
      <vt:lpstr>Anita</vt:lpstr>
      <vt:lpstr>16,5%</vt:lpstr>
      <vt:lpstr>Rebecca</vt:lpstr>
      <vt:lpstr>Aufgaben Sprint 2</vt:lpstr>
      <vt:lpstr>Daten</vt:lpstr>
      <vt:lpstr>Trajectories</vt:lpstr>
      <vt:lpstr>16,5%</vt:lpstr>
      <vt:lpstr>Lisa</vt:lpstr>
      <vt:lpstr>Meine Aufgaben</vt:lpstr>
      <vt:lpstr>Meine Aufgaben</vt:lpstr>
      <vt:lpstr>16,5%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142</cp:revision>
  <dcterms:created xsi:type="dcterms:W3CDTF">2017-11-02T16:00:20Z</dcterms:created>
  <dcterms:modified xsi:type="dcterms:W3CDTF">2017-12-11T20:21:21Z</dcterms:modified>
</cp:coreProperties>
</file>