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22" r:id="rId10"/>
    <p:sldId id="364" r:id="rId11"/>
    <p:sldId id="345" r:id="rId12"/>
    <p:sldId id="323" r:id="rId13"/>
    <p:sldId id="354" r:id="rId14"/>
    <p:sldId id="355" r:id="rId15"/>
    <p:sldId id="356" r:id="rId16"/>
    <p:sldId id="357" r:id="rId17"/>
    <p:sldId id="358" r:id="rId18"/>
    <p:sldId id="324" r:id="rId19"/>
    <p:sldId id="359" r:id="rId20"/>
    <p:sldId id="325" r:id="rId21"/>
    <p:sldId id="339" r:id="rId22"/>
    <p:sldId id="340" r:id="rId23"/>
    <p:sldId id="341" r:id="rId24"/>
    <p:sldId id="360" r:id="rId25"/>
    <p:sldId id="326" r:id="rId26"/>
    <p:sldId id="365" r:id="rId27"/>
    <p:sldId id="366" r:id="rId28"/>
    <p:sldId id="367" r:id="rId29"/>
    <p:sldId id="368" r:id="rId30"/>
    <p:sldId id="369" r:id="rId31"/>
    <p:sldId id="361" r:id="rId32"/>
    <p:sldId id="327" r:id="rId33"/>
    <p:sldId id="342" r:id="rId34"/>
    <p:sldId id="343" r:id="rId35"/>
    <p:sldId id="344" r:id="rId36"/>
    <p:sldId id="362" r:id="rId37"/>
    <p:sldId id="328" r:id="rId38"/>
    <p:sldId id="338" r:id="rId39"/>
    <p:sldId id="337" r:id="rId40"/>
    <p:sldId id="3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26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5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97242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28247" y="1123837"/>
            <a:ext cx="66562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HIER KÖNNTE IHRE WERBUNG STEHEN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204729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Betrachtete</a:t>
            </a:r>
            <a:r>
              <a:rPr lang="en-GB" sz="2800" dirty="0" smtClean="0"/>
              <a:t> </a:t>
            </a:r>
            <a:r>
              <a:rPr lang="en-GB" sz="2800" dirty="0" err="1" smtClean="0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97242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79" y="687884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9" y="3869364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Betrachtete</a:t>
            </a:r>
            <a:r>
              <a:rPr lang="en-GB" sz="2800" dirty="0" smtClean="0"/>
              <a:t> </a:t>
            </a:r>
            <a:r>
              <a:rPr lang="en-GB" sz="2800" dirty="0" err="1" smtClean="0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28" y="1672185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1665864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74" y="3642991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84" y="88692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Weitere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1" y="2017058"/>
            <a:ext cx="6741469" cy="1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err="1">
                <a:solidFill>
                  <a:schemeClr val="tx1"/>
                </a:solidFill>
              </a:rPr>
              <a:t>S</a:t>
            </a:r>
            <a:r>
              <a:rPr lang="en-GB" b="1" dirty="0" err="1" smtClean="0">
                <a:solidFill>
                  <a:schemeClr val="tx1"/>
                </a:solidFill>
              </a:rPr>
              <a:t>imulieren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b="1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6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Aufbereitung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Datenformats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entsprechend</a:t>
            </a:r>
            <a:r>
              <a:rPr lang="en-GB" b="1" dirty="0">
                <a:solidFill>
                  <a:schemeClr val="tx1"/>
                </a:solidFill>
              </a:rPr>
              <a:t> den </a:t>
            </a:r>
            <a:r>
              <a:rPr lang="en-GB" b="1" dirty="0" err="1">
                <a:solidFill>
                  <a:schemeClr val="tx1"/>
                </a:solidFill>
              </a:rPr>
              <a:t>Angaben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Fraunhofer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Instituts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b="1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b="1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4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2017-12-11 at 21-06-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9482" y="3182752"/>
            <a:ext cx="2867403" cy="2411225"/>
          </a:xfrm>
          <a:prstGeom prst="rect">
            <a:avLst/>
          </a:prstGeom>
        </p:spPr>
      </p:pic>
      <p:pic>
        <p:nvPicPr>
          <p:cNvPr id="6" name="2017-12-11 at 21-13-4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5514" y="3182752"/>
            <a:ext cx="2823957" cy="24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2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Reduktion der effektive Dimension unserer Daten und damit auch der Dimension unseres Problems</a:t>
                </a:r>
              </a:p>
              <a:p>
                <a:r>
                  <a:rPr lang="de-DE" dirty="0" smtClean="0"/>
                  <a:t>Implementierung PCA Filter durch SVD</a:t>
                </a:r>
              </a:p>
              <a:p>
                <a:r>
                  <a:rPr lang="de-DE" dirty="0" smtClean="0"/>
                  <a:t>Zerlegung der Matrix auf </a:t>
                </a:r>
                <a:r>
                  <a:rPr lang="de-DE" dirty="0" err="1" smtClean="0"/>
                  <a:t>Singulärwerte</a:t>
                </a:r>
                <a:r>
                  <a:rPr lang="de-DE" dirty="0" smtClean="0"/>
                  <a:t>, linke und rechte </a:t>
                </a:r>
                <a:r>
                  <a:rPr lang="de-DE" dirty="0" err="1" smtClean="0"/>
                  <a:t>Singulärvektoren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Abschneiden der Matrizen, da nur ein kleiner Teil dieser den Hauptteil der Informationen enthält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0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Zusätzliche Versuche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Zentrieren der Matrizen vor der Zerlegung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Berechnen des Durchschnitts von allen Matrizen eines Durchlaufs und Subtraktion von den Matrizen vor der Zerlegung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1307718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41815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2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Reduzierung Datenmenge durch 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Nur Übergabe von reduzierten Matrizen</a:t>
                </a:r>
              </a:p>
              <a:p>
                <a:r>
                  <a:rPr lang="de-DE" dirty="0" smtClean="0"/>
                  <a:t>Standard Größe der Übergabe: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Größe reduzierte Matrizen: </a:t>
                </a:r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el-GR" dirty="0" smtClean="0"/>
                  <a:t>Σ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smtClean="0"/>
                  <a:t>Bei 188 Beispielen mit einer Matrix der Größe 100 x 120 und einem Erhalt von 99% der Originalinformation war r maximal 14. Damit würde man von 12000 auf höchstens 3094 Punkte kommen.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36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Testen der PCA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optischen Vergleich nach wiederzusammensetzen der Matrix</a:t>
            </a:r>
          </a:p>
          <a:p>
            <a:r>
              <a:rPr lang="de-DE" dirty="0" smtClean="0"/>
              <a:t>Durch mittlere quadratische Abweichung zwischen der original und der reduzierten Matrix</a:t>
            </a:r>
          </a:p>
          <a:p>
            <a:r>
              <a:rPr lang="de-DE" dirty="0" smtClean="0"/>
              <a:t>Durchführung für verschiedene prozentuale Anteile an der </a:t>
            </a:r>
            <a:r>
              <a:rPr lang="de-DE" dirty="0" err="1" smtClean="0"/>
              <a:t>Orginalinformation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6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Pflege der </a:t>
            </a:r>
            <a:r>
              <a:rPr lang="de-DE" dirty="0" err="1" smtClean="0"/>
              <a:t>Trello</a:t>
            </a:r>
            <a:r>
              <a:rPr lang="de-DE" dirty="0" smtClean="0"/>
              <a:t>/Kanban Wand</a:t>
            </a:r>
          </a:p>
          <a:p>
            <a:r>
              <a:rPr lang="de-DE" dirty="0" smtClean="0"/>
              <a:t>Kontaktaufnahme </a:t>
            </a:r>
            <a:r>
              <a:rPr lang="de-DE" dirty="0" err="1" smtClean="0"/>
              <a:t>Frauenhofer</a:t>
            </a:r>
            <a:r>
              <a:rPr lang="de-DE" dirty="0" smtClean="0"/>
              <a:t> Institut für weitere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6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b="1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30" y="1912145"/>
            <a:ext cx="1692369" cy="13797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62" y="4145686"/>
            <a:ext cx="1554510" cy="18207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09" y="4145686"/>
            <a:ext cx="1491643" cy="17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45505" y="1956856"/>
            <a:ext cx="2904566" cy="3414637"/>
          </a:xfrm>
          <a:prstGeom prst="rect">
            <a:avLst/>
          </a:prstGeom>
        </p:spPr>
      </p:pic>
      <p:pic>
        <p:nvPicPr>
          <p:cNvPr id="7" name="Präsentat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7943" y="1961543"/>
            <a:ext cx="282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1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Erstellen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einer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Treffen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</a:t>
            </a:r>
            <a:r>
              <a:rPr lang="de-DE" dirty="0" smtClean="0">
                <a:solidFill>
                  <a:schemeClr val="tx1"/>
                </a:solidFill>
              </a:rPr>
              <a:t>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7269334" y="173570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273197" y="2834606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7273197" y="3458520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273197" y="415631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1283112" y="16551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269334" y="5337105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1296559" y="3143889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1283112" y="39117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1285458" y="4650082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1293183" y="5337105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1283112" y="2350637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7269334" y="4746711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Testen und Dokumentieren unserer Software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can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3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3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3000" b="1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3069762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1200</Words>
  <Application>Microsoft Office PowerPoint</Application>
  <PresentationFormat>Breitbild</PresentationFormat>
  <Paragraphs>351</Paragraphs>
  <Slides>40</Slides>
  <Notes>15</Notes>
  <HiddenSlides>0</HiddenSlides>
  <MMClips>5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Corbel (Body)</vt:lpstr>
      <vt:lpstr>Times New Roman</vt:lpstr>
      <vt:lpstr>Wingdings</vt:lpstr>
      <vt:lpstr>Wingdings 2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Aufgaben</vt:lpstr>
      <vt:lpstr>1%</vt:lpstr>
      <vt:lpstr>Do</vt:lpstr>
      <vt:lpstr>Betrachtete Szenarien</vt:lpstr>
      <vt:lpstr>Betrachtete Szenarien</vt:lpstr>
      <vt:lpstr>Weitere Aufgaben</vt:lpstr>
      <vt:lpstr>Testen</vt:lpstr>
      <vt:lpstr>16,5%</vt:lpstr>
      <vt:lpstr>Hubert</vt:lpstr>
      <vt:lpstr>16,5%</vt:lpstr>
      <vt:lpstr>Julian</vt:lpstr>
      <vt:lpstr>Filter</vt:lpstr>
      <vt:lpstr>Filter</vt:lpstr>
      <vt:lpstr>Filter</vt:lpstr>
      <vt:lpstr>16,5%</vt:lpstr>
      <vt:lpstr>Anita</vt:lpstr>
      <vt:lpstr>PCA Filter</vt:lpstr>
      <vt:lpstr>Zusätzliche Versuche</vt:lpstr>
      <vt:lpstr>Reduzierung Datenmenge durch PCA Filter</vt:lpstr>
      <vt:lpstr>Testen der PCA</vt:lpstr>
      <vt:lpstr>Sonstiges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164</cp:revision>
  <dcterms:created xsi:type="dcterms:W3CDTF">2017-11-02T16:00:20Z</dcterms:created>
  <dcterms:modified xsi:type="dcterms:W3CDTF">2017-12-14T09:10:29Z</dcterms:modified>
</cp:coreProperties>
</file>