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268" r:id="rId9"/>
    <p:sldId id="270" r:id="rId10"/>
    <p:sldId id="271" r:id="rId11"/>
    <p:sldId id="272" r:id="rId12"/>
    <p:sldId id="303" r:id="rId13"/>
    <p:sldId id="302" r:id="rId14"/>
    <p:sldId id="273" r:id="rId15"/>
    <p:sldId id="274" r:id="rId16"/>
    <p:sldId id="275" r:id="rId17"/>
    <p:sldId id="318" r:id="rId18"/>
    <p:sldId id="304" r:id="rId19"/>
    <p:sldId id="277" r:id="rId20"/>
    <p:sldId id="278" r:id="rId21"/>
    <p:sldId id="279" r:id="rId22"/>
    <p:sldId id="280" r:id="rId23"/>
    <p:sldId id="317" r:id="rId24"/>
    <p:sldId id="305" r:id="rId25"/>
    <p:sldId id="283" r:id="rId26"/>
    <p:sldId id="284" r:id="rId27"/>
    <p:sldId id="285" r:id="rId28"/>
    <p:sldId id="316" r:id="rId29"/>
    <p:sldId id="30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30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 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Test </a:t>
            </a:r>
            <a:r>
              <a:rPr lang="de-DE" sz="2000" dirty="0" err="1">
                <a:solidFill>
                  <a:schemeClr val="tx1"/>
                </a:solidFill>
              </a:rPr>
              <a:t>Vadere</a:t>
            </a:r>
            <a:r>
              <a:rPr lang="de-DE" sz="2000" dirty="0">
                <a:solidFill>
                  <a:schemeClr val="tx1"/>
                </a:solidFill>
              </a:rPr>
              <a:t> 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Szenarios innerhalb des JSON Files.</a:t>
            </a: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Selbsteinschätzung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4713018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5FD85F1-0B4A-418F-8F8F-960141868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err="1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err="1">
                <a:solidFill>
                  <a:schemeClr val="tx1"/>
                </a:solidFill>
              </a:rPr>
              <a:t>zuornen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3908"/>
              </p:ext>
            </p:extLst>
          </p:nvPr>
        </p:nvGraphicFramePr>
        <p:xfrm>
          <a:off x="3660606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Dichteverteilung nicht glatt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Scripts</a:t>
            </a:r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5549-6553-4B18-AE03-1EB8EB165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4800" dirty="0"/>
              <a:t>Gauß Dichte-</a:t>
            </a:r>
            <a:r>
              <a:rPr lang="de-DE" sz="4800" dirty="0" err="1"/>
              <a:t>berechung</a:t>
            </a:r>
            <a:endParaRPr lang="en-GB" sz="1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4241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lieft 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err="1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Kommunikation zwischen den Gruppen zu Beginn schwierig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geplant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4F6B10-491F-4152-9337-40A35086F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beim bei der Simulation (Instabil)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Vadere/Python ist zeitaufwendig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Instituts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870344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46BDD-F21E-4928-A34F-9B26B0AD2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Testszenarios)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Outputs)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hardcoded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1208</Words>
  <Application>Microsoft Office PowerPoint</Application>
  <PresentationFormat>Widescreen</PresentationFormat>
  <Paragraphs>259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Ziele Sprint 1</vt:lpstr>
      <vt:lpstr>Ziele Sprint 1</vt:lpstr>
      <vt:lpstr>PowerPoint Presentation</vt:lpstr>
      <vt:lpstr>PowerPoint Presentation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Selbsteinschätzung</vt:lpstr>
      <vt:lpstr>Anita</vt:lpstr>
      <vt:lpstr>Vadere</vt:lpstr>
      <vt:lpstr>Erste Aufbereitung der Trajektoren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17 %</vt:lpstr>
      <vt:lpstr>Do</vt:lpstr>
      <vt:lpstr>Meine Tätigkeiten</vt:lpstr>
      <vt:lpstr>Szenarien - Automatisierung</vt:lpstr>
      <vt:lpstr>?</vt:lpstr>
      <vt:lpstr>17 %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Gauß Dichte-berechung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Rebecca b</cp:lastModifiedBy>
  <cp:revision>61</cp:revision>
  <dcterms:created xsi:type="dcterms:W3CDTF">2017-11-02T16:00:20Z</dcterms:created>
  <dcterms:modified xsi:type="dcterms:W3CDTF">2017-11-08T22:28:53Z</dcterms:modified>
</cp:coreProperties>
</file>