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sldIdLst>
    <p:sldId id="309" r:id="rId2"/>
    <p:sldId id="321" r:id="rId3"/>
    <p:sldId id="329" r:id="rId4"/>
    <p:sldId id="310" r:id="rId5"/>
    <p:sldId id="311" r:id="rId6"/>
    <p:sldId id="312" r:id="rId7"/>
    <p:sldId id="313" r:id="rId8"/>
    <p:sldId id="314" r:id="rId9"/>
    <p:sldId id="301" r:id="rId10"/>
    <p:sldId id="322" r:id="rId11"/>
    <p:sldId id="330" r:id="rId12"/>
    <p:sldId id="323" r:id="rId13"/>
    <p:sldId id="331" r:id="rId14"/>
    <p:sldId id="340" r:id="rId15"/>
    <p:sldId id="339" r:id="rId16"/>
    <p:sldId id="342" r:id="rId17"/>
    <p:sldId id="341" r:id="rId18"/>
    <p:sldId id="324" r:id="rId19"/>
    <p:sldId id="332" r:id="rId20"/>
    <p:sldId id="325" r:id="rId21"/>
    <p:sldId id="333" r:id="rId22"/>
    <p:sldId id="326" r:id="rId23"/>
    <p:sldId id="334" r:id="rId24"/>
    <p:sldId id="327" r:id="rId25"/>
    <p:sldId id="335" r:id="rId26"/>
    <p:sldId id="328" r:id="rId27"/>
    <p:sldId id="338" r:id="rId28"/>
    <p:sldId id="337" r:id="rId29"/>
    <p:sldId id="33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7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06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3B-8C2A-45ED-9DC5-CB3028ABFCB7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6EBA2-7F35-4B7B-BE0F-6CB1169C1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51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478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69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50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587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27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6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78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4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238750" y="2466975"/>
            <a:ext cx="95250" cy="990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57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29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5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2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063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05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6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2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8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7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0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7253" y="1722689"/>
            <a:ext cx="7315200" cy="1924812"/>
          </a:xfrm>
        </p:spPr>
        <p:txBody>
          <a:bodyPr>
            <a:normAutofit/>
          </a:bodyPr>
          <a:lstStyle/>
          <a:p>
            <a:pPr algn="l"/>
            <a:r>
              <a:rPr lang="de-DE" sz="6500" dirty="0">
                <a:solidFill>
                  <a:schemeClr val="bg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3" y="4319953"/>
            <a:ext cx="6956111" cy="8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Amir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06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07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Do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49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dirty="0" smtClean="0">
                <a:solidFill>
                  <a:schemeClr val="tx1"/>
                </a:solidFill>
              </a:rPr>
              <a:t>Betrachtete Szenarien</a:t>
            </a: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42" y="1561643"/>
            <a:ext cx="2063717" cy="2479302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683" y="1561643"/>
            <a:ext cx="2021564" cy="244447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279" y="1561643"/>
            <a:ext cx="2066084" cy="2479301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279" y="4205540"/>
            <a:ext cx="2048634" cy="24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93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48" y="307499"/>
            <a:ext cx="1798645" cy="3504485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81" y="309756"/>
            <a:ext cx="1716779" cy="3502228"/>
          </a:xfrm>
          <a:prstGeom prst="rect">
            <a:avLst/>
          </a:prstGeo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xmlns="" id="{A158CC45-E708-4DFA-AF56-DED26C4C8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92" y="3064767"/>
            <a:ext cx="2352868" cy="2352868"/>
          </a:xfrm>
          <a:prstGeom prst="rect">
            <a:avLst/>
          </a:prstGeom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xmlns="" id="{03A262AB-6C02-4E2B-B3C3-9465A0042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92" y="307499"/>
            <a:ext cx="2352758" cy="23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1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70000" lnSpcReduction="20000"/>
          </a:bodyPr>
          <a:lstStyle/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Anpassung der Automatisierung an die verschieden Szenarien</a:t>
            </a: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Alle Verteilungen berechnen in Python</a:t>
            </a: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Verschiedene Verteilungen länger laufen lassen </a:t>
            </a:r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31" y="2757268"/>
            <a:ext cx="6923666" cy="6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20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Testen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70000" lnSpcReduction="20000"/>
          </a:bodyPr>
          <a:lstStyle/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Random Methode</a:t>
            </a: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Automatisierung getestet</a:t>
            </a: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7" y="354733"/>
            <a:ext cx="4639081" cy="319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38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Testen der Software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33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Hubert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1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558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 smtClean="0"/>
              <a:t>Ablauf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Allgemeine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Einführung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Amir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Do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Hubert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Julian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Anita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Rebecca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Lisa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0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Julian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76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Anita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50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62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Rebecca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06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b="1" dirty="0" err="1" smtClean="0">
                <a:solidFill>
                  <a:schemeClr val="tx1"/>
                </a:solidFill>
              </a:rPr>
              <a:t>Repos</a:t>
            </a:r>
            <a:r>
              <a:rPr lang="de-DE" b="1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deiner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84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Lisa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00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Meine</a:t>
            </a:r>
            <a:r>
              <a:rPr lang="en-GB" sz="2800" dirty="0" smtClean="0"/>
              <a:t> </a:t>
            </a:r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 smtClean="0">
                <a:solidFill>
                  <a:schemeClr val="tx1"/>
                </a:solidFill>
              </a:rPr>
              <a:t>Meine Aufgaben:</a:t>
            </a:r>
          </a:p>
          <a:p>
            <a:pPr>
              <a:lnSpc>
                <a:spcPct val="200000"/>
              </a:lnSpc>
            </a:pPr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Master/Organisation der Treffen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Schreiben des Technischen Berichts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Erstellen von Demonstrationen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Erstellen von Szenarien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Testen</a:t>
            </a:r>
          </a:p>
          <a:p>
            <a:pPr marL="0" lvl="0" indent="0">
              <a:lnSpc>
                <a:spcPct val="200000"/>
              </a:lnSpc>
              <a:buNone/>
            </a:pPr>
            <a:endParaRPr lang="de-DE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644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Meine</a:t>
            </a:r>
            <a:r>
              <a:rPr lang="en-GB" sz="2800" dirty="0" smtClean="0"/>
              <a:t> </a:t>
            </a:r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1344707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3200" dirty="0" smtClean="0">
                <a:solidFill>
                  <a:schemeClr val="tx1"/>
                </a:solidFill>
              </a:rPr>
              <a:t>Testen:</a:t>
            </a:r>
          </a:p>
        </p:txBody>
      </p:sp>
      <p:pic>
        <p:nvPicPr>
          <p:cNvPr id="4" name="Test_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073462" y="2227586"/>
            <a:ext cx="2218643" cy="2606025"/>
          </a:xfrm>
          <a:prstGeom prst="rect">
            <a:avLst/>
          </a:prstGeom>
        </p:spPr>
      </p:pic>
      <p:pic>
        <p:nvPicPr>
          <p:cNvPr id="5" name="2017-12-10 at 21-59-49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60972" y="1133970"/>
            <a:ext cx="39052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56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Testen der Software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b="1" dirty="0" err="1" smtClean="0">
                <a:solidFill>
                  <a:schemeClr val="tx1"/>
                </a:solidFill>
              </a:rPr>
              <a:t>Repos</a:t>
            </a:r>
            <a:r>
              <a:rPr lang="de-DE" b="1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b="1" dirty="0" err="1" smtClean="0">
                <a:solidFill>
                  <a:schemeClr val="tx1"/>
                </a:solidFill>
              </a:rPr>
              <a:t>Scrum</a:t>
            </a:r>
            <a:r>
              <a:rPr lang="de-DE" b="1" dirty="0" smtClean="0">
                <a:solidFill>
                  <a:schemeClr val="tx1"/>
                </a:solidFill>
              </a:rPr>
              <a:t> Master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6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4800" dirty="0" smtClean="0"/>
              <a:t>Kanban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305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2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/>
          <a:lstStyle/>
          <a:p>
            <a:pPr marL="0" indent="0">
              <a:spcAft>
                <a:spcPts val="1200"/>
              </a:spcAft>
              <a:buNone/>
            </a:pPr>
            <a:r>
              <a:rPr lang="de-DE" sz="3200" b="1" dirty="0">
                <a:solidFill>
                  <a:schemeClr val="tx1"/>
                </a:solidFill>
              </a:rPr>
              <a:t>Vorgegebene Ziele des </a:t>
            </a:r>
            <a:r>
              <a:rPr lang="de-DE" sz="3200" b="1" dirty="0" smtClean="0">
                <a:solidFill>
                  <a:schemeClr val="tx1"/>
                </a:solidFill>
              </a:rPr>
              <a:t>zweiten Sprints</a:t>
            </a:r>
            <a:endParaRPr lang="de-DE" b="1" dirty="0">
              <a:solidFill>
                <a:schemeClr val="tx1"/>
              </a:solidFill>
            </a:endParaRPr>
          </a:p>
          <a:p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Modellieren und </a:t>
            </a:r>
            <a:r>
              <a:rPr lang="en-GB" dirty="0" err="1" smtClean="0">
                <a:solidFill>
                  <a:schemeClr val="tx1"/>
                </a:solidFill>
              </a:rPr>
              <a:t>simulieren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realistischer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variantenreicher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Aufbereitung</a:t>
            </a:r>
            <a:r>
              <a:rPr lang="en-GB" dirty="0" smtClean="0">
                <a:solidFill>
                  <a:schemeClr val="tx1"/>
                </a:solidFill>
              </a:rPr>
              <a:t> der </a:t>
            </a:r>
            <a:r>
              <a:rPr lang="en-GB" dirty="0" err="1" smtClean="0">
                <a:solidFill>
                  <a:schemeClr val="tx1"/>
                </a:solidFill>
              </a:rPr>
              <a:t>Daten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dass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sie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denen</a:t>
            </a:r>
            <a:r>
              <a:rPr lang="en-GB" dirty="0" smtClean="0">
                <a:solidFill>
                  <a:schemeClr val="tx1"/>
                </a:solidFill>
              </a:rPr>
              <a:t> von </a:t>
            </a:r>
            <a:r>
              <a:rPr lang="en-GB" dirty="0" err="1" smtClean="0">
                <a:solidFill>
                  <a:schemeClr val="tx1"/>
                </a:solidFill>
              </a:rPr>
              <a:t>Kameras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gewonnenen</a:t>
            </a:r>
            <a:r>
              <a:rPr lang="en-GB" dirty="0" smtClean="0">
                <a:solidFill>
                  <a:schemeClr val="tx1"/>
                </a:solidFill>
              </a:rPr>
              <a:t>  </a:t>
            </a:r>
            <a:r>
              <a:rPr lang="en-GB" dirty="0" err="1" smtClean="0">
                <a:solidFill>
                  <a:schemeClr val="tx1"/>
                </a:solidFill>
              </a:rPr>
              <a:t>Daten</a:t>
            </a:r>
            <a:r>
              <a:rPr lang="en-GB" dirty="0" smtClean="0">
                <a:solidFill>
                  <a:schemeClr val="tx1"/>
                </a:solidFill>
              </a:rPr>
              <a:t> stark </a:t>
            </a:r>
            <a:r>
              <a:rPr lang="en-GB" dirty="0" err="1" smtClean="0">
                <a:solidFill>
                  <a:schemeClr val="tx1"/>
                </a:solidFill>
              </a:rPr>
              <a:t>ähneln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Aufbereitung</a:t>
            </a:r>
            <a:r>
              <a:rPr lang="en-GB" dirty="0" smtClean="0">
                <a:solidFill>
                  <a:schemeClr val="tx1"/>
                </a:solidFill>
              </a:rPr>
              <a:t> des </a:t>
            </a:r>
            <a:r>
              <a:rPr lang="en-GB" dirty="0" err="1" smtClean="0">
                <a:solidFill>
                  <a:schemeClr val="tx1"/>
                </a:solidFill>
              </a:rPr>
              <a:t>Datenformats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entsprechend</a:t>
            </a:r>
            <a:r>
              <a:rPr lang="en-GB" dirty="0" smtClean="0">
                <a:solidFill>
                  <a:schemeClr val="tx1"/>
                </a:solidFill>
              </a:rPr>
              <a:t> den </a:t>
            </a:r>
            <a:r>
              <a:rPr lang="en-GB" dirty="0" err="1" smtClean="0">
                <a:solidFill>
                  <a:schemeClr val="tx1"/>
                </a:solidFill>
              </a:rPr>
              <a:t>Angaben</a:t>
            </a:r>
            <a:r>
              <a:rPr lang="en-GB" dirty="0" smtClean="0">
                <a:solidFill>
                  <a:schemeClr val="tx1"/>
                </a:solidFill>
              </a:rPr>
              <a:t> des </a:t>
            </a:r>
            <a:r>
              <a:rPr lang="en-GB" dirty="0" err="1" smtClean="0">
                <a:solidFill>
                  <a:schemeClr val="tx1"/>
                </a:solidFill>
              </a:rPr>
              <a:t>Fraunhofer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Instituts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Erstellen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einer</a:t>
            </a:r>
            <a:r>
              <a:rPr lang="en-GB" dirty="0" smtClean="0">
                <a:solidFill>
                  <a:schemeClr val="tx1"/>
                </a:solidFill>
              </a:rPr>
              <a:t> Demonstration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93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2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8DF57E2-668B-4E5A-AEBF-D8CEC596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94055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chemeClr val="tx1"/>
                </a:solidFill>
              </a:rPr>
              <a:t>Unsere Ziele</a:t>
            </a:r>
            <a:r>
              <a:rPr lang="de-DE" sz="32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Weitere Literaturrecherche über die Filter der Datenvorverarbeitung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Implementierung der Filter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Aktualisierung des </a:t>
            </a:r>
            <a:r>
              <a:rPr lang="de-DE" dirty="0" err="1" smtClean="0">
                <a:solidFill>
                  <a:schemeClr val="tx1"/>
                </a:solidFill>
              </a:rPr>
              <a:t>Trello</a:t>
            </a:r>
            <a:r>
              <a:rPr lang="de-DE" dirty="0" smtClean="0">
                <a:solidFill>
                  <a:schemeClr val="tx1"/>
                </a:solidFill>
              </a:rPr>
              <a:t>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  <a:endParaRPr lang="de-DE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5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C7B7B5E-EB63-48A8-BCF5-30057479D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</a:t>
            </a:r>
            <a:r>
              <a:rPr lang="de-DE" sz="2800" dirty="0" smtClean="0">
                <a:solidFill>
                  <a:schemeClr val="tx1"/>
                </a:solidFill>
              </a:rPr>
              <a:t>lief </a:t>
            </a:r>
            <a:r>
              <a:rPr lang="de-DE" sz="2800" dirty="0">
                <a:solidFill>
                  <a:schemeClr val="tx1"/>
                </a:solidFill>
              </a:rPr>
              <a:t>gut?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69192B4-B668-4E8C-8C21-3A34BA8E13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Regelmäßig Treffen außerhalb der Vorlesung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Gute Kommunikation über </a:t>
            </a:r>
            <a:r>
              <a:rPr lang="de-DE" sz="2400" dirty="0" smtClean="0">
                <a:solidFill>
                  <a:schemeClr val="tx1"/>
                </a:solidFill>
              </a:rPr>
              <a:t>WhatsApp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smtClean="0">
                <a:solidFill>
                  <a:schemeClr val="tx1"/>
                </a:solidFill>
              </a:rPr>
              <a:t>Skype, </a:t>
            </a:r>
            <a:r>
              <a:rPr lang="de-DE" sz="2400" dirty="0" err="1" smtClean="0">
                <a:solidFill>
                  <a:schemeClr val="tx1"/>
                </a:solidFill>
              </a:rPr>
              <a:t>Slack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err="1">
                <a:solidFill>
                  <a:schemeClr val="tx1"/>
                </a:solidFill>
              </a:rPr>
              <a:t>Trello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Verteilung der Aufgaben  </a:t>
            </a:r>
            <a:r>
              <a:rPr lang="de-DE" sz="2400" dirty="0" smtClean="0">
                <a:solidFill>
                  <a:schemeClr val="tx1"/>
                </a:solidFill>
              </a:rPr>
              <a:t>und Teamarbeit</a:t>
            </a:r>
            <a:endParaRPr lang="de-DE" sz="24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28A301B-E3B1-4B35-BE7D-F69C91D78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 schlecht?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33DCA290-89C4-4275-A93D-319C803D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2146089"/>
            <a:ext cx="3474720" cy="4023360"/>
          </a:xfrm>
        </p:spPr>
        <p:txBody>
          <a:bodyPr>
            <a:normAutofit/>
          </a:bodyPr>
          <a:lstStyle/>
          <a:p>
            <a:r>
              <a:rPr lang="en-GB" sz="2400" dirty="0" err="1" smtClean="0">
                <a:solidFill>
                  <a:schemeClr val="tx1"/>
                </a:solidFill>
              </a:rPr>
              <a:t>Spärliche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Informationen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zu</a:t>
            </a:r>
            <a:r>
              <a:rPr lang="en-GB" sz="2400" dirty="0" smtClean="0">
                <a:solidFill>
                  <a:schemeClr val="tx1"/>
                </a:solidFill>
              </a:rPr>
              <a:t> den </a:t>
            </a:r>
            <a:r>
              <a:rPr lang="en-GB" sz="2400" dirty="0" err="1" smtClean="0">
                <a:solidFill>
                  <a:schemeClr val="tx1"/>
                </a:solidFill>
              </a:rPr>
              <a:t>Filtern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="" xmlns:a16="http://schemas.microsoft.com/office/drawing/2014/main" id="{5F710989-371B-4482-A9BD-56DFD57DBD75}"/>
              </a:ext>
            </a:extLst>
          </p:cNvPr>
          <p:cNvSpPr/>
          <p:nvPr/>
        </p:nvSpPr>
        <p:spPr>
          <a:xfrm>
            <a:off x="352840" y="2743200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="" xmlns:a16="http://schemas.microsoft.com/office/drawing/2014/main" id="{3C3CD861-7549-47BE-8D26-BF01FD79F024}"/>
              </a:ext>
            </a:extLst>
          </p:cNvPr>
          <p:cNvSpPr/>
          <p:nvPr/>
        </p:nvSpPr>
        <p:spPr>
          <a:xfrm rot="10800000">
            <a:off x="1734584" y="2536794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2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EA176D17-8200-422B-A524-7F10475E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431916"/>
            <a:ext cx="7425271" cy="80772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tx1"/>
                </a:solidFill>
              </a:rPr>
              <a:t>Umgesetzte Ziele des </a:t>
            </a:r>
            <a:r>
              <a:rPr lang="de-DE" sz="3200" dirty="0" smtClean="0">
                <a:solidFill>
                  <a:schemeClr val="tx1"/>
                </a:solidFill>
              </a:rPr>
              <a:t>zweiten Sprints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5FF4DCB6-21B0-4D52-90D0-4B41F67F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344706"/>
            <a:ext cx="3474720" cy="4609590"/>
          </a:xfrm>
        </p:spPr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Weitere Literaturrecherche über Filter in der Datenvorverarbeitung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</a:t>
            </a:r>
            <a:r>
              <a:rPr lang="de-DE" dirty="0" smtClean="0">
                <a:solidFill>
                  <a:schemeClr val="tx1"/>
                </a:solidFill>
              </a:rPr>
              <a:t>Maschinenlernalgorithmus (nach Fraunhofer)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Testen der </a:t>
            </a:r>
            <a:r>
              <a:rPr lang="de-DE" dirty="0" smtClean="0">
                <a:solidFill>
                  <a:schemeClr val="tx1"/>
                </a:solidFill>
              </a:rPr>
              <a:t>Software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Aufbereitung der Daten, so dass sie denen von Kameras ähneln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6D926286-4DAB-48EB-97A3-06175DC67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460288"/>
            <a:ext cx="3474720" cy="433539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Projekt aktualisieren/</a:t>
            </a:r>
            <a:r>
              <a:rPr lang="de-DE" dirty="0" err="1" smtClean="0">
                <a:solidFill>
                  <a:schemeClr val="tx1"/>
                </a:solidFill>
              </a:rPr>
              <a:t>Repo</a:t>
            </a:r>
            <a:r>
              <a:rPr lang="de-DE" dirty="0" smtClean="0">
                <a:solidFill>
                  <a:schemeClr val="tx1"/>
                </a:solidFill>
              </a:rPr>
              <a:t>/Treffen organisieren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Erstellen einer Dokumentation der Skripte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Verteilung</a:t>
            </a:r>
            <a:r>
              <a:rPr lang="en-GB" dirty="0" smtClean="0">
                <a:solidFill>
                  <a:schemeClr val="tx1"/>
                </a:solidFill>
              </a:rPr>
              <a:t> der </a:t>
            </a:r>
            <a:r>
              <a:rPr lang="en-GB" dirty="0" err="1" smtClean="0">
                <a:solidFill>
                  <a:schemeClr val="tx1"/>
                </a:solidFill>
              </a:rPr>
              <a:t>Personen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durch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Permutationen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realisieren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Datengenerierung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Modellieren &amp; </a:t>
            </a:r>
            <a:r>
              <a:rPr lang="en-GB" dirty="0" err="1" smtClean="0">
                <a:solidFill>
                  <a:schemeClr val="tx1"/>
                </a:solidFill>
              </a:rPr>
              <a:t>simulieren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realistischer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variantenreicher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Erstellen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einer</a:t>
            </a:r>
            <a:r>
              <a:rPr lang="en-GB" dirty="0" smtClean="0">
                <a:solidFill>
                  <a:schemeClr val="tx1"/>
                </a:solidFill>
              </a:rPr>
              <a:t> Demonstration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F1B2972-00B7-472B-870D-CC70C6F0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0" y="2124074"/>
            <a:ext cx="2387310" cy="23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1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86EA5D6E-C62C-47D0-8138-CB405D04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238369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Poster für die PED 2018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Erstellen eines Videos für 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Erstellen einer Demo für den Studieninformationstag</a:t>
            </a:r>
            <a:endParaRPr lang="en-GB" sz="2400" dirty="0"/>
          </a:p>
        </p:txBody>
      </p:sp>
      <p:sp>
        <p:nvSpPr>
          <p:cNvPr id="9" name="Titel 1">
            <a:extLst>
              <a:ext uri="{FF2B5EF4-FFF2-40B4-BE49-F238E27FC236}">
                <a16:creationId xmlns="" xmlns:a16="http://schemas.microsoft.com/office/drawing/2014/main" id="{E5885248-D7EC-46A9-881C-FEC0809E0C48}"/>
              </a:ext>
            </a:extLst>
          </p:cNvPr>
          <p:cNvSpPr txBox="1">
            <a:spLocks/>
          </p:cNvSpPr>
          <p:nvPr/>
        </p:nvSpPr>
        <p:spPr>
          <a:xfrm>
            <a:off x="3869268" y="906811"/>
            <a:ext cx="7315200" cy="108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tx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311113E-B278-4458-8FCF-AD752B46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Ziele Sprint </a:t>
            </a:r>
            <a:r>
              <a:rPr lang="de-DE" sz="5400" dirty="0" smtClean="0"/>
              <a:t>3</a:t>
            </a:r>
            <a:endParaRPr lang="en-GB" sz="5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4970929"/>
            <a:ext cx="7143470" cy="94772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768" y="3322130"/>
            <a:ext cx="17907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5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4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863</Words>
  <Application>Microsoft Macintosh PowerPoint</Application>
  <PresentationFormat>Breitbild</PresentationFormat>
  <Paragraphs>274</Paragraphs>
  <Slides>29</Slides>
  <Notes>15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Calibri</vt:lpstr>
      <vt:lpstr>Corbel</vt:lpstr>
      <vt:lpstr>Corbel (Body)</vt:lpstr>
      <vt:lpstr>Times New Roman</vt:lpstr>
      <vt:lpstr>Wingdings 2</vt:lpstr>
      <vt:lpstr>Arial</vt:lpstr>
      <vt:lpstr>Frame</vt:lpstr>
      <vt:lpstr>Datenerzeugung und Datenanalyse</vt:lpstr>
      <vt:lpstr>Ablauf</vt:lpstr>
      <vt:lpstr>Kanban</vt:lpstr>
      <vt:lpstr>Ziele Sprint 2</vt:lpstr>
      <vt:lpstr>Ziele Sprint 2</vt:lpstr>
      <vt:lpstr>PowerPoint-Präsentation</vt:lpstr>
      <vt:lpstr>PowerPoint-Präsentation</vt:lpstr>
      <vt:lpstr>Ziele Sprint 3</vt:lpstr>
      <vt:lpstr>%</vt:lpstr>
      <vt:lpstr>Amir</vt:lpstr>
      <vt:lpstr>%</vt:lpstr>
      <vt:lpstr>Do</vt:lpstr>
      <vt:lpstr>Aufgaben</vt:lpstr>
      <vt:lpstr>Aufgaben</vt:lpstr>
      <vt:lpstr>Aufgaben</vt:lpstr>
      <vt:lpstr>Testen</vt:lpstr>
      <vt:lpstr>%</vt:lpstr>
      <vt:lpstr>Hubert</vt:lpstr>
      <vt:lpstr>%</vt:lpstr>
      <vt:lpstr>Julian</vt:lpstr>
      <vt:lpstr>%</vt:lpstr>
      <vt:lpstr>Anita</vt:lpstr>
      <vt:lpstr>%</vt:lpstr>
      <vt:lpstr>Rebecca</vt:lpstr>
      <vt:lpstr>%</vt:lpstr>
      <vt:lpstr>Lisa</vt:lpstr>
      <vt:lpstr>Meine Aufgaben</vt:lpstr>
      <vt:lpstr>Meine Aufgaben</vt:lpstr>
      <vt:lpstr>%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Datenerzeugung und Datenanalyse</dc:title>
  <dc:creator>Lisa-Marie Grundmann</dc:creator>
  <cp:lastModifiedBy>nguyen33</cp:lastModifiedBy>
  <cp:revision>135</cp:revision>
  <dcterms:created xsi:type="dcterms:W3CDTF">2017-11-02T16:00:20Z</dcterms:created>
  <dcterms:modified xsi:type="dcterms:W3CDTF">2017-12-11T17:57:07Z</dcterms:modified>
</cp:coreProperties>
</file>