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309" r:id="rId2"/>
    <p:sldId id="321" r:id="rId3"/>
    <p:sldId id="329" r:id="rId4"/>
    <p:sldId id="310" r:id="rId5"/>
    <p:sldId id="311" r:id="rId6"/>
    <p:sldId id="312" r:id="rId7"/>
    <p:sldId id="313" r:id="rId8"/>
    <p:sldId id="314" r:id="rId9"/>
    <p:sldId id="301" r:id="rId10"/>
    <p:sldId id="322" r:id="rId11"/>
    <p:sldId id="330" r:id="rId12"/>
    <p:sldId id="323" r:id="rId13"/>
    <p:sldId id="331" r:id="rId14"/>
    <p:sldId id="340" r:id="rId15"/>
    <p:sldId id="339" r:id="rId16"/>
    <p:sldId id="342" r:id="rId17"/>
    <p:sldId id="341" r:id="rId18"/>
    <p:sldId id="324" r:id="rId19"/>
    <p:sldId id="332" r:id="rId20"/>
    <p:sldId id="325" r:id="rId21"/>
    <p:sldId id="333" r:id="rId22"/>
    <p:sldId id="326" r:id="rId23"/>
    <p:sldId id="334" r:id="rId24"/>
    <p:sldId id="327" r:id="rId25"/>
    <p:sldId id="335" r:id="rId26"/>
    <p:sldId id="328" r:id="rId27"/>
    <p:sldId id="338" r:id="rId28"/>
    <p:sldId id="337" r:id="rId29"/>
    <p:sldId id="33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78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11.12.17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4319953"/>
            <a:ext cx="6956111" cy="8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07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 smtClean="0">
                <a:solidFill>
                  <a:schemeClr val="tx1"/>
                </a:solidFill>
              </a:rPr>
              <a:t>Betrachtete Szenarien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42" y="1561643"/>
            <a:ext cx="2063717" cy="2479302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83" y="1561643"/>
            <a:ext cx="2021564" cy="244447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79" y="1561643"/>
            <a:ext cx="2066084" cy="247930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279" y="4205540"/>
            <a:ext cx="2048634" cy="24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93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48" y="307499"/>
            <a:ext cx="1798645" cy="3504485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81" y="309756"/>
            <a:ext cx="1716779" cy="3502228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A158CC45-E708-4DFA-AF56-DED26C4C8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92" y="3064767"/>
            <a:ext cx="2352868" cy="2352868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="" xmlns:a16="http://schemas.microsoft.com/office/drawing/2014/main" id="{03A262AB-6C02-4E2B-B3C3-9465A0042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92" y="307499"/>
            <a:ext cx="2352758" cy="23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Anpassung der Automatisierung an die verschieden Szenarien</a:t>
            </a: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Alle Verteilungen berechnen in Python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Verschiedene Verteilungen länger laufen lassen 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31" y="2757268"/>
            <a:ext cx="6923666" cy="6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2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Testen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70000" lnSpcReduction="20000"/>
          </a:bodyPr>
          <a:lstStyle/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Random Methode</a:t>
            </a: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Automatisierung getestet</a:t>
            </a: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7" y="354733"/>
            <a:ext cx="4639081" cy="31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16,5%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Modellieren </a:t>
            </a:r>
            <a:r>
              <a:rPr lang="de-DE" b="1" dirty="0" smtClean="0">
                <a:solidFill>
                  <a:schemeClr val="tx1"/>
                </a:solidFill>
              </a:rPr>
              <a:t>der Szenarien</a:t>
            </a:r>
          </a:p>
          <a:p>
            <a:pPr lvl="0"/>
            <a:r>
              <a:rPr lang="de-DE" b="1" smtClean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S</a:t>
            </a:r>
            <a:r>
              <a:rPr lang="de-DE" b="1" smtClean="0">
                <a:solidFill>
                  <a:schemeClr val="tx1"/>
                </a:solidFill>
              </a:rPr>
              <a:t>imulieren </a:t>
            </a:r>
            <a:r>
              <a:rPr lang="de-DE" b="1" dirty="0" smtClean="0">
                <a:solidFill>
                  <a:schemeClr val="tx1"/>
                </a:solidFill>
              </a:rPr>
              <a:t>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33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58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76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62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Erstellung deiner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84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smtClean="0">
                <a:solidFill>
                  <a:schemeClr val="tx1"/>
                </a:solidFill>
              </a:rPr>
              <a:t>Meine Aufgaben:</a:t>
            </a:r>
          </a:p>
          <a:p>
            <a:pPr>
              <a:lnSpc>
                <a:spcPct val="200000"/>
              </a:lnSpc>
            </a:pPr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Master/Organisation der Treffen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Schreiben des Technischen Berichts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Demonstrationen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Szenarien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Testen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4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1344707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Testen:</a:t>
            </a:r>
          </a:p>
        </p:txBody>
      </p:sp>
      <p:pic>
        <p:nvPicPr>
          <p:cNvPr id="4" name="Test_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73462" y="2227586"/>
            <a:ext cx="2218643" cy="2606025"/>
          </a:xfrm>
          <a:prstGeom prst="rect">
            <a:avLst/>
          </a:prstGeom>
        </p:spPr>
      </p:pic>
      <p:pic>
        <p:nvPicPr>
          <p:cNvPr id="5" name="2017-12-10 at 21-59-49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60972" y="1133970"/>
            <a:ext cx="3905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Testen der Software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b="1" dirty="0" err="1" smtClean="0">
                <a:solidFill>
                  <a:schemeClr val="tx1"/>
                </a:solidFill>
              </a:rPr>
              <a:t>Repos</a:t>
            </a:r>
            <a:r>
              <a:rPr lang="de-DE" b="1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Erstellung einer Demo</a:t>
            </a:r>
          </a:p>
          <a:p>
            <a:r>
              <a:rPr lang="de-DE" b="1" dirty="0" err="1" smtClean="0">
                <a:solidFill>
                  <a:schemeClr val="tx1"/>
                </a:solidFill>
              </a:rPr>
              <a:t>Scrum</a:t>
            </a:r>
            <a:r>
              <a:rPr lang="de-DE" b="1" dirty="0" smtClean="0">
                <a:solidFill>
                  <a:schemeClr val="tx1"/>
                </a:solidFill>
              </a:rPr>
              <a:t> Master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6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 smtClean="0"/>
              <a:t>Kanban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30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</a:t>
            </a:r>
            <a:r>
              <a:rPr lang="de-DE" sz="3200" b="1" dirty="0" smtClean="0">
                <a:solidFill>
                  <a:schemeClr val="tx1"/>
                </a:solidFill>
              </a:rPr>
              <a:t>zweiten Sprints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Modellieren und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Daten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dass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denen</a:t>
            </a:r>
            <a:r>
              <a:rPr lang="en-GB" dirty="0" smtClean="0">
                <a:solidFill>
                  <a:schemeClr val="tx1"/>
                </a:solidFill>
              </a:rPr>
              <a:t> von </a:t>
            </a:r>
            <a:r>
              <a:rPr lang="en-GB" dirty="0" err="1" smtClean="0">
                <a:solidFill>
                  <a:schemeClr val="tx1"/>
                </a:solidFill>
              </a:rPr>
              <a:t>Kameras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gewonnenen</a:t>
            </a:r>
            <a:r>
              <a:rPr lang="en-GB" dirty="0" smtClean="0">
                <a:solidFill>
                  <a:schemeClr val="tx1"/>
                </a:solidFill>
              </a:rPr>
              <a:t>  </a:t>
            </a:r>
            <a:r>
              <a:rPr lang="en-GB" dirty="0" err="1" smtClean="0">
                <a:solidFill>
                  <a:schemeClr val="tx1"/>
                </a:solidFill>
              </a:rPr>
              <a:t>Daten</a:t>
            </a:r>
            <a:r>
              <a:rPr lang="en-GB" dirty="0" smtClean="0">
                <a:solidFill>
                  <a:schemeClr val="tx1"/>
                </a:solidFill>
              </a:rPr>
              <a:t> stark </a:t>
            </a:r>
            <a:r>
              <a:rPr lang="en-GB" dirty="0" err="1" smtClean="0">
                <a:solidFill>
                  <a:schemeClr val="tx1"/>
                </a:solidFill>
              </a:rPr>
              <a:t>ähneln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Datenformats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entsprechend</a:t>
            </a:r>
            <a:r>
              <a:rPr lang="en-GB" dirty="0" smtClean="0">
                <a:solidFill>
                  <a:schemeClr val="tx1"/>
                </a:solidFill>
              </a:rPr>
              <a:t> den </a:t>
            </a:r>
            <a:r>
              <a:rPr lang="en-GB" dirty="0" err="1" smtClean="0">
                <a:solidFill>
                  <a:schemeClr val="tx1"/>
                </a:solidFill>
              </a:rPr>
              <a:t>Angaben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Fraunhofer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Instituts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Unsere Ziele</a:t>
            </a:r>
            <a:r>
              <a:rPr lang="de-DE" sz="32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die Filter der Datenvorverarbeitung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Aktualisierung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solidFill>
                  <a:schemeClr val="tx1"/>
                </a:solidFill>
              </a:rPr>
              <a:t>Spärliche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Informationen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zu</a:t>
            </a:r>
            <a:r>
              <a:rPr lang="en-GB" sz="2400" dirty="0" smtClean="0">
                <a:solidFill>
                  <a:schemeClr val="tx1"/>
                </a:solidFill>
              </a:rPr>
              <a:t> den </a:t>
            </a:r>
            <a:r>
              <a:rPr lang="en-GB" sz="2400" dirty="0" err="1" smtClean="0">
                <a:solidFill>
                  <a:schemeClr val="tx1"/>
                </a:solidFill>
              </a:rPr>
              <a:t>Filtern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</a:t>
            </a:r>
            <a:r>
              <a:rPr lang="de-DE" sz="3200" dirty="0" smtClean="0">
                <a:solidFill>
                  <a:schemeClr val="tx1"/>
                </a:solidFill>
              </a:rPr>
              <a:t>zweiten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Filter in der Datenvorverarbeitung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</a:t>
            </a:r>
            <a:r>
              <a:rPr lang="de-DE" dirty="0" smtClean="0">
                <a:solidFill>
                  <a:schemeClr val="tx1"/>
                </a:solidFill>
              </a:rPr>
              <a:t>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Aufbereitung der Daten, so dass sie denen von Kameras ähneln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Projekt aktualisieren/</a:t>
            </a:r>
            <a:r>
              <a:rPr lang="de-DE" dirty="0" err="1" smtClean="0">
                <a:solidFill>
                  <a:schemeClr val="tx1"/>
                </a:solidFill>
              </a:rPr>
              <a:t>Repo</a:t>
            </a:r>
            <a:r>
              <a:rPr lang="de-DE" dirty="0" smtClean="0">
                <a:solidFill>
                  <a:schemeClr val="tx1"/>
                </a:solidFill>
              </a:rPr>
              <a:t>/Treffen organisieren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Erstellen einer Dokumentation der Skripte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Verteilung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Personen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durch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Permutationen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realisieren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Modellieren &amp;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Poster für die PED 2018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eines Videos für 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einer Demo für den Studieninformationstag</a:t>
            </a:r>
            <a:endParaRPr lang="en-GB" sz="2400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xmlns="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</a:t>
            </a:r>
            <a:r>
              <a:rPr lang="de-DE" sz="5400" dirty="0" smtClean="0"/>
              <a:t>3</a:t>
            </a:r>
            <a:endParaRPr lang="en-GB" sz="5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4970929"/>
            <a:ext cx="7143470" cy="9477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68" y="3322130"/>
            <a:ext cx="1790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smtClean="0"/>
              <a:t>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Recherche über die Filter der Datenvorverarbeitung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Dokumentation für die Skripte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Verteilung der Personen bei der Automatisierung der Simulation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Testen der Software</a:t>
            </a:r>
            <a:endParaRPr lang="de-DE" dirty="0">
              <a:solidFill>
                <a:schemeClr val="tx1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Datengenerierung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 nach Vorgaben des Fraunhofer Instituts</a:t>
            </a:r>
            <a:endParaRPr lang="de-DE" dirty="0" smtClean="0">
              <a:solidFill>
                <a:srgbClr val="FF0000"/>
              </a:solidFill>
            </a:endParaRP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Aufbereitung der Daten, dass sie denen von Kameras ähneln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Modellieren &amp; simulieren realistischer, variantenreicher Szenarien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Aktualisieren des Trello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Erstellen einer Demo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866</Words>
  <Application>Microsoft Macintosh PowerPoint</Application>
  <PresentationFormat>Breitbild</PresentationFormat>
  <Paragraphs>275</Paragraphs>
  <Slides>29</Slides>
  <Notes>15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Calibri</vt:lpstr>
      <vt:lpstr>Corbel</vt:lpstr>
      <vt:lpstr>Corbel (Body)</vt:lpstr>
      <vt:lpstr>Times New Roman</vt:lpstr>
      <vt:lpstr>Wingdings 2</vt:lpstr>
      <vt:lpstr>Arial</vt:lpstr>
      <vt:lpstr>Frame</vt:lpstr>
      <vt:lpstr>Datenerzeugung und Datenanalyse</vt:lpstr>
      <vt:lpstr>Ablauf</vt:lpstr>
      <vt:lpstr>Kanban</vt:lpstr>
      <vt:lpstr>Ziele Sprint 2</vt:lpstr>
      <vt:lpstr>Ziele Sprint 2</vt:lpstr>
      <vt:lpstr>PowerPoint-Präsentation</vt:lpstr>
      <vt:lpstr>PowerPoint-Präsentation</vt:lpstr>
      <vt:lpstr>Ziele Sprint 3</vt:lpstr>
      <vt:lpstr>%</vt:lpstr>
      <vt:lpstr>Amir</vt:lpstr>
      <vt:lpstr>%</vt:lpstr>
      <vt:lpstr>Do</vt:lpstr>
      <vt:lpstr>Aufgaben</vt:lpstr>
      <vt:lpstr>Aufgaben</vt:lpstr>
      <vt:lpstr>Aufgaben</vt:lpstr>
      <vt:lpstr>Testen</vt:lpstr>
      <vt:lpstr>16,5%</vt:lpstr>
      <vt:lpstr>Hubert</vt:lpstr>
      <vt:lpstr>%</vt:lpstr>
      <vt:lpstr>Julian</vt:lpstr>
      <vt:lpstr>%</vt:lpstr>
      <vt:lpstr>Anita</vt:lpstr>
      <vt:lpstr>%</vt:lpstr>
      <vt:lpstr>Rebecca</vt:lpstr>
      <vt:lpstr>%</vt:lpstr>
      <vt:lpstr>Lisa</vt:lpstr>
      <vt:lpstr>Meine Aufgaben</vt:lpstr>
      <vt:lpstr>Meine Aufgaben</vt:lpstr>
      <vt:lpstr>%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nguyen33</cp:lastModifiedBy>
  <cp:revision>136</cp:revision>
  <dcterms:created xsi:type="dcterms:W3CDTF">2017-11-02T16:00:20Z</dcterms:created>
  <dcterms:modified xsi:type="dcterms:W3CDTF">2017-12-11T17:58:33Z</dcterms:modified>
</cp:coreProperties>
</file>