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3"/>
    <p:sldMasterId id="2147484204" r:id="rId4"/>
    <p:sldMasterId id="2147484093" r:id="rId5"/>
    <p:sldMasterId id="2147484206" r:id="rId6"/>
  </p:sldMasterIdLst>
  <p:notesMasterIdLst>
    <p:notesMasterId r:id="rId17"/>
  </p:notesMasterIdLst>
  <p:sldIdLst>
    <p:sldId id="257" r:id="rId7"/>
    <p:sldId id="266" r:id="rId8"/>
    <p:sldId id="275" r:id="rId9"/>
    <p:sldId id="280" r:id="rId10"/>
    <p:sldId id="2146846876" r:id="rId11"/>
    <p:sldId id="276" r:id="rId12"/>
    <p:sldId id="277" r:id="rId13"/>
    <p:sldId id="2146846877" r:id="rId14"/>
    <p:sldId id="27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94DAE-7593-4714-BA59-3530D14F7BE1}" v="363" dt="2023-03-24T10:47:03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1B5D-BCAE-4706-90CD-76DE7A4C476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D3D6-9DB2-4A0E-B623-008843F3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06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6CAC-7A73-9C6D-49BF-5A90D3B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D3E63-7BFF-0AD6-AD4A-ABDFD321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AEEAE-02AD-B282-30A6-201229119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65FCA-12C4-FD6D-2F0F-9DC1B0A9E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3D414-5C23-34D5-DCE1-154DFD3E2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82BD9-3EE5-F4E8-5C3F-28CD724E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AA6F0-56CE-D9EB-78F9-7FBD53A5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4C793-155A-4784-7233-1073B41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63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05C0-2699-29E9-CC51-DDD754C1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0D852-6AC4-C7FA-4A24-BFDB1CDB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6065-EEB2-DF52-213A-A3C17E57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91373-DE3E-0831-EE6B-2DDE6137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288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CA862-BDEA-0039-E6F5-A363C588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60E29-DA3A-5AF8-4A7B-F90684FB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092DE-930E-44C7-6C80-3581BD45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870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F3DA-A331-8E0A-0550-FE6FA8D3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396D-3C87-71B9-8F1C-DEA48D5B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6133E-43E1-1901-839A-D51BF179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0140B-BD3B-6BDA-78F4-43BBDD52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1811-F3DA-F68A-F398-7FF7856C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69CE-97CD-7C9F-6B19-DD4B7FC7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15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2494-7EEB-E862-DEB4-B584AEBC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BE6A3-1E3C-DDD4-9C52-AAAE1DAD9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B0E2A-6ADB-F846-A577-435258A2B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E3E36-D843-29D0-E534-F22A3D4D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9171-032F-54EA-9320-0AE532BD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37EE-AF89-D2C6-4AE4-7FB72D4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69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887D-E149-2D5F-D5B9-58BC5082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F9EAA-9FF1-14CA-16EB-A878547C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BF1C-5A58-A0FA-E68A-F028B010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1084-BB34-7EB7-C6A7-40C784EB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A5A47-718D-34A6-4F03-BB24FBFB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9637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20A5B-8F13-F074-ADB6-36278DDE2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5AAFE-2CA1-ED5F-A113-BD03C8B8E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FC18D-69C7-0403-F031-976F3CEF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3E4F0-FAF9-8B23-5492-42035360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5FEC-0147-3616-6375-6F43A125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039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10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9126-A021-AC76-5D68-754362A62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1528-978F-42D9-DDD3-A23444569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6721-38C1-4947-565D-14C0E786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FCF-3068-4988-A9E8-B9102E6D901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3F5A-1FA2-2E5D-4D6D-54B8987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54CC-0D72-704E-C251-CBA67ED9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FE3-38FD-40CB-A81E-96D48C4B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(Style 1) Text Bo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8A8B9-4F8C-9848-8AC1-FF58816604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6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3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947D-3FCD-3B76-F6EC-5A65166C5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811CD-5A64-B88F-DECC-A91EC519D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95E8-6EF1-6022-8820-160CAA6D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FCF-3068-4988-A9E8-B9102E6D901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5C716-111B-5F2B-A7DE-9C96626D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6578-9C4B-0FD2-9181-C643DB8E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FE3-38FD-40CB-A81E-96D48C4B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DE6D-F374-3BFB-D4CD-CCF23A7B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4D8F-023C-9161-CD07-808B79D6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D845-3D76-9D71-16E2-0718F4E7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473C-7AAD-E7AC-03C6-40ECF07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2DDC-44E2-3B93-B557-E90D8F75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437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F4C-8B76-98A6-67A3-A7142DDB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94996-1BD5-A52A-AE6A-78148168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331A-22D0-FA6D-F9D1-5AD31402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D8FF-DEAB-51FF-6EA9-4D3CD719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3E16-408A-8A1D-4AA9-600E47A0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622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AD9D-A79F-388A-6A45-1873F1F5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8707-D955-2081-22F0-3EE3C18E2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FCBBD-D48E-1FAD-BA1E-C15D90F2B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58A98-95FB-6AA9-B97F-56718C5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8D841-7280-A2AE-5BD8-5F87DD64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2C443-9813-6A9B-3904-5AAD1AF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748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2023</a:t>
            </a:fld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205" r:id="rId2"/>
    <p:sldLayoutId id="2147484219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2023</a:t>
            </a:fld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2023</a:t>
            </a:fld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4D6C8-7943-24D7-3DBB-08E3443E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B766-5D6C-C9C4-EB24-BF4FA401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81BF-675D-B807-F59D-780222A84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C6F5-7368-4E8B-8EE2-DD84FABC1E7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5D87-6265-A8E9-F649-73E5037F2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FE7-E18F-4E48-1EF0-8CAEF64C9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6E7C3D-2084-D343-802D-C00E940A6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4775" y="3905219"/>
            <a:ext cx="7437120" cy="23063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TECHNOTHON 2023</a:t>
            </a:r>
            <a:endParaRPr lang="en-US" sz="28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537A38-4C68-6E42-A137-AF6AB1C99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775" y="1757893"/>
            <a:ext cx="7437120" cy="1723814"/>
          </a:xfrm>
        </p:spPr>
        <p:txBody>
          <a:bodyPr/>
          <a:lstStyle/>
          <a:p>
            <a:r>
              <a:rPr lang="en-US" dirty="0"/>
              <a:t>NETWORK ELEVATE</a:t>
            </a:r>
          </a:p>
        </p:txBody>
      </p:sp>
    </p:spTree>
    <p:extLst>
      <p:ext uri="{BB962C8B-B14F-4D97-AF65-F5344CB8AC3E}">
        <p14:creationId xmlns:p14="http://schemas.microsoft.com/office/powerpoint/2010/main" val="42303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5E58E2-B25A-C04B-9506-2B1C7F658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52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559D-900E-5DD7-02CC-F21534A84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668" y="2032000"/>
            <a:ext cx="7437120" cy="11557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85C10-7E47-C4B5-D7C0-4648093DA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8246" y="3187700"/>
            <a:ext cx="7437120" cy="24891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To Create a Wikipedia Connected People Analysis</a:t>
            </a:r>
          </a:p>
        </p:txBody>
      </p:sp>
    </p:spTree>
    <p:extLst>
      <p:ext uri="{BB962C8B-B14F-4D97-AF65-F5344CB8AC3E}">
        <p14:creationId xmlns:p14="http://schemas.microsoft.com/office/powerpoint/2010/main" val="22330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8721E4-6A5D-C5FC-FE8B-2622D900D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1525" y="2129367"/>
            <a:ext cx="7437120" cy="1020233"/>
          </a:xfrm>
        </p:spPr>
        <p:txBody>
          <a:bodyPr>
            <a:norm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F3A7CCD-E1A4-3CD0-9F70-9A133CB7B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00"/>
            <a:ext cx="7437120" cy="300989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</a:rPr>
              <a:t>Informetric study of unstructured Wikipedia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</a:rPr>
              <a:t>To</a:t>
            </a:r>
            <a:r>
              <a:rPr lang="en-US" sz="2400" dirty="0">
                <a:solidFill>
                  <a:schemeClr val="bg2"/>
                </a:solidFill>
                <a:effectLst/>
              </a:rPr>
              <a:t> recommend relative targets bored on given data.</a:t>
            </a:r>
          </a:p>
          <a:p>
            <a:endParaRPr lang="en-US" sz="2400" dirty="0">
              <a:solidFill>
                <a:schemeClr val="bg2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701-1E27-4C77-D063-6187A57767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8725"/>
            <a:ext cx="125413" cy="549275"/>
          </a:xfrm>
        </p:spPr>
        <p:txBody>
          <a:bodyPr/>
          <a:lstStyle/>
          <a:p>
            <a:fld id="{023DBFE3-38FD-40CB-A81E-96D48C4B75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F50A-C608-D36A-A04B-A70B9B377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375" y="360000"/>
            <a:ext cx="6116400" cy="3146400"/>
          </a:xfrm>
        </p:spPr>
        <p:txBody>
          <a:bodyPr/>
          <a:lstStyle/>
          <a:p>
            <a:r>
              <a:rPr lang="en-US" cap="all" dirty="0"/>
              <a:t>Features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E5327-66B6-BBCB-66C3-2BA4AB6A4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25" y="3870325"/>
            <a:ext cx="6115050" cy="23574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Search someone on Wikipedia.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cs typeface="Arial"/>
              </a:rPr>
              <a:t>Data Extraction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cs typeface="Arial"/>
              </a:rPr>
              <a:t>Database Creation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cs typeface="Arial"/>
              </a:rPr>
              <a:t>Relation Graph Creation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1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5634-F526-4303-9A74-3DB439A1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83301"/>
            <a:ext cx="11468463" cy="360000"/>
          </a:xfrm>
        </p:spPr>
        <p:txBody>
          <a:bodyPr/>
          <a:lstStyle/>
          <a:p>
            <a:r>
              <a:rPr lang="en-US" sz="3600"/>
              <a:t>Tools and Technologies used: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1EB1E-FB80-4CB2-AF92-164A09EE57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D60DEF3-628E-9E91-31FE-4A3B7E238795}"/>
              </a:ext>
            </a:extLst>
          </p:cNvPr>
          <p:cNvGraphicFramePr>
            <a:graphicFrameLocks noGrp="1"/>
          </p:cNvGraphicFramePr>
          <p:nvPr/>
        </p:nvGraphicFramePr>
        <p:xfrm>
          <a:off x="2747995" y="4061477"/>
          <a:ext cx="816864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87521700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9236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6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056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1903694-5B94-06F9-11A8-C1BB71F5B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14244"/>
              </p:ext>
            </p:extLst>
          </p:nvPr>
        </p:nvGraphicFramePr>
        <p:xfrm>
          <a:off x="1986337" y="2037707"/>
          <a:ext cx="7612048" cy="367167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22387">
                  <a:extLst>
                    <a:ext uri="{9D8B030D-6E8A-4147-A177-3AD203B41FA5}">
                      <a16:colId xmlns:a16="http://schemas.microsoft.com/office/drawing/2014/main" val="2732783111"/>
                    </a:ext>
                  </a:extLst>
                </a:gridCol>
                <a:gridCol w="5289661">
                  <a:extLst>
                    <a:ext uri="{9D8B030D-6E8A-4147-A177-3AD203B41FA5}">
                      <a16:colId xmlns:a16="http://schemas.microsoft.com/office/drawing/2014/main" val="2132666932"/>
                    </a:ext>
                  </a:extLst>
                </a:gridCol>
              </a:tblGrid>
              <a:tr h="845277">
                <a:tc>
                  <a:txBody>
                    <a:bodyPr/>
                    <a:lstStyle/>
                    <a:p>
                      <a:r>
                        <a:rPr lang="en-US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Version 3.10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18881"/>
                  </a:ext>
                </a:extLst>
              </a:tr>
              <a:tr h="1135840">
                <a:tc>
                  <a:txBody>
                    <a:bodyPr/>
                    <a:lstStyle/>
                    <a:p>
                      <a:r>
                        <a:rPr lang="en-US"/>
                        <a:t>Libraries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NumPy, Pandas, re, Spacy, 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BeautifulSoup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, Neo4j Driver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272120"/>
                  </a:ext>
                </a:extLst>
              </a:tr>
              <a:tr h="8452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Web Scraping, Text Pre Processing, NLP, Knowledge Graph, 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969312"/>
                  </a:ext>
                </a:extLst>
              </a:tr>
              <a:tr h="8452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VS Code, 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Jupyter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 Notebook, Neo4j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75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1F88-6E76-2DA6-75F1-2D1349DC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-279400"/>
            <a:ext cx="9144000" cy="1506905"/>
          </a:xfrm>
        </p:spPr>
        <p:txBody>
          <a:bodyPr/>
          <a:lstStyle/>
          <a:p>
            <a:r>
              <a:rPr lang="en-US" sz="4800" dirty="0">
                <a:solidFill>
                  <a:schemeClr val="bg2"/>
                </a:solidFill>
              </a:rPr>
              <a:t>DATA FLOW DIAGRAM</a:t>
            </a:r>
            <a:br>
              <a:rPr lang="en-US" sz="48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Level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D8885-7E15-AC31-4A4B-9C083BB3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BC539-4CF9-EC16-1ED8-2E4D158B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FE3-38FD-40CB-A81E-96D48C4B755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165CBEE-E730-1B3F-1132-AB9EC6418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" t="22432" r="8224" b="24319"/>
          <a:stretch/>
        </p:blipFill>
        <p:spPr>
          <a:xfrm>
            <a:off x="750771" y="2223436"/>
            <a:ext cx="10933126" cy="3445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8DC3E-26EE-99DD-D727-E40B6F66104D}"/>
              </a:ext>
            </a:extLst>
          </p:cNvPr>
          <p:cNvSpPr txBox="1"/>
          <p:nvPr/>
        </p:nvSpPr>
        <p:spPr>
          <a:xfrm>
            <a:off x="5325979" y="5041852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DFD level 0</a:t>
            </a:r>
          </a:p>
        </p:txBody>
      </p:sp>
    </p:spTree>
    <p:extLst>
      <p:ext uri="{BB962C8B-B14F-4D97-AF65-F5344CB8AC3E}">
        <p14:creationId xmlns:p14="http://schemas.microsoft.com/office/powerpoint/2010/main" val="167877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9E59-36F2-EB1F-4211-07573AEF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144" y="124673"/>
            <a:ext cx="9144000" cy="1614709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DATA FLOW DIAGRAM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Level-1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54EA9-FF38-3F75-CFA4-2CA1FCB5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1471B-2B26-7119-2017-C0F381E6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FE3-38FD-40CB-A81E-96D48C4B755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0550BAA-A8DE-C13C-7B73-7BBB39DC9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9" y="1241660"/>
            <a:ext cx="10619757" cy="5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FACA1-0D03-6BF2-71FE-3B30BE43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EA15F-BAD8-9A84-B6CC-D257DD61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FE3-38FD-40CB-A81E-96D48C4B755C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8538C-CF30-18F8-79BB-AA0CD9833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947" y="2279895"/>
            <a:ext cx="7404334" cy="1100979"/>
          </a:xfrm>
        </p:spPr>
        <p:txBody>
          <a:bodyPr/>
          <a:lstStyle/>
          <a:p>
            <a:r>
              <a:rPr lang="en-US" sz="6600" cap="al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927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FACA1-0D03-6BF2-71FE-3B30BE43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EA15F-BAD8-9A84-B6CC-D257DD61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FE3-38FD-40CB-A81E-96D48C4B755C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8538C-CF30-18F8-79BB-AA0CD9833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833" y="-76635"/>
            <a:ext cx="7404334" cy="1100979"/>
          </a:xfrm>
        </p:spPr>
        <p:txBody>
          <a:bodyPr/>
          <a:lstStyle/>
          <a:p>
            <a:r>
              <a:rPr lang="en-US" sz="3200" cap="all" dirty="0"/>
              <a:t>Business Value</a:t>
            </a: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B467D24E-FDC4-7C01-012B-D60DB99B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576" y="3778229"/>
            <a:ext cx="2057401" cy="1683492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8634501-6B10-ABCE-FCC5-6671331BA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75" y="3778229"/>
            <a:ext cx="2420448" cy="16843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CBBF53-E4E6-08A9-A5D3-2F49FA92DF71}"/>
              </a:ext>
            </a:extLst>
          </p:cNvPr>
          <p:cNvSpPr txBox="1"/>
          <p:nvPr/>
        </p:nvSpPr>
        <p:spPr>
          <a:xfrm>
            <a:off x="7607576" y="5594404"/>
            <a:ext cx="2252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Recommendation      Engine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FABC3-5805-D2FD-19F6-A2B2DE66EBBB}"/>
              </a:ext>
            </a:extLst>
          </p:cNvPr>
          <p:cNvSpPr txBox="1"/>
          <p:nvPr/>
        </p:nvSpPr>
        <p:spPr>
          <a:xfrm flipH="1">
            <a:off x="3380486" y="5582720"/>
            <a:ext cx="207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Social Network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8F6DA5-4018-2F82-21B8-EDE7D949C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1"/>
          <a:stretch/>
        </p:blipFill>
        <p:spPr>
          <a:xfrm>
            <a:off x="4812032" y="1303700"/>
            <a:ext cx="2795544" cy="1556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AAD57-8B7D-9E40-F571-85CFD47E44A0}"/>
              </a:ext>
            </a:extLst>
          </p:cNvPr>
          <p:cNvSpPr txBox="1"/>
          <p:nvPr/>
        </p:nvSpPr>
        <p:spPr>
          <a:xfrm>
            <a:off x="5678958" y="3025145"/>
            <a:ext cx="130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5398052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2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3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F677FB293EE4B897A6E7B1163581F" ma:contentTypeVersion="4" ma:contentTypeDescription="Create a new document." ma:contentTypeScope="" ma:versionID="524777a5e016d0ff227ff8f3398ce061">
  <xsd:schema xmlns:xsd="http://www.w3.org/2001/XMLSchema" xmlns:xs="http://www.w3.org/2001/XMLSchema" xmlns:p="http://schemas.microsoft.com/office/2006/metadata/properties" xmlns:ns2="0275c7e1-da9e-48bd-9f36-1f2d9593d5b4" targetNamespace="http://schemas.microsoft.com/office/2006/metadata/properties" ma:root="true" ma:fieldsID="bdb692330894e8695b96c1e028c1b3bd" ns2:_="">
    <xsd:import namespace="0275c7e1-da9e-48bd-9f36-1f2d9593d5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5c7e1-da9e-48bd-9f36-1f2d9593d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8D377D-E470-4229-81EA-CDF5808E79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32CCDD-68C9-416C-BD9D-58867F299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5c7e1-da9e-48bd-9f36-1f2d9593d5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118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System Font Regular</vt:lpstr>
      <vt:lpstr>Wingdings</vt:lpstr>
      <vt:lpstr>Master Dark</vt:lpstr>
      <vt:lpstr>Master Dark</vt:lpstr>
      <vt:lpstr>Master Dark</vt:lpstr>
      <vt:lpstr>Office Theme</vt:lpstr>
      <vt:lpstr>NETWORK ELEVATE</vt:lpstr>
      <vt:lpstr>Problem Statement</vt:lpstr>
      <vt:lpstr>OBJECTIVE</vt:lpstr>
      <vt:lpstr>Features</vt:lpstr>
      <vt:lpstr>Tools and Technologies used:</vt:lpstr>
      <vt:lpstr>DATA FLOW DIAGRAM Level 0</vt:lpstr>
      <vt:lpstr>DATA FLOW DIAGRAM Level-1 </vt:lpstr>
      <vt:lpstr>DEMO</vt:lpstr>
      <vt:lpstr>Business Value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Vishwadeep Bhardwaj</dc:creator>
  <cp:lastModifiedBy>Komal Singh</cp:lastModifiedBy>
  <cp:revision>93</cp:revision>
  <dcterms:created xsi:type="dcterms:W3CDTF">2023-03-15T05:30:09Z</dcterms:created>
  <dcterms:modified xsi:type="dcterms:W3CDTF">2023-03-30T07:34:11Z</dcterms:modified>
</cp:coreProperties>
</file>