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7" r:id="rId2"/>
    <p:sldId id="272" r:id="rId3"/>
    <p:sldId id="265" r:id="rId4"/>
    <p:sldId id="264" r:id="rId5"/>
    <p:sldId id="266" r:id="rId6"/>
    <p:sldId id="267" r:id="rId7"/>
    <p:sldId id="268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853D59-DD45-4947-AB88-BE3C7F865BDC}" v="231" dt="2023-07-24T04:16:26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tarshi Syam" userId="a6c92b3d20df534b" providerId="LiveId" clId="{B7853D59-DD45-4947-AB88-BE3C7F865BDC}"/>
    <pc:docChg chg="undo custSel addSld modSld">
      <pc:chgData name="Saptarshi Syam" userId="a6c92b3d20df534b" providerId="LiveId" clId="{B7853D59-DD45-4947-AB88-BE3C7F865BDC}" dt="2023-07-24T04:16:26.948" v="371"/>
      <pc:docMkLst>
        <pc:docMk/>
      </pc:docMkLst>
      <pc:sldChg chg="addSp delSp modSp mod setBg addAnim delDesignElem">
        <pc:chgData name="Saptarshi Syam" userId="a6c92b3d20df534b" providerId="LiveId" clId="{B7853D59-DD45-4947-AB88-BE3C7F865BDC}" dt="2023-07-24T04:16:26.948" v="371"/>
        <pc:sldMkLst>
          <pc:docMk/>
          <pc:sldMk cId="1412992647" sldId="257"/>
        </pc:sldMkLst>
        <pc:spChg chg="mod ord">
          <ac:chgData name="Saptarshi Syam" userId="a6c92b3d20df534b" providerId="LiveId" clId="{B7853D59-DD45-4947-AB88-BE3C7F865BDC}" dt="2023-07-24T04:15:52.883" v="368" actId="26606"/>
          <ac:spMkLst>
            <pc:docMk/>
            <pc:sldMk cId="1412992647" sldId="257"/>
            <ac:spMk id="2" creationId="{00000000-0000-0000-0000-000000000000}"/>
          </ac:spMkLst>
        </pc:spChg>
        <pc:spChg chg="add del">
          <ac:chgData name="Saptarshi Syam" userId="a6c92b3d20df534b" providerId="LiveId" clId="{B7853D59-DD45-4947-AB88-BE3C7F865BDC}" dt="2023-07-24T04:16:26.948" v="371"/>
          <ac:spMkLst>
            <pc:docMk/>
            <pc:sldMk cId="1412992647" sldId="257"/>
            <ac:spMk id="5" creationId="{D36F3EEA-55D4-4677-80E7-92D00B8F343B}"/>
          </ac:spMkLst>
        </pc:spChg>
        <pc:spChg chg="add del">
          <ac:chgData name="Saptarshi Syam" userId="a6c92b3d20df534b" providerId="LiveId" clId="{B7853D59-DD45-4947-AB88-BE3C7F865BDC}" dt="2023-07-24T04:16:26.948" v="371"/>
          <ac:spMkLst>
            <pc:docMk/>
            <pc:sldMk cId="1412992647" sldId="257"/>
            <ac:spMk id="6" creationId="{E4F17063-EDA4-417B-946F-BA357F3B390D}"/>
          </ac:spMkLst>
        </pc:spChg>
        <pc:spChg chg="add del">
          <ac:chgData name="Saptarshi Syam" userId="a6c92b3d20df534b" providerId="LiveId" clId="{B7853D59-DD45-4947-AB88-BE3C7F865BDC}" dt="2023-07-24T04:16:26.948" v="371"/>
          <ac:spMkLst>
            <pc:docMk/>
            <pc:sldMk cId="1412992647" sldId="257"/>
            <ac:spMk id="10" creationId="{C91E93A7-6C7F-4F77-9CB0-280D958EF4D2}"/>
          </ac:spMkLst>
        </pc:spChg>
        <pc:spChg chg="add del">
          <ac:chgData name="Saptarshi Syam" userId="a6c92b3d20df534b" providerId="LiveId" clId="{B7853D59-DD45-4947-AB88-BE3C7F865BDC}" dt="2023-07-24T03:44:52.454" v="144"/>
          <ac:spMkLst>
            <pc:docMk/>
            <pc:sldMk cId="1412992647" sldId="257"/>
            <ac:spMk id="12" creationId="{B70F7E59-C971-4F55-8E3A-1E583B65FCB9}"/>
          </ac:spMkLst>
        </pc:spChg>
        <pc:grpChg chg="add del">
          <ac:chgData name="Saptarshi Syam" userId="a6c92b3d20df534b" providerId="LiveId" clId="{B7853D59-DD45-4947-AB88-BE3C7F865BDC}" dt="2023-07-24T03:44:52.454" v="144"/>
          <ac:grpSpMkLst>
            <pc:docMk/>
            <pc:sldMk cId="1412992647" sldId="257"/>
            <ac:grpSpMk id="8" creationId="{260EE1B3-DDB2-44D7-943C-63D9CEF2735D}"/>
          </ac:grpSpMkLst>
        </pc:grpChg>
        <pc:picChg chg="mod">
          <ac:chgData name="Saptarshi Syam" userId="a6c92b3d20df534b" providerId="LiveId" clId="{B7853D59-DD45-4947-AB88-BE3C7F865BDC}" dt="2023-07-24T04:15:52.883" v="368" actId="26606"/>
          <ac:picMkLst>
            <pc:docMk/>
            <pc:sldMk cId="1412992647" sldId="257"/>
            <ac:picMk id="3" creationId="{948451C7-08BC-FDCC-92BC-8F6CCBBB428C}"/>
          </ac:picMkLst>
        </pc:picChg>
      </pc:sldChg>
      <pc:sldChg chg="modSp mod">
        <pc:chgData name="Saptarshi Syam" userId="a6c92b3d20df534b" providerId="LiveId" clId="{B7853D59-DD45-4947-AB88-BE3C7F865BDC}" dt="2023-07-24T04:07:11.564" v="298" actId="14100"/>
        <pc:sldMkLst>
          <pc:docMk/>
          <pc:sldMk cId="2654486561" sldId="264"/>
        </pc:sldMkLst>
        <pc:spChg chg="mod">
          <ac:chgData name="Saptarshi Syam" userId="a6c92b3d20df534b" providerId="LiveId" clId="{B7853D59-DD45-4947-AB88-BE3C7F865BDC}" dt="2023-07-24T04:07:11.564" v="298" actId="14100"/>
          <ac:spMkLst>
            <pc:docMk/>
            <pc:sldMk cId="2654486561" sldId="264"/>
            <ac:spMk id="2" creationId="{00000000-0000-0000-0000-000000000000}"/>
          </ac:spMkLst>
        </pc:spChg>
        <pc:graphicFrameChg chg="mod">
          <ac:chgData name="Saptarshi Syam" userId="a6c92b3d20df534b" providerId="LiveId" clId="{B7853D59-DD45-4947-AB88-BE3C7F865BDC}" dt="2023-07-24T03:41:23.219" v="11"/>
          <ac:graphicFrameMkLst>
            <pc:docMk/>
            <pc:sldMk cId="2654486561" sldId="264"/>
            <ac:graphicFrameMk id="6" creationId="{9068D09B-8DEB-6B12-1C98-64FFACA3323C}"/>
          </ac:graphicFrameMkLst>
        </pc:graphicFrameChg>
        <pc:picChg chg="mod">
          <ac:chgData name="Saptarshi Syam" userId="a6c92b3d20df534b" providerId="LiveId" clId="{B7853D59-DD45-4947-AB88-BE3C7F865BDC}" dt="2023-07-24T03:40:20.294" v="7" actId="1076"/>
          <ac:picMkLst>
            <pc:docMk/>
            <pc:sldMk cId="2654486561" sldId="264"/>
            <ac:picMk id="7" creationId="{791BE8C0-8C4D-FDA2-7A8A-6D08325A381A}"/>
          </ac:picMkLst>
        </pc:picChg>
      </pc:sldChg>
      <pc:sldChg chg="addSp delSp modSp mod delDesignElem">
        <pc:chgData name="Saptarshi Syam" userId="a6c92b3d20df534b" providerId="LiveId" clId="{B7853D59-DD45-4947-AB88-BE3C7F865BDC}" dt="2023-07-24T04:16:26.948" v="371"/>
        <pc:sldMkLst>
          <pc:docMk/>
          <pc:sldMk cId="3306762400" sldId="265"/>
        </pc:sldMkLst>
        <pc:spChg chg="mod">
          <ac:chgData name="Saptarshi Syam" userId="a6c92b3d20df534b" providerId="LiveId" clId="{B7853D59-DD45-4947-AB88-BE3C7F865BDC}" dt="2023-07-24T04:16:26.948" v="371"/>
          <ac:spMkLst>
            <pc:docMk/>
            <pc:sldMk cId="3306762400" sldId="265"/>
            <ac:spMk id="2" creationId="{00000000-0000-0000-0000-000000000000}"/>
          </ac:spMkLst>
        </pc:spChg>
        <pc:spChg chg="add del">
          <ac:chgData name="Saptarshi Syam" userId="a6c92b3d20df534b" providerId="LiveId" clId="{B7853D59-DD45-4947-AB88-BE3C7F865BDC}" dt="2023-07-24T03:44:52.454" v="144"/>
          <ac:spMkLst>
            <pc:docMk/>
            <pc:sldMk cId="3306762400" sldId="265"/>
            <ac:spMk id="15" creationId="{F9ED434F-8767-46CC-B26B-5AF62FF01E66}"/>
          </ac:spMkLst>
        </pc:spChg>
        <pc:grpChg chg="add del">
          <ac:chgData name="Saptarshi Syam" userId="a6c92b3d20df534b" providerId="LiveId" clId="{B7853D59-DD45-4947-AB88-BE3C7F865BDC}" dt="2023-07-24T03:44:52.454" v="144"/>
          <ac:grpSpMkLst>
            <pc:docMk/>
            <pc:sldMk cId="3306762400" sldId="265"/>
            <ac:grpSpMk id="11" creationId="{2F448CB3-7B4F-45D7-B7C0-DF553DF61453}"/>
          </ac:grpSpMkLst>
        </pc:grpChg>
        <pc:graphicFrameChg chg="mod modGraphic">
          <ac:chgData name="Saptarshi Syam" userId="a6c92b3d20df534b" providerId="LiveId" clId="{B7853D59-DD45-4947-AB88-BE3C7F865BDC}" dt="2023-07-24T04:01:12.523" v="258"/>
          <ac:graphicFrameMkLst>
            <pc:docMk/>
            <pc:sldMk cId="3306762400" sldId="265"/>
            <ac:graphicFrameMk id="6" creationId="{769417D0-033A-C8FB-525C-786C9B3C0673}"/>
          </ac:graphicFrameMkLst>
        </pc:graphicFrameChg>
      </pc:sldChg>
      <pc:sldChg chg="modSp mod">
        <pc:chgData name="Saptarshi Syam" userId="a6c92b3d20df534b" providerId="LiveId" clId="{B7853D59-DD45-4947-AB88-BE3C7F865BDC}" dt="2023-07-24T04:16:26.948" v="371"/>
        <pc:sldMkLst>
          <pc:docMk/>
          <pc:sldMk cId="1768607298" sldId="266"/>
        </pc:sldMkLst>
        <pc:spChg chg="mod">
          <ac:chgData name="Saptarshi Syam" userId="a6c92b3d20df534b" providerId="LiveId" clId="{B7853D59-DD45-4947-AB88-BE3C7F865BDC}" dt="2023-07-24T04:16:26.948" v="371"/>
          <ac:spMkLst>
            <pc:docMk/>
            <pc:sldMk cId="1768607298" sldId="266"/>
            <ac:spMk id="2" creationId="{00000000-0000-0000-0000-000000000000}"/>
          </ac:spMkLst>
        </pc:spChg>
        <pc:graphicFrameChg chg="mod">
          <ac:chgData name="Saptarshi Syam" userId="a6c92b3d20df534b" providerId="LiveId" clId="{B7853D59-DD45-4947-AB88-BE3C7F865BDC}" dt="2023-07-24T03:44:43.108" v="141" actId="20577"/>
          <ac:graphicFrameMkLst>
            <pc:docMk/>
            <pc:sldMk cId="1768607298" sldId="266"/>
            <ac:graphicFrameMk id="6" creationId="{BB35F4AD-269B-57D8-8249-7F8B43F3F8F9}"/>
          </ac:graphicFrameMkLst>
        </pc:graphicFrameChg>
      </pc:sldChg>
      <pc:sldChg chg="addSp delSp modSp mod setClrOvrMap delDesignElem">
        <pc:chgData name="Saptarshi Syam" userId="a6c92b3d20df534b" providerId="LiveId" clId="{B7853D59-DD45-4947-AB88-BE3C7F865BDC}" dt="2023-07-24T03:57:44.654" v="242" actId="20577"/>
        <pc:sldMkLst>
          <pc:docMk/>
          <pc:sldMk cId="3256015322" sldId="267"/>
        </pc:sldMkLst>
        <pc:spChg chg="mod ord">
          <ac:chgData name="Saptarshi Syam" userId="a6c92b3d20df534b" providerId="LiveId" clId="{B7853D59-DD45-4947-AB88-BE3C7F865BDC}" dt="2023-07-24T03:46:24.822" v="157" actId="26606"/>
          <ac:spMkLst>
            <pc:docMk/>
            <pc:sldMk cId="3256015322" sldId="267"/>
            <ac:spMk id="2" creationId="{00000000-0000-0000-0000-000000000000}"/>
          </ac:spMkLst>
        </pc:spChg>
        <pc:spChg chg="add del">
          <ac:chgData name="Saptarshi Syam" userId="a6c92b3d20df534b" providerId="LiveId" clId="{B7853D59-DD45-4947-AB88-BE3C7F865BDC}" dt="2023-07-24T03:46:10.634" v="151" actId="26606"/>
          <ac:spMkLst>
            <pc:docMk/>
            <pc:sldMk cId="3256015322" sldId="267"/>
            <ac:spMk id="10" creationId="{D1DE3271-DD99-4DEF-AF9F-84397884C8EF}"/>
          </ac:spMkLst>
        </pc:spChg>
        <pc:spChg chg="add del">
          <ac:chgData name="Saptarshi Syam" userId="a6c92b3d20df534b" providerId="LiveId" clId="{B7853D59-DD45-4947-AB88-BE3C7F865BDC}" dt="2023-07-24T03:46:10.634" v="151" actId="26606"/>
          <ac:spMkLst>
            <pc:docMk/>
            <pc:sldMk cId="3256015322" sldId="267"/>
            <ac:spMk id="11" creationId="{E06A31CE-F9B6-4BA2-8685-60F3524D07DA}"/>
          </ac:spMkLst>
        </pc:spChg>
        <pc:spChg chg="add del">
          <ac:chgData name="Saptarshi Syam" userId="a6c92b3d20df534b" providerId="LiveId" clId="{B7853D59-DD45-4947-AB88-BE3C7F865BDC}" dt="2023-07-24T03:46:10.634" v="151" actId="26606"/>
          <ac:spMkLst>
            <pc:docMk/>
            <pc:sldMk cId="3256015322" sldId="267"/>
            <ac:spMk id="12" creationId="{8ADF14A3-1454-4B74-8B4A-CB197D7A797F}"/>
          </ac:spMkLst>
        </pc:spChg>
        <pc:spChg chg="add del">
          <ac:chgData name="Saptarshi Syam" userId="a6c92b3d20df534b" providerId="LiveId" clId="{B7853D59-DD45-4947-AB88-BE3C7F865BDC}" dt="2023-07-24T03:45:05.401" v="146" actId="26606"/>
          <ac:spMkLst>
            <pc:docMk/>
            <pc:sldMk cId="3256015322" sldId="267"/>
            <ac:spMk id="13" creationId="{FC485557-E744-401B-A251-3650FAEEAD8E}"/>
          </ac:spMkLst>
        </pc:spChg>
        <pc:spChg chg="add del">
          <ac:chgData name="Saptarshi Syam" userId="a6c92b3d20df534b" providerId="LiveId" clId="{B7853D59-DD45-4947-AB88-BE3C7F865BDC}" dt="2023-07-24T03:46:10.634" v="151" actId="26606"/>
          <ac:spMkLst>
            <pc:docMk/>
            <pc:sldMk cId="3256015322" sldId="267"/>
            <ac:spMk id="14" creationId="{EC19D556-0251-4E87-AE24-890965BAD5D9}"/>
          </ac:spMkLst>
        </pc:spChg>
        <pc:spChg chg="add del">
          <ac:chgData name="Saptarshi Syam" userId="a6c92b3d20df534b" providerId="LiveId" clId="{B7853D59-DD45-4947-AB88-BE3C7F865BDC}" dt="2023-07-24T03:45:05.401" v="146" actId="26606"/>
          <ac:spMkLst>
            <pc:docMk/>
            <pc:sldMk cId="3256015322" sldId="267"/>
            <ac:spMk id="15" creationId="{986D68AF-6B45-4B98-8634-61D8C9C05662}"/>
          </ac:spMkLst>
        </pc:spChg>
        <pc:spChg chg="add del">
          <ac:chgData name="Saptarshi Syam" userId="a6c92b3d20df534b" providerId="LiveId" clId="{B7853D59-DD45-4947-AB88-BE3C7F865BDC}" dt="2023-07-24T03:46:10.634" v="151" actId="26606"/>
          <ac:spMkLst>
            <pc:docMk/>
            <pc:sldMk cId="3256015322" sldId="267"/>
            <ac:spMk id="16" creationId="{CBC3C8C6-98E2-45EF-AEFC-30C0DBA0E958}"/>
          </ac:spMkLst>
        </pc:spChg>
        <pc:spChg chg="add del">
          <ac:chgData name="Saptarshi Syam" userId="a6c92b3d20df534b" providerId="LiveId" clId="{B7853D59-DD45-4947-AB88-BE3C7F865BDC}" dt="2023-07-24T03:45:05.401" v="146" actId="26606"/>
          <ac:spMkLst>
            <pc:docMk/>
            <pc:sldMk cId="3256015322" sldId="267"/>
            <ac:spMk id="17" creationId="{0143DE54-7BFF-4B29-8566-DF80EE4CCB07}"/>
          </ac:spMkLst>
        </pc:spChg>
        <pc:spChg chg="add del">
          <ac:chgData name="Saptarshi Syam" userId="a6c92b3d20df534b" providerId="LiveId" clId="{B7853D59-DD45-4947-AB88-BE3C7F865BDC}" dt="2023-07-24T03:45:05.401" v="146" actId="26606"/>
          <ac:spMkLst>
            <pc:docMk/>
            <pc:sldMk cId="3256015322" sldId="267"/>
            <ac:spMk id="19" creationId="{7C661810-D461-4214-A635-30A7D1714054}"/>
          </ac:spMkLst>
        </pc:spChg>
        <pc:spChg chg="add del">
          <ac:chgData name="Saptarshi Syam" userId="a6c92b3d20df534b" providerId="LiveId" clId="{B7853D59-DD45-4947-AB88-BE3C7F865BDC}" dt="2023-07-24T03:48:20.258" v="172"/>
          <ac:spMkLst>
            <pc:docMk/>
            <pc:sldMk cId="3256015322" sldId="267"/>
            <ac:spMk id="20" creationId="{72C6E0B7-C37D-4D54-8F3E-8D9F9097F676}"/>
          </ac:spMkLst>
        </pc:spChg>
        <pc:spChg chg="add del">
          <ac:chgData name="Saptarshi Syam" userId="a6c92b3d20df534b" providerId="LiveId" clId="{B7853D59-DD45-4947-AB88-BE3C7F865BDC}" dt="2023-07-24T03:45:05.401" v="146" actId="26606"/>
          <ac:spMkLst>
            <pc:docMk/>
            <pc:sldMk cId="3256015322" sldId="267"/>
            <ac:spMk id="21" creationId="{ED6475A3-FF98-4FA0-B527-600EBA9BD68F}"/>
          </ac:spMkLst>
        </pc:spChg>
        <pc:spChg chg="add del">
          <ac:chgData name="Saptarshi Syam" userId="a6c92b3d20df534b" providerId="LiveId" clId="{B7853D59-DD45-4947-AB88-BE3C7F865BDC}" dt="2023-07-24T03:48:20.258" v="172"/>
          <ac:spMkLst>
            <pc:docMk/>
            <pc:sldMk cId="3256015322" sldId="267"/>
            <ac:spMk id="22" creationId="{B7B653ED-BC47-4D34-B612-473D6AFAD041}"/>
          </ac:spMkLst>
        </pc:spChg>
        <pc:spChg chg="add del">
          <ac:chgData name="Saptarshi Syam" userId="a6c92b3d20df534b" providerId="LiveId" clId="{B7853D59-DD45-4947-AB88-BE3C7F865BDC}" dt="2023-07-24T03:45:44.154" v="149"/>
          <ac:spMkLst>
            <pc:docMk/>
            <pc:sldMk cId="3256015322" sldId="267"/>
            <ac:spMk id="23" creationId="{89BF1F84-E7C7-42A7-911D-8E48AF67110E}"/>
          </ac:spMkLst>
        </pc:spChg>
        <pc:spChg chg="add del">
          <ac:chgData name="Saptarshi Syam" userId="a6c92b3d20df534b" providerId="LiveId" clId="{B7853D59-DD45-4947-AB88-BE3C7F865BDC}" dt="2023-07-24T03:45:44.154" v="149"/>
          <ac:spMkLst>
            <pc:docMk/>
            <pc:sldMk cId="3256015322" sldId="267"/>
            <ac:spMk id="24" creationId="{72C6E0B7-C37D-4D54-8F3E-8D9F9097F676}"/>
          </ac:spMkLst>
        </pc:spChg>
        <pc:spChg chg="add del">
          <ac:chgData name="Saptarshi Syam" userId="a6c92b3d20df534b" providerId="LiveId" clId="{B7853D59-DD45-4947-AB88-BE3C7F865BDC}" dt="2023-07-24T03:45:44.154" v="149"/>
          <ac:spMkLst>
            <pc:docMk/>
            <pc:sldMk cId="3256015322" sldId="267"/>
            <ac:spMk id="25" creationId="{0C3CFCFE-6522-4333-8CB1-16DB80E7E9C2}"/>
          </ac:spMkLst>
        </pc:spChg>
        <pc:spChg chg="add del">
          <ac:chgData name="Saptarshi Syam" userId="a6c92b3d20df534b" providerId="LiveId" clId="{B7853D59-DD45-4947-AB88-BE3C7F865BDC}" dt="2023-07-24T03:45:44.154" v="149"/>
          <ac:spMkLst>
            <pc:docMk/>
            <pc:sldMk cId="3256015322" sldId="267"/>
            <ac:spMk id="26" creationId="{B7B653ED-BC47-4D34-B612-473D6AFAD041}"/>
          </ac:spMkLst>
        </pc:spChg>
        <pc:spChg chg="add del">
          <ac:chgData name="Saptarshi Syam" userId="a6c92b3d20df534b" providerId="LiveId" clId="{B7853D59-DD45-4947-AB88-BE3C7F865BDC}" dt="2023-07-24T03:45:44.154" v="149"/>
          <ac:spMkLst>
            <pc:docMk/>
            <pc:sldMk cId="3256015322" sldId="267"/>
            <ac:spMk id="27" creationId="{B93D812D-BB26-4FDD-A218-F6F71E737600}"/>
          </ac:spMkLst>
        </pc:spChg>
        <pc:spChg chg="add del">
          <ac:chgData name="Saptarshi Syam" userId="a6c92b3d20df534b" providerId="LiveId" clId="{B7853D59-DD45-4947-AB88-BE3C7F865BDC}" dt="2023-07-24T03:45:44.154" v="149"/>
          <ac:spMkLst>
            <pc:docMk/>
            <pc:sldMk cId="3256015322" sldId="267"/>
            <ac:spMk id="28" creationId="{EEA99C6C-BC37-4408-9F74-3DDB1060B733}"/>
          </ac:spMkLst>
        </pc:spChg>
        <pc:spChg chg="add del">
          <ac:chgData name="Saptarshi Syam" userId="a6c92b3d20df534b" providerId="LiveId" clId="{B7853D59-DD45-4947-AB88-BE3C7F865BDC}" dt="2023-07-24T03:45:44.154" v="149"/>
          <ac:spMkLst>
            <pc:docMk/>
            <pc:sldMk cId="3256015322" sldId="267"/>
            <ac:spMk id="29" creationId="{924C0032-B592-45AB-AD23-5A4BD369B60B}"/>
          </ac:spMkLst>
        </pc:spChg>
        <pc:spChg chg="add del">
          <ac:chgData name="Saptarshi Syam" userId="a6c92b3d20df534b" providerId="LiveId" clId="{B7853D59-DD45-4947-AB88-BE3C7F865BDC}" dt="2023-07-24T03:46:16.636" v="153" actId="26606"/>
          <ac:spMkLst>
            <pc:docMk/>
            <pc:sldMk cId="3256015322" sldId="267"/>
            <ac:spMk id="30" creationId="{79367B17-D2AA-42A5-9F89-DC8B0BA930C3}"/>
          </ac:spMkLst>
        </pc:spChg>
        <pc:spChg chg="add del">
          <ac:chgData name="Saptarshi Syam" userId="a6c92b3d20df534b" providerId="LiveId" clId="{B7853D59-DD45-4947-AB88-BE3C7F865BDC}" dt="2023-07-24T03:48:20.258" v="172"/>
          <ac:spMkLst>
            <pc:docMk/>
            <pc:sldMk cId="3256015322" sldId="267"/>
            <ac:spMk id="31" creationId="{B93D812D-BB26-4FDD-A218-F6F71E737600}"/>
          </ac:spMkLst>
        </pc:spChg>
        <pc:spChg chg="add del">
          <ac:chgData name="Saptarshi Syam" userId="a6c92b3d20df534b" providerId="LiveId" clId="{B7853D59-DD45-4947-AB88-BE3C7F865BDC}" dt="2023-07-24T03:46:18.255" v="155" actId="26606"/>
          <ac:spMkLst>
            <pc:docMk/>
            <pc:sldMk cId="3256015322" sldId="267"/>
            <ac:spMk id="32" creationId="{D1DE3271-DD99-4DEF-AF9F-84397884C8EF}"/>
          </ac:spMkLst>
        </pc:spChg>
        <pc:spChg chg="add del">
          <ac:chgData name="Saptarshi Syam" userId="a6c92b3d20df534b" providerId="LiveId" clId="{B7853D59-DD45-4947-AB88-BE3C7F865BDC}" dt="2023-07-24T03:46:18.255" v="155" actId="26606"/>
          <ac:spMkLst>
            <pc:docMk/>
            <pc:sldMk cId="3256015322" sldId="267"/>
            <ac:spMk id="33" creationId="{E06A31CE-F9B6-4BA2-8685-60F3524D07DA}"/>
          </ac:spMkLst>
        </pc:spChg>
        <pc:spChg chg="add del">
          <ac:chgData name="Saptarshi Syam" userId="a6c92b3d20df534b" providerId="LiveId" clId="{B7853D59-DD45-4947-AB88-BE3C7F865BDC}" dt="2023-07-24T03:46:18.255" v="155" actId="26606"/>
          <ac:spMkLst>
            <pc:docMk/>
            <pc:sldMk cId="3256015322" sldId="267"/>
            <ac:spMk id="34" creationId="{8ADF14A3-1454-4B74-8B4A-CB197D7A797F}"/>
          </ac:spMkLst>
        </pc:spChg>
        <pc:spChg chg="add del">
          <ac:chgData name="Saptarshi Syam" userId="a6c92b3d20df534b" providerId="LiveId" clId="{B7853D59-DD45-4947-AB88-BE3C7F865BDC}" dt="2023-07-24T03:46:18.255" v="155" actId="26606"/>
          <ac:spMkLst>
            <pc:docMk/>
            <pc:sldMk cId="3256015322" sldId="267"/>
            <ac:spMk id="35" creationId="{EC19D556-0251-4E87-AE24-890965BAD5D9}"/>
          </ac:spMkLst>
        </pc:spChg>
        <pc:spChg chg="add del">
          <ac:chgData name="Saptarshi Syam" userId="a6c92b3d20df534b" providerId="LiveId" clId="{B7853D59-DD45-4947-AB88-BE3C7F865BDC}" dt="2023-07-24T03:46:18.255" v="155" actId="26606"/>
          <ac:spMkLst>
            <pc:docMk/>
            <pc:sldMk cId="3256015322" sldId="267"/>
            <ac:spMk id="36" creationId="{CBC3C8C6-98E2-45EF-AEFC-30C0DBA0E958}"/>
          </ac:spMkLst>
        </pc:spChg>
        <pc:spChg chg="add del">
          <ac:chgData name="Saptarshi Syam" userId="a6c92b3d20df534b" providerId="LiveId" clId="{B7853D59-DD45-4947-AB88-BE3C7F865BDC}" dt="2023-07-24T03:48:20.258" v="172"/>
          <ac:spMkLst>
            <pc:docMk/>
            <pc:sldMk cId="3256015322" sldId="267"/>
            <ac:spMk id="37" creationId="{EEA99C6C-BC37-4408-9F74-3DDB1060B733}"/>
          </ac:spMkLst>
        </pc:spChg>
        <pc:spChg chg="add del">
          <ac:chgData name="Saptarshi Syam" userId="a6c92b3d20df534b" providerId="LiveId" clId="{B7853D59-DD45-4947-AB88-BE3C7F865BDC}" dt="2023-07-24T03:46:24.822" v="157" actId="26606"/>
          <ac:spMkLst>
            <pc:docMk/>
            <pc:sldMk cId="3256015322" sldId="267"/>
            <ac:spMk id="38" creationId="{D1DE3271-DD99-4DEF-AF9F-84397884C8EF}"/>
          </ac:spMkLst>
        </pc:spChg>
        <pc:spChg chg="add del">
          <ac:chgData name="Saptarshi Syam" userId="a6c92b3d20df534b" providerId="LiveId" clId="{B7853D59-DD45-4947-AB88-BE3C7F865BDC}" dt="2023-07-24T03:46:24.822" v="157" actId="26606"/>
          <ac:spMkLst>
            <pc:docMk/>
            <pc:sldMk cId="3256015322" sldId="267"/>
            <ac:spMk id="39" creationId="{E06A31CE-F9B6-4BA2-8685-60F3524D07DA}"/>
          </ac:spMkLst>
        </pc:spChg>
        <pc:spChg chg="add del">
          <ac:chgData name="Saptarshi Syam" userId="a6c92b3d20df534b" providerId="LiveId" clId="{B7853D59-DD45-4947-AB88-BE3C7F865BDC}" dt="2023-07-24T03:46:24.822" v="157" actId="26606"/>
          <ac:spMkLst>
            <pc:docMk/>
            <pc:sldMk cId="3256015322" sldId="267"/>
            <ac:spMk id="40" creationId="{8ADF14A3-1454-4B74-8B4A-CB197D7A797F}"/>
          </ac:spMkLst>
        </pc:spChg>
        <pc:spChg chg="add del">
          <ac:chgData name="Saptarshi Syam" userId="a6c92b3d20df534b" providerId="LiveId" clId="{B7853D59-DD45-4947-AB88-BE3C7F865BDC}" dt="2023-07-24T03:46:24.822" v="157" actId="26606"/>
          <ac:spMkLst>
            <pc:docMk/>
            <pc:sldMk cId="3256015322" sldId="267"/>
            <ac:spMk id="41" creationId="{EC19D556-0251-4E87-AE24-890965BAD5D9}"/>
          </ac:spMkLst>
        </pc:spChg>
        <pc:spChg chg="add del">
          <ac:chgData name="Saptarshi Syam" userId="a6c92b3d20df534b" providerId="LiveId" clId="{B7853D59-DD45-4947-AB88-BE3C7F865BDC}" dt="2023-07-24T03:46:24.822" v="157" actId="26606"/>
          <ac:spMkLst>
            <pc:docMk/>
            <pc:sldMk cId="3256015322" sldId="267"/>
            <ac:spMk id="42" creationId="{CBC3C8C6-98E2-45EF-AEFC-30C0DBA0E958}"/>
          </ac:spMkLst>
        </pc:spChg>
        <pc:spChg chg="add del">
          <ac:chgData name="Saptarshi Syam" userId="a6c92b3d20df534b" providerId="LiveId" clId="{B7853D59-DD45-4947-AB88-BE3C7F865BDC}" dt="2023-07-24T03:48:20.258" v="172"/>
          <ac:spMkLst>
            <pc:docMk/>
            <pc:sldMk cId="3256015322" sldId="267"/>
            <ac:spMk id="43" creationId="{924C0032-B592-45AB-AD23-5A4BD369B60B}"/>
          </ac:spMkLst>
        </pc:spChg>
        <pc:spChg chg="add del">
          <ac:chgData name="Saptarshi Syam" userId="a6c92b3d20df534b" providerId="LiveId" clId="{B7853D59-DD45-4947-AB88-BE3C7F865BDC}" dt="2023-07-24T03:48:00.587" v="168"/>
          <ac:spMkLst>
            <pc:docMk/>
            <pc:sldMk cId="3256015322" sldId="267"/>
            <ac:spMk id="44" creationId="{72C6E0B7-C37D-4D54-8F3E-8D9F9097F676}"/>
          </ac:spMkLst>
        </pc:spChg>
        <pc:spChg chg="add del">
          <ac:chgData name="Saptarshi Syam" userId="a6c92b3d20df534b" providerId="LiveId" clId="{B7853D59-DD45-4947-AB88-BE3C7F865BDC}" dt="2023-07-24T03:48:00.587" v="168"/>
          <ac:spMkLst>
            <pc:docMk/>
            <pc:sldMk cId="3256015322" sldId="267"/>
            <ac:spMk id="45" creationId="{B7B653ED-BC47-4D34-B612-473D6AFAD041}"/>
          </ac:spMkLst>
        </pc:spChg>
        <pc:spChg chg="add del">
          <ac:chgData name="Saptarshi Syam" userId="a6c92b3d20df534b" providerId="LiveId" clId="{B7853D59-DD45-4947-AB88-BE3C7F865BDC}" dt="2023-07-24T03:48:00.587" v="168"/>
          <ac:spMkLst>
            <pc:docMk/>
            <pc:sldMk cId="3256015322" sldId="267"/>
            <ac:spMk id="46" creationId="{B93D812D-BB26-4FDD-A218-F6F71E737600}"/>
          </ac:spMkLst>
        </pc:spChg>
        <pc:spChg chg="add del">
          <ac:chgData name="Saptarshi Syam" userId="a6c92b3d20df534b" providerId="LiveId" clId="{B7853D59-DD45-4947-AB88-BE3C7F865BDC}" dt="2023-07-24T03:48:00.587" v="168"/>
          <ac:spMkLst>
            <pc:docMk/>
            <pc:sldMk cId="3256015322" sldId="267"/>
            <ac:spMk id="47" creationId="{EEA99C6C-BC37-4408-9F74-3DDB1060B733}"/>
          </ac:spMkLst>
        </pc:spChg>
        <pc:spChg chg="add del">
          <ac:chgData name="Saptarshi Syam" userId="a6c92b3d20df534b" providerId="LiveId" clId="{B7853D59-DD45-4947-AB88-BE3C7F865BDC}" dt="2023-07-24T03:48:00.587" v="168"/>
          <ac:spMkLst>
            <pc:docMk/>
            <pc:sldMk cId="3256015322" sldId="267"/>
            <ac:spMk id="48" creationId="{924C0032-B592-45AB-AD23-5A4BD369B60B}"/>
          </ac:spMkLst>
        </pc:spChg>
        <pc:spChg chg="add del">
          <ac:chgData name="Saptarshi Syam" userId="a6c92b3d20df534b" providerId="LiveId" clId="{B7853D59-DD45-4947-AB88-BE3C7F865BDC}" dt="2023-07-24T03:48:00.587" v="168"/>
          <ac:spMkLst>
            <pc:docMk/>
            <pc:sldMk cId="3256015322" sldId="267"/>
            <ac:spMk id="49" creationId="{89BF1F84-E7C7-42A7-911D-8E48AF67110E}"/>
          </ac:spMkLst>
        </pc:spChg>
        <pc:spChg chg="add del">
          <ac:chgData name="Saptarshi Syam" userId="a6c92b3d20df534b" providerId="LiveId" clId="{B7853D59-DD45-4947-AB88-BE3C7F865BDC}" dt="2023-07-24T03:48:00.587" v="168"/>
          <ac:spMkLst>
            <pc:docMk/>
            <pc:sldMk cId="3256015322" sldId="267"/>
            <ac:spMk id="50" creationId="{0C3CFCFE-6522-4333-8CB1-16DB80E7E9C2}"/>
          </ac:spMkLst>
        </pc:spChg>
        <pc:spChg chg="add del">
          <ac:chgData name="Saptarshi Syam" userId="a6c92b3d20df534b" providerId="LiveId" clId="{B7853D59-DD45-4947-AB88-BE3C7F865BDC}" dt="2023-07-24T03:48:20.258" v="172"/>
          <ac:spMkLst>
            <pc:docMk/>
            <pc:sldMk cId="3256015322" sldId="267"/>
            <ac:spMk id="51" creationId="{89BF1F84-E7C7-42A7-911D-8E48AF67110E}"/>
          </ac:spMkLst>
        </pc:spChg>
        <pc:spChg chg="add del">
          <ac:chgData name="Saptarshi Syam" userId="a6c92b3d20df534b" providerId="LiveId" clId="{B7853D59-DD45-4947-AB88-BE3C7F865BDC}" dt="2023-07-24T03:48:20.258" v="172"/>
          <ac:spMkLst>
            <pc:docMk/>
            <pc:sldMk cId="3256015322" sldId="267"/>
            <ac:spMk id="52" creationId="{0C3CFCFE-6522-4333-8CB1-16DB80E7E9C2}"/>
          </ac:spMkLst>
        </pc:spChg>
        <pc:spChg chg="add del">
          <ac:chgData name="Saptarshi Syam" userId="a6c92b3d20df534b" providerId="LiveId" clId="{B7853D59-DD45-4947-AB88-BE3C7F865BDC}" dt="2023-07-24T03:53:31.935" v="216" actId="26606"/>
          <ac:spMkLst>
            <pc:docMk/>
            <pc:sldMk cId="3256015322" sldId="267"/>
            <ac:spMk id="53" creationId="{72C6E0B7-C37D-4D54-8F3E-8D9F9097F676}"/>
          </ac:spMkLst>
        </pc:spChg>
        <pc:spChg chg="add del">
          <ac:chgData name="Saptarshi Syam" userId="a6c92b3d20df534b" providerId="LiveId" clId="{B7853D59-DD45-4947-AB88-BE3C7F865BDC}" dt="2023-07-24T03:53:31.935" v="216" actId="26606"/>
          <ac:spMkLst>
            <pc:docMk/>
            <pc:sldMk cId="3256015322" sldId="267"/>
            <ac:spMk id="54" creationId="{B7B653ED-BC47-4D34-B612-473D6AFAD041}"/>
          </ac:spMkLst>
        </pc:spChg>
        <pc:spChg chg="add del">
          <ac:chgData name="Saptarshi Syam" userId="a6c92b3d20df534b" providerId="LiveId" clId="{B7853D59-DD45-4947-AB88-BE3C7F865BDC}" dt="2023-07-24T03:53:31.935" v="216" actId="26606"/>
          <ac:spMkLst>
            <pc:docMk/>
            <pc:sldMk cId="3256015322" sldId="267"/>
            <ac:spMk id="55" creationId="{B93D812D-BB26-4FDD-A218-F6F71E737600}"/>
          </ac:spMkLst>
        </pc:spChg>
        <pc:spChg chg="add del">
          <ac:chgData name="Saptarshi Syam" userId="a6c92b3d20df534b" providerId="LiveId" clId="{B7853D59-DD45-4947-AB88-BE3C7F865BDC}" dt="2023-07-24T03:53:31.935" v="216" actId="26606"/>
          <ac:spMkLst>
            <pc:docMk/>
            <pc:sldMk cId="3256015322" sldId="267"/>
            <ac:spMk id="56" creationId="{EEA99C6C-BC37-4408-9F74-3DDB1060B733}"/>
          </ac:spMkLst>
        </pc:spChg>
        <pc:spChg chg="add del">
          <ac:chgData name="Saptarshi Syam" userId="a6c92b3d20df534b" providerId="LiveId" clId="{B7853D59-DD45-4947-AB88-BE3C7F865BDC}" dt="2023-07-24T03:53:31.935" v="216" actId="26606"/>
          <ac:spMkLst>
            <pc:docMk/>
            <pc:sldMk cId="3256015322" sldId="267"/>
            <ac:spMk id="57" creationId="{924C0032-B592-45AB-AD23-5A4BD369B60B}"/>
          </ac:spMkLst>
        </pc:spChg>
        <pc:spChg chg="add del">
          <ac:chgData name="Saptarshi Syam" userId="a6c92b3d20df534b" providerId="LiveId" clId="{B7853D59-DD45-4947-AB88-BE3C7F865BDC}" dt="2023-07-24T03:53:31.935" v="216" actId="26606"/>
          <ac:spMkLst>
            <pc:docMk/>
            <pc:sldMk cId="3256015322" sldId="267"/>
            <ac:spMk id="58" creationId="{89BF1F84-E7C7-42A7-911D-8E48AF67110E}"/>
          </ac:spMkLst>
        </pc:spChg>
        <pc:spChg chg="add del">
          <ac:chgData name="Saptarshi Syam" userId="a6c92b3d20df534b" providerId="LiveId" clId="{B7853D59-DD45-4947-AB88-BE3C7F865BDC}" dt="2023-07-24T03:53:31.935" v="216" actId="26606"/>
          <ac:spMkLst>
            <pc:docMk/>
            <pc:sldMk cId="3256015322" sldId="267"/>
            <ac:spMk id="59" creationId="{0C3CFCFE-6522-4333-8CB1-16DB80E7E9C2}"/>
          </ac:spMkLst>
        </pc:spChg>
        <pc:spChg chg="add del">
          <ac:chgData name="Saptarshi Syam" userId="a6c92b3d20df534b" providerId="LiveId" clId="{B7853D59-DD45-4947-AB88-BE3C7F865BDC}" dt="2023-07-24T03:53:43.934" v="218" actId="26606"/>
          <ac:spMkLst>
            <pc:docMk/>
            <pc:sldMk cId="3256015322" sldId="267"/>
            <ac:spMk id="61" creationId="{72C6E0B7-C37D-4D54-8F3E-8D9F9097F676}"/>
          </ac:spMkLst>
        </pc:spChg>
        <pc:spChg chg="add del">
          <ac:chgData name="Saptarshi Syam" userId="a6c92b3d20df534b" providerId="LiveId" clId="{B7853D59-DD45-4947-AB88-BE3C7F865BDC}" dt="2023-07-24T03:53:43.934" v="218" actId="26606"/>
          <ac:spMkLst>
            <pc:docMk/>
            <pc:sldMk cId="3256015322" sldId="267"/>
            <ac:spMk id="62" creationId="{B7B653ED-BC47-4D34-B612-473D6AFAD041}"/>
          </ac:spMkLst>
        </pc:spChg>
        <pc:spChg chg="add del">
          <ac:chgData name="Saptarshi Syam" userId="a6c92b3d20df534b" providerId="LiveId" clId="{B7853D59-DD45-4947-AB88-BE3C7F865BDC}" dt="2023-07-24T03:53:43.934" v="218" actId="26606"/>
          <ac:spMkLst>
            <pc:docMk/>
            <pc:sldMk cId="3256015322" sldId="267"/>
            <ac:spMk id="63" creationId="{B93D812D-BB26-4FDD-A218-F6F71E737600}"/>
          </ac:spMkLst>
        </pc:spChg>
        <pc:spChg chg="add del">
          <ac:chgData name="Saptarshi Syam" userId="a6c92b3d20df534b" providerId="LiveId" clId="{B7853D59-DD45-4947-AB88-BE3C7F865BDC}" dt="2023-07-24T03:53:43.934" v="218" actId="26606"/>
          <ac:spMkLst>
            <pc:docMk/>
            <pc:sldMk cId="3256015322" sldId="267"/>
            <ac:spMk id="64" creationId="{EEA99C6C-BC37-4408-9F74-3DDB1060B733}"/>
          </ac:spMkLst>
        </pc:spChg>
        <pc:spChg chg="add del">
          <ac:chgData name="Saptarshi Syam" userId="a6c92b3d20df534b" providerId="LiveId" clId="{B7853D59-DD45-4947-AB88-BE3C7F865BDC}" dt="2023-07-24T03:53:43.934" v="218" actId="26606"/>
          <ac:spMkLst>
            <pc:docMk/>
            <pc:sldMk cId="3256015322" sldId="267"/>
            <ac:spMk id="65" creationId="{924C0032-B592-45AB-AD23-5A4BD369B60B}"/>
          </ac:spMkLst>
        </pc:spChg>
        <pc:spChg chg="add del">
          <ac:chgData name="Saptarshi Syam" userId="a6c92b3d20df534b" providerId="LiveId" clId="{B7853D59-DD45-4947-AB88-BE3C7F865BDC}" dt="2023-07-24T03:53:43.934" v="218" actId="26606"/>
          <ac:spMkLst>
            <pc:docMk/>
            <pc:sldMk cId="3256015322" sldId="267"/>
            <ac:spMk id="66" creationId="{89BF1F84-E7C7-42A7-911D-8E48AF67110E}"/>
          </ac:spMkLst>
        </pc:spChg>
        <pc:spChg chg="add del">
          <ac:chgData name="Saptarshi Syam" userId="a6c92b3d20df534b" providerId="LiveId" clId="{B7853D59-DD45-4947-AB88-BE3C7F865BDC}" dt="2023-07-24T03:53:43.934" v="218" actId="26606"/>
          <ac:spMkLst>
            <pc:docMk/>
            <pc:sldMk cId="3256015322" sldId="267"/>
            <ac:spMk id="67" creationId="{0C3CFCFE-6522-4333-8CB1-16DB80E7E9C2}"/>
          </ac:spMkLst>
        </pc:spChg>
        <pc:grpChg chg="add del">
          <ac:chgData name="Saptarshi Syam" userId="a6c92b3d20df534b" providerId="LiveId" clId="{B7853D59-DD45-4947-AB88-BE3C7F865BDC}" dt="2023-07-24T03:46:16.636" v="153" actId="26606"/>
          <ac:grpSpMkLst>
            <pc:docMk/>
            <pc:sldMk cId="3256015322" sldId="267"/>
            <ac:grpSpMk id="18" creationId="{DC17C76F-661B-41F5-BB9A-343A3B5B8BD5}"/>
          </ac:grpSpMkLst>
        </pc:grpChg>
        <pc:graphicFrameChg chg="mod ord modGraphic">
          <ac:chgData name="Saptarshi Syam" userId="a6c92b3d20df534b" providerId="LiveId" clId="{B7853D59-DD45-4947-AB88-BE3C7F865BDC}" dt="2023-07-24T03:57:44.654" v="242" actId="20577"/>
          <ac:graphicFrameMkLst>
            <pc:docMk/>
            <pc:sldMk cId="3256015322" sldId="267"/>
            <ac:graphicFrameMk id="8" creationId="{CE4A5892-4D6B-D464-12C2-65F86390AB9A}"/>
          </ac:graphicFrameMkLst>
        </pc:graphicFrameChg>
        <pc:picChg chg="mod ord">
          <ac:chgData name="Saptarshi Syam" userId="a6c92b3d20df534b" providerId="LiveId" clId="{B7853D59-DD45-4947-AB88-BE3C7F865BDC}" dt="2023-07-24T03:48:07.847" v="169" actId="26606"/>
          <ac:picMkLst>
            <pc:docMk/>
            <pc:sldMk cId="3256015322" sldId="267"/>
            <ac:picMk id="4" creationId="{EF13A36E-961D-7C3B-EA3A-0F27A3AAD548}"/>
          </ac:picMkLst>
        </pc:picChg>
        <pc:picChg chg="mod">
          <ac:chgData name="Saptarshi Syam" userId="a6c92b3d20df534b" providerId="LiveId" clId="{B7853D59-DD45-4947-AB88-BE3C7F865BDC}" dt="2023-07-24T03:48:07.847" v="169" actId="26606"/>
          <ac:picMkLst>
            <pc:docMk/>
            <pc:sldMk cId="3256015322" sldId="267"/>
            <ac:picMk id="7" creationId="{6332DC2C-8483-2C72-BA38-482DB0BDA4A6}"/>
          </ac:picMkLst>
        </pc:picChg>
      </pc:sldChg>
      <pc:sldChg chg="addSp delSp modSp mod delDesignElem">
        <pc:chgData name="Saptarshi Syam" userId="a6c92b3d20df534b" providerId="LiveId" clId="{B7853D59-DD45-4947-AB88-BE3C7F865BDC}" dt="2023-07-24T04:10:48.523" v="343"/>
        <pc:sldMkLst>
          <pc:docMk/>
          <pc:sldMk cId="1363094978" sldId="268"/>
        </pc:sldMkLst>
        <pc:spChg chg="mod">
          <ac:chgData name="Saptarshi Syam" userId="a6c92b3d20df534b" providerId="LiveId" clId="{B7853D59-DD45-4947-AB88-BE3C7F865BDC}" dt="2023-07-24T04:07:52.480" v="304" actId="14100"/>
          <ac:spMkLst>
            <pc:docMk/>
            <pc:sldMk cId="1363094978" sldId="268"/>
            <ac:spMk id="2" creationId="{00000000-0000-0000-0000-000000000000}"/>
          </ac:spMkLst>
        </pc:spChg>
        <pc:spChg chg="add del">
          <ac:chgData name="Saptarshi Syam" userId="a6c92b3d20df534b" providerId="LiveId" clId="{B7853D59-DD45-4947-AB88-BE3C7F865BDC}" dt="2023-07-24T04:10:48.523" v="343"/>
          <ac:spMkLst>
            <pc:docMk/>
            <pc:sldMk cId="1363094978" sldId="268"/>
            <ac:spMk id="15" creationId="{F9ED434F-8767-46CC-B26B-5AF62FF01E66}"/>
          </ac:spMkLst>
        </pc:spChg>
        <pc:grpChg chg="add del">
          <ac:chgData name="Saptarshi Syam" userId="a6c92b3d20df534b" providerId="LiveId" clId="{B7853D59-DD45-4947-AB88-BE3C7F865BDC}" dt="2023-07-24T04:10:48.523" v="343"/>
          <ac:grpSpMkLst>
            <pc:docMk/>
            <pc:sldMk cId="1363094978" sldId="268"/>
            <ac:grpSpMk id="11" creationId="{2F448CB3-7B4F-45D7-B7C0-DF553DF61453}"/>
          </ac:grpSpMkLst>
        </pc:grpChg>
        <pc:graphicFrameChg chg="mod modGraphic">
          <ac:chgData name="Saptarshi Syam" userId="a6c92b3d20df534b" providerId="LiveId" clId="{B7853D59-DD45-4947-AB88-BE3C7F865BDC}" dt="2023-07-24T03:56:16.587" v="229" actId="26606"/>
          <ac:graphicFrameMkLst>
            <pc:docMk/>
            <pc:sldMk cId="1363094978" sldId="268"/>
            <ac:graphicFrameMk id="6" creationId="{F0886D10-1385-2D9F-ECE3-8420F54661AD}"/>
          </ac:graphicFrameMkLst>
        </pc:graphicFrameChg>
      </pc:sldChg>
      <pc:sldChg chg="addSp delSp modSp mod delDesignElem">
        <pc:chgData name="Saptarshi Syam" userId="a6c92b3d20df534b" providerId="LiveId" clId="{B7853D59-DD45-4947-AB88-BE3C7F865BDC}" dt="2023-07-24T04:14:59.017" v="365" actId="114"/>
        <pc:sldMkLst>
          <pc:docMk/>
          <pc:sldMk cId="263588328" sldId="271"/>
        </pc:sldMkLst>
        <pc:spChg chg="mod">
          <ac:chgData name="Saptarshi Syam" userId="a6c92b3d20df534b" providerId="LiveId" clId="{B7853D59-DD45-4947-AB88-BE3C7F865BDC}" dt="2023-07-24T04:14:59.017" v="365" actId="114"/>
          <ac:spMkLst>
            <pc:docMk/>
            <pc:sldMk cId="263588328" sldId="271"/>
            <ac:spMk id="2" creationId="{00000000-0000-0000-0000-000000000000}"/>
          </ac:spMkLst>
        </pc:spChg>
        <pc:spChg chg="add del">
          <ac:chgData name="Saptarshi Syam" userId="a6c92b3d20df534b" providerId="LiveId" clId="{B7853D59-DD45-4947-AB88-BE3C7F865BDC}" dt="2023-07-24T03:56:43.251" v="231" actId="26606"/>
          <ac:spMkLst>
            <pc:docMk/>
            <pc:sldMk cId="263588328" sldId="271"/>
            <ac:spMk id="10" creationId="{0775805F-9E56-4330-9EA3-04D38DCEC3F1}"/>
          </ac:spMkLst>
        </pc:spChg>
        <pc:spChg chg="add del">
          <ac:chgData name="Saptarshi Syam" userId="a6c92b3d20df534b" providerId="LiveId" clId="{B7853D59-DD45-4947-AB88-BE3C7F865BDC}" dt="2023-07-24T03:56:43.251" v="231" actId="26606"/>
          <ac:spMkLst>
            <pc:docMk/>
            <pc:sldMk cId="263588328" sldId="271"/>
            <ac:spMk id="17" creationId="{B8144315-1C5A-4185-A952-25D98D303D46}"/>
          </ac:spMkLst>
        </pc:spChg>
        <pc:spChg chg="add del">
          <ac:chgData name="Saptarshi Syam" userId="a6c92b3d20df534b" providerId="LiveId" clId="{B7853D59-DD45-4947-AB88-BE3C7F865BDC}" dt="2023-07-24T03:56:43.251" v="231" actId="26606"/>
          <ac:spMkLst>
            <pc:docMk/>
            <pc:sldMk cId="263588328" sldId="271"/>
            <ac:spMk id="19" creationId="{31D248D0-90D8-4EAF-84EE-DA3868518829}"/>
          </ac:spMkLst>
        </pc:spChg>
        <pc:spChg chg="del">
          <ac:chgData name="Saptarshi Syam" userId="a6c92b3d20df534b" providerId="LiveId" clId="{B7853D59-DD45-4947-AB88-BE3C7F865BDC}" dt="2023-07-24T03:39:24.776" v="4"/>
          <ac:spMkLst>
            <pc:docMk/>
            <pc:sldMk cId="263588328" sldId="271"/>
            <ac:spMk id="21" creationId="{A9C389E4-003E-40C9-AC9E-ED821C16F525}"/>
          </ac:spMkLst>
        </pc:spChg>
        <pc:spChg chg="del">
          <ac:chgData name="Saptarshi Syam" userId="a6c92b3d20df534b" providerId="LiveId" clId="{B7853D59-DD45-4947-AB88-BE3C7F865BDC}" dt="2023-07-24T03:39:24.776" v="4"/>
          <ac:spMkLst>
            <pc:docMk/>
            <pc:sldMk cId="263588328" sldId="271"/>
            <ac:spMk id="23" creationId="{6C042684-2705-40BD-9104-A6B24CE1CA45}"/>
          </ac:spMkLst>
        </pc:spChg>
        <pc:spChg chg="del">
          <ac:chgData name="Saptarshi Syam" userId="a6c92b3d20df534b" providerId="LiveId" clId="{B7853D59-DD45-4947-AB88-BE3C7F865BDC}" dt="2023-07-24T03:39:24.776" v="4"/>
          <ac:spMkLst>
            <pc:docMk/>
            <pc:sldMk cId="263588328" sldId="271"/>
            <ac:spMk id="25" creationId="{B8144315-1C5A-4185-A952-25D98D303D46}"/>
          </ac:spMkLst>
        </pc:spChg>
        <pc:spChg chg="del">
          <ac:chgData name="Saptarshi Syam" userId="a6c92b3d20df534b" providerId="LiveId" clId="{B7853D59-DD45-4947-AB88-BE3C7F865BDC}" dt="2023-07-24T03:39:24.776" v="4"/>
          <ac:spMkLst>
            <pc:docMk/>
            <pc:sldMk cId="263588328" sldId="271"/>
            <ac:spMk id="26" creationId="{2B109C5B-3B98-48EB-A942-8D11CEA374B6}"/>
          </ac:spMkLst>
        </pc:spChg>
        <pc:spChg chg="add del">
          <ac:chgData name="Saptarshi Syam" userId="a6c92b3d20df534b" providerId="LiveId" clId="{B7853D59-DD45-4947-AB88-BE3C7F865BDC}" dt="2023-07-24T04:10:48.523" v="343"/>
          <ac:spMkLst>
            <pc:docMk/>
            <pc:sldMk cId="263588328" sldId="271"/>
            <ac:spMk id="28" creationId="{B8144315-1C5A-4185-A952-25D98D303D46}"/>
          </ac:spMkLst>
        </pc:spChg>
        <pc:spChg chg="add del">
          <ac:chgData name="Saptarshi Syam" userId="a6c92b3d20df534b" providerId="LiveId" clId="{B7853D59-DD45-4947-AB88-BE3C7F865BDC}" dt="2023-07-24T04:10:48.523" v="343"/>
          <ac:spMkLst>
            <pc:docMk/>
            <pc:sldMk cId="263588328" sldId="271"/>
            <ac:spMk id="29" creationId="{4E212B76-74CB-461F-90A3-EF4F2397A883}"/>
          </ac:spMkLst>
        </pc:spChg>
        <pc:spChg chg="add del">
          <ac:chgData name="Saptarshi Syam" userId="a6c92b3d20df534b" providerId="LiveId" clId="{B7853D59-DD45-4947-AB88-BE3C7F865BDC}" dt="2023-07-24T04:10:48.523" v="343"/>
          <ac:spMkLst>
            <pc:docMk/>
            <pc:sldMk cId="263588328" sldId="271"/>
            <ac:spMk id="30" creationId="{81E746D0-4B37-4869-B2EF-79D5F0FFFBC9}"/>
          </ac:spMkLst>
        </pc:spChg>
        <pc:grpChg chg="add del">
          <ac:chgData name="Saptarshi Syam" userId="a6c92b3d20df534b" providerId="LiveId" clId="{B7853D59-DD45-4947-AB88-BE3C7F865BDC}" dt="2023-07-24T03:56:43.251" v="231" actId="26606"/>
          <ac:grpSpMkLst>
            <pc:docMk/>
            <pc:sldMk cId="263588328" sldId="271"/>
            <ac:grpSpMk id="13" creationId="{4091D54B-59AB-4A5E-8E9E-0421BD66D4FB}"/>
          </ac:grpSpMkLst>
        </pc:grpChg>
        <pc:grpChg chg="del">
          <ac:chgData name="Saptarshi Syam" userId="a6c92b3d20df534b" providerId="LiveId" clId="{B7853D59-DD45-4947-AB88-BE3C7F865BDC}" dt="2023-07-24T03:39:24.776" v="4"/>
          <ac:grpSpMkLst>
            <pc:docMk/>
            <pc:sldMk cId="263588328" sldId="271"/>
            <ac:grpSpMk id="16" creationId="{4091D54B-59AB-4A5E-8E9E-0421BD66D4FB}"/>
          </ac:grpSpMkLst>
        </pc:grpChg>
        <pc:grpChg chg="add del">
          <ac:chgData name="Saptarshi Syam" userId="a6c92b3d20df534b" providerId="LiveId" clId="{B7853D59-DD45-4947-AB88-BE3C7F865BDC}" dt="2023-07-24T04:10:48.523" v="343"/>
          <ac:grpSpMkLst>
            <pc:docMk/>
            <pc:sldMk cId="263588328" sldId="271"/>
            <ac:grpSpMk id="22" creationId="{4091D54B-59AB-4A5E-8E9E-0421BD66D4FB}"/>
          </ac:grpSpMkLst>
        </pc:grpChg>
        <pc:picChg chg="mod">
          <ac:chgData name="Saptarshi Syam" userId="a6c92b3d20df534b" providerId="LiveId" clId="{B7853D59-DD45-4947-AB88-BE3C7F865BDC}" dt="2023-07-24T03:56:43.288" v="232" actId="26606"/>
          <ac:picMkLst>
            <pc:docMk/>
            <pc:sldMk cId="263588328" sldId="271"/>
            <ac:picMk id="8" creationId="{E3A4A1C7-923B-7325-A7F8-54812B66FC0F}"/>
          </ac:picMkLst>
        </pc:picChg>
      </pc:sldChg>
      <pc:sldChg chg="addSp delSp modSp new mod setBg setClrOvrMap delDesignElem">
        <pc:chgData name="Saptarshi Syam" userId="a6c92b3d20df534b" providerId="LiveId" clId="{B7853D59-DD45-4947-AB88-BE3C7F865BDC}" dt="2023-07-24T04:16:26.948" v="371"/>
        <pc:sldMkLst>
          <pc:docMk/>
          <pc:sldMk cId="2752740584" sldId="272"/>
        </pc:sldMkLst>
        <pc:spChg chg="mod">
          <ac:chgData name="Saptarshi Syam" userId="a6c92b3d20df534b" providerId="LiveId" clId="{B7853D59-DD45-4947-AB88-BE3C7F865BDC}" dt="2023-07-24T04:16:26.948" v="371"/>
          <ac:spMkLst>
            <pc:docMk/>
            <pc:sldMk cId="2752740584" sldId="272"/>
            <ac:spMk id="2" creationId="{55E061B4-0920-A076-A4A8-9DEC3DD3356A}"/>
          </ac:spMkLst>
        </pc:spChg>
        <pc:spChg chg="add del mod">
          <ac:chgData name="Saptarshi Syam" userId="a6c92b3d20df534b" providerId="LiveId" clId="{B7853D59-DD45-4947-AB88-BE3C7F865BDC}" dt="2023-07-24T04:13:38.075" v="357" actId="26606"/>
          <ac:spMkLst>
            <pc:docMk/>
            <pc:sldMk cId="2752740584" sldId="272"/>
            <ac:spMk id="3" creationId="{27F0DF96-6567-E7E5-2A77-07EF29818B87}"/>
          </ac:spMkLst>
        </pc:spChg>
        <pc:spChg chg="add del">
          <ac:chgData name="Saptarshi Syam" userId="a6c92b3d20df534b" providerId="LiveId" clId="{B7853D59-DD45-4947-AB88-BE3C7F865BDC}" dt="2023-07-24T04:13:55.471" v="360"/>
          <ac:spMkLst>
            <pc:docMk/>
            <pc:sldMk cId="2752740584" sldId="272"/>
            <ac:spMk id="8" creationId="{B219AE65-9B94-44EA-BEF3-EF4BFA169C81}"/>
          </ac:spMkLst>
        </pc:spChg>
        <pc:spChg chg="add del">
          <ac:chgData name="Saptarshi Syam" userId="a6c92b3d20df534b" providerId="LiveId" clId="{B7853D59-DD45-4947-AB88-BE3C7F865BDC}" dt="2023-07-24T04:13:38.064" v="356" actId="26606"/>
          <ac:spMkLst>
            <pc:docMk/>
            <pc:sldMk cId="2752740584" sldId="272"/>
            <ac:spMk id="9" creationId="{A000C36E-AAFD-4188-BB55-FAE4A82728C9}"/>
          </ac:spMkLst>
        </pc:spChg>
        <pc:spChg chg="add del">
          <ac:chgData name="Saptarshi Syam" userId="a6c92b3d20df534b" providerId="LiveId" clId="{B7853D59-DD45-4947-AB88-BE3C7F865BDC}" dt="2023-07-24T04:13:55.471" v="360"/>
          <ac:spMkLst>
            <pc:docMk/>
            <pc:sldMk cId="2752740584" sldId="272"/>
            <ac:spMk id="10" creationId="{F0C81A57-9CD5-461B-8FFE-4A8CB6CFBE01}"/>
          </ac:spMkLst>
        </pc:spChg>
        <pc:spChg chg="add del">
          <ac:chgData name="Saptarshi Syam" userId="a6c92b3d20df534b" providerId="LiveId" clId="{B7853D59-DD45-4947-AB88-BE3C7F865BDC}" dt="2023-07-24T04:13:38.064" v="356" actId="26606"/>
          <ac:spMkLst>
            <pc:docMk/>
            <pc:sldMk cId="2752740584" sldId="272"/>
            <ac:spMk id="11" creationId="{13CB6D4A-4ADE-4BAF-BB67-7E9E8AB2C807}"/>
          </ac:spMkLst>
        </pc:spChg>
        <pc:spChg chg="add del">
          <ac:chgData name="Saptarshi Syam" userId="a6c92b3d20df534b" providerId="LiveId" clId="{B7853D59-DD45-4947-AB88-BE3C7F865BDC}" dt="2023-07-24T04:13:38.064" v="356" actId="26606"/>
          <ac:spMkLst>
            <pc:docMk/>
            <pc:sldMk cId="2752740584" sldId="272"/>
            <ac:spMk id="13" creationId="{2065753A-F15B-43F6-B811-03D54342667C}"/>
          </ac:spMkLst>
        </pc:spChg>
        <pc:spChg chg="add del">
          <ac:chgData name="Saptarshi Syam" userId="a6c92b3d20df534b" providerId="LiveId" clId="{B7853D59-DD45-4947-AB88-BE3C7F865BDC}" dt="2023-07-24T04:13:38.064" v="356" actId="26606"/>
          <ac:spMkLst>
            <pc:docMk/>
            <pc:sldMk cId="2752740584" sldId="272"/>
            <ac:spMk id="15" creationId="{219AED55-7F29-4A42-9B4E-43EA055109AD}"/>
          </ac:spMkLst>
        </pc:spChg>
        <pc:spChg chg="add del">
          <ac:chgData name="Saptarshi Syam" userId="a6c92b3d20df534b" providerId="LiveId" clId="{B7853D59-DD45-4947-AB88-BE3C7F865BDC}" dt="2023-07-24T04:13:38.064" v="356" actId="26606"/>
          <ac:spMkLst>
            <pc:docMk/>
            <pc:sldMk cId="2752740584" sldId="272"/>
            <ac:spMk id="17" creationId="{3394EDF3-F539-40F8-9354-FE028858291C}"/>
          </ac:spMkLst>
        </pc:spChg>
        <pc:spChg chg="add del">
          <ac:chgData name="Saptarshi Syam" userId="a6c92b3d20df534b" providerId="LiveId" clId="{B7853D59-DD45-4947-AB88-BE3C7F865BDC}" dt="2023-07-24T04:13:38.064" v="356" actId="26606"/>
          <ac:spMkLst>
            <pc:docMk/>
            <pc:sldMk cId="2752740584" sldId="272"/>
            <ac:spMk id="19" creationId="{25236E71-242B-4CE7-96BC-B66F91F9DF65}"/>
          </ac:spMkLst>
        </pc:spChg>
        <pc:spChg chg="add del">
          <ac:chgData name="Saptarshi Syam" userId="a6c92b3d20df534b" providerId="LiveId" clId="{B7853D59-DD45-4947-AB88-BE3C7F865BDC}" dt="2023-07-24T04:13:38.064" v="356" actId="26606"/>
          <ac:spMkLst>
            <pc:docMk/>
            <pc:sldMk cId="2752740584" sldId="272"/>
            <ac:spMk id="21" creationId="{683A5930-ABB0-4C7A-8E96-AB945DFB0D3E}"/>
          </ac:spMkLst>
        </pc:spChg>
        <pc:spChg chg="add del">
          <ac:chgData name="Saptarshi Syam" userId="a6c92b3d20df534b" providerId="LiveId" clId="{B7853D59-DD45-4947-AB88-BE3C7F865BDC}" dt="2023-07-24T04:13:38.064" v="356" actId="26606"/>
          <ac:spMkLst>
            <pc:docMk/>
            <pc:sldMk cId="2752740584" sldId="272"/>
            <ac:spMk id="23" creationId="{33E51D9F-DA72-49DE-9183-76B062B38581}"/>
          </ac:spMkLst>
        </pc:spChg>
        <pc:spChg chg="add del">
          <ac:chgData name="Saptarshi Syam" userId="a6c92b3d20df534b" providerId="LiveId" clId="{B7853D59-DD45-4947-AB88-BE3C7F865BDC}" dt="2023-07-24T04:13:59.720" v="361" actId="26606"/>
          <ac:spMkLst>
            <pc:docMk/>
            <pc:sldMk cId="2752740584" sldId="272"/>
            <ac:spMk id="26" creationId="{27F0DF96-6567-E7E5-2A77-07EF29818B87}"/>
          </ac:spMkLst>
        </pc:spChg>
        <pc:spChg chg="add del">
          <ac:chgData name="Saptarshi Syam" userId="a6c92b3d20df534b" providerId="LiveId" clId="{B7853D59-DD45-4947-AB88-BE3C7F865BDC}" dt="2023-07-24T04:15:32.279" v="367"/>
          <ac:spMkLst>
            <pc:docMk/>
            <pc:sldMk cId="2752740584" sldId="272"/>
            <ac:spMk id="36" creationId="{F9ED434F-8767-46CC-B26B-5AF62FF01E66}"/>
          </ac:spMkLst>
        </pc:spChg>
        <pc:grpChg chg="add del">
          <ac:chgData name="Saptarshi Syam" userId="a6c92b3d20df534b" providerId="LiveId" clId="{B7853D59-DD45-4947-AB88-BE3C7F865BDC}" dt="2023-07-24T04:13:55.471" v="360"/>
          <ac:grpSpMkLst>
            <pc:docMk/>
            <pc:sldMk cId="2752740584" sldId="272"/>
            <ac:grpSpMk id="12" creationId="{3086C462-37F4-494D-8292-CCB95221CC1A}"/>
          </ac:grpSpMkLst>
        </pc:grpChg>
        <pc:grpChg chg="add del">
          <ac:chgData name="Saptarshi Syam" userId="a6c92b3d20df534b" providerId="LiveId" clId="{B7853D59-DD45-4947-AB88-BE3C7F865BDC}" dt="2023-07-24T04:15:32.279" v="367"/>
          <ac:grpSpMkLst>
            <pc:docMk/>
            <pc:sldMk cId="2752740584" sldId="272"/>
            <ac:grpSpMk id="32" creationId="{2F448CB3-7B4F-45D7-B7C0-DF553DF61453}"/>
          </ac:grpSpMkLst>
        </pc:grpChg>
        <pc:graphicFrameChg chg="add del">
          <ac:chgData name="Saptarshi Syam" userId="a6c92b3d20df534b" providerId="LiveId" clId="{B7853D59-DD45-4947-AB88-BE3C7F865BDC}" dt="2023-07-24T04:13:38.064" v="356" actId="26606"/>
          <ac:graphicFrameMkLst>
            <pc:docMk/>
            <pc:sldMk cId="2752740584" sldId="272"/>
            <ac:graphicFrameMk id="5" creationId="{C10136D2-90CA-FF89-7978-7CC289D99EC1}"/>
          </ac:graphicFrameMkLst>
        </pc:graphicFrameChg>
        <pc:graphicFrameChg chg="add">
          <ac:chgData name="Saptarshi Syam" userId="a6c92b3d20df534b" providerId="LiveId" clId="{B7853D59-DD45-4947-AB88-BE3C7F865BDC}" dt="2023-07-24T04:13:59.720" v="361" actId="26606"/>
          <ac:graphicFrameMkLst>
            <pc:docMk/>
            <pc:sldMk cId="2752740584" sldId="272"/>
            <ac:graphicFrameMk id="28" creationId="{79E7DBB1-43A3-B023-3A29-12769F1E616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E12F8-9C84-4EE0-97AC-31F5AB81E5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C1A585-AC23-43CF-B080-DFE1B08F1CC3}">
      <dgm:prSet/>
      <dgm:spPr/>
      <dgm:t>
        <a:bodyPr/>
        <a:lstStyle/>
        <a:p>
          <a:pPr>
            <a:defRPr cap="all"/>
          </a:pPr>
          <a:r>
            <a:rPr lang="en-US" b="1" i="0"/>
            <a:t>Introduction</a:t>
          </a:r>
          <a:endParaRPr lang="en-US"/>
        </a:p>
      </dgm:t>
    </dgm:pt>
    <dgm:pt modelId="{F70AFECD-14F0-4730-81DB-0A937A316E80}" type="parTrans" cxnId="{B487EB4D-3C43-4E24-9663-3D0655C65AA8}">
      <dgm:prSet/>
      <dgm:spPr/>
      <dgm:t>
        <a:bodyPr/>
        <a:lstStyle/>
        <a:p>
          <a:endParaRPr lang="en-US"/>
        </a:p>
      </dgm:t>
    </dgm:pt>
    <dgm:pt modelId="{A72AF488-4F33-4640-8179-7C1E49074679}" type="sibTrans" cxnId="{B487EB4D-3C43-4E24-9663-3D0655C65AA8}">
      <dgm:prSet/>
      <dgm:spPr/>
      <dgm:t>
        <a:bodyPr/>
        <a:lstStyle/>
        <a:p>
          <a:endParaRPr lang="en-US"/>
        </a:p>
      </dgm:t>
    </dgm:pt>
    <dgm:pt modelId="{5FC671EE-8540-499E-9BBD-B7CEF120A331}">
      <dgm:prSet/>
      <dgm:spPr/>
      <dgm:t>
        <a:bodyPr/>
        <a:lstStyle/>
        <a:p>
          <a:pPr>
            <a:defRPr cap="all"/>
          </a:pPr>
          <a:r>
            <a:rPr lang="en-US" b="1" i="1"/>
            <a:t>Customer Churning Trends: Unraveling the Top Insights</a:t>
          </a:r>
          <a:endParaRPr lang="en-US"/>
        </a:p>
      </dgm:t>
    </dgm:pt>
    <dgm:pt modelId="{22096123-441F-45D3-BD15-94D680D78D25}" type="parTrans" cxnId="{40AE9601-187B-4E6D-9D55-2624218328F9}">
      <dgm:prSet/>
      <dgm:spPr/>
      <dgm:t>
        <a:bodyPr/>
        <a:lstStyle/>
        <a:p>
          <a:endParaRPr lang="en-US"/>
        </a:p>
      </dgm:t>
    </dgm:pt>
    <dgm:pt modelId="{B1665D21-B2B3-4251-BF8B-2413A555114A}" type="sibTrans" cxnId="{40AE9601-187B-4E6D-9D55-2624218328F9}">
      <dgm:prSet/>
      <dgm:spPr/>
      <dgm:t>
        <a:bodyPr/>
        <a:lstStyle/>
        <a:p>
          <a:endParaRPr lang="en-US"/>
        </a:p>
      </dgm:t>
    </dgm:pt>
    <dgm:pt modelId="{95694D54-9C05-4B74-99DA-C40342C954F2}">
      <dgm:prSet/>
      <dgm:spPr/>
      <dgm:t>
        <a:bodyPr/>
        <a:lstStyle/>
        <a:p>
          <a:pPr>
            <a:defRPr cap="all"/>
          </a:pPr>
          <a:r>
            <a:rPr lang="en-US" b="1" i="0"/>
            <a:t>Machine Learning Algorithms</a:t>
          </a:r>
          <a:endParaRPr lang="en-US"/>
        </a:p>
      </dgm:t>
    </dgm:pt>
    <dgm:pt modelId="{2A37D1AE-1C0A-4992-BDF7-1115FCE6DAB6}" type="parTrans" cxnId="{816F1535-54CC-4279-914D-D91899E3C9D4}">
      <dgm:prSet/>
      <dgm:spPr/>
      <dgm:t>
        <a:bodyPr/>
        <a:lstStyle/>
        <a:p>
          <a:endParaRPr lang="en-US"/>
        </a:p>
      </dgm:t>
    </dgm:pt>
    <dgm:pt modelId="{F1733CC7-F4B7-4B5D-BB34-156E76B77134}" type="sibTrans" cxnId="{816F1535-54CC-4279-914D-D91899E3C9D4}">
      <dgm:prSet/>
      <dgm:spPr/>
      <dgm:t>
        <a:bodyPr/>
        <a:lstStyle/>
        <a:p>
          <a:endParaRPr lang="en-US"/>
        </a:p>
      </dgm:t>
    </dgm:pt>
    <dgm:pt modelId="{CB1E1FA4-5891-4626-8478-A6F0D10782C3}">
      <dgm:prSet/>
      <dgm:spPr/>
      <dgm:t>
        <a:bodyPr/>
        <a:lstStyle/>
        <a:p>
          <a:pPr>
            <a:defRPr cap="all"/>
          </a:pPr>
          <a:r>
            <a:rPr lang="en-US" b="1" i="0"/>
            <a:t>Model Performance</a:t>
          </a:r>
          <a:endParaRPr lang="en-US"/>
        </a:p>
      </dgm:t>
    </dgm:pt>
    <dgm:pt modelId="{D7AD90B6-D76D-409A-B5C9-8930BFD43076}" type="parTrans" cxnId="{F239BD2E-48B9-46EE-A93B-264F7B403234}">
      <dgm:prSet/>
      <dgm:spPr/>
      <dgm:t>
        <a:bodyPr/>
        <a:lstStyle/>
        <a:p>
          <a:endParaRPr lang="en-US"/>
        </a:p>
      </dgm:t>
    </dgm:pt>
    <dgm:pt modelId="{2CA5A087-702F-417C-8FE4-8F9634F5D355}" type="sibTrans" cxnId="{F239BD2E-48B9-46EE-A93B-264F7B403234}">
      <dgm:prSet/>
      <dgm:spPr/>
      <dgm:t>
        <a:bodyPr/>
        <a:lstStyle/>
        <a:p>
          <a:endParaRPr lang="en-US"/>
        </a:p>
      </dgm:t>
    </dgm:pt>
    <dgm:pt modelId="{691D7FCB-7C71-406C-9E10-AC4A586F185C}">
      <dgm:prSet/>
      <dgm:spPr/>
      <dgm:t>
        <a:bodyPr/>
        <a:lstStyle/>
        <a:p>
          <a:pPr>
            <a:defRPr cap="all"/>
          </a:pPr>
          <a:r>
            <a:rPr lang="en-US" b="1" i="0"/>
            <a:t>Recommendations fr Customer Retention</a:t>
          </a:r>
          <a:endParaRPr lang="en-US"/>
        </a:p>
      </dgm:t>
    </dgm:pt>
    <dgm:pt modelId="{A022873E-584C-4E00-82BA-E385302CB7BA}" type="parTrans" cxnId="{0BB285F9-D13E-4514-92F6-D31D85BCDF67}">
      <dgm:prSet/>
      <dgm:spPr/>
      <dgm:t>
        <a:bodyPr/>
        <a:lstStyle/>
        <a:p>
          <a:endParaRPr lang="en-US"/>
        </a:p>
      </dgm:t>
    </dgm:pt>
    <dgm:pt modelId="{F0203F75-DF7E-452A-88E4-665C82120634}" type="sibTrans" cxnId="{0BB285F9-D13E-4514-92F6-D31D85BCDF67}">
      <dgm:prSet/>
      <dgm:spPr/>
      <dgm:t>
        <a:bodyPr/>
        <a:lstStyle/>
        <a:p>
          <a:endParaRPr lang="en-US"/>
        </a:p>
      </dgm:t>
    </dgm:pt>
    <dgm:pt modelId="{BAFFC454-8530-41D3-A2C9-98586AD65CFC}" type="pres">
      <dgm:prSet presAssocID="{8FDE12F8-9C84-4EE0-97AC-31F5AB81E538}" presName="root" presStyleCnt="0">
        <dgm:presLayoutVars>
          <dgm:dir/>
          <dgm:resizeHandles val="exact"/>
        </dgm:presLayoutVars>
      </dgm:prSet>
      <dgm:spPr/>
    </dgm:pt>
    <dgm:pt modelId="{7BBF1EC8-F851-4196-8DCE-04473B80D53B}" type="pres">
      <dgm:prSet presAssocID="{A4C1A585-AC23-43CF-B080-DFE1B08F1CC3}" presName="compNode" presStyleCnt="0"/>
      <dgm:spPr/>
    </dgm:pt>
    <dgm:pt modelId="{547B1D68-262F-413F-AA1D-C5046A8BFADB}" type="pres">
      <dgm:prSet presAssocID="{A4C1A585-AC23-43CF-B080-DFE1B08F1CC3}" presName="iconBgRect" presStyleLbl="bgShp" presStyleIdx="0" presStyleCnt="5"/>
      <dgm:spPr/>
    </dgm:pt>
    <dgm:pt modelId="{7A3399C3-4855-4C1E-B9B2-4EF701B95674}" type="pres">
      <dgm:prSet presAssocID="{A4C1A585-AC23-43CF-B080-DFE1B08F1CC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76C72910-9E34-4D25-82CA-BB55721F0AE6}" type="pres">
      <dgm:prSet presAssocID="{A4C1A585-AC23-43CF-B080-DFE1B08F1CC3}" presName="spaceRect" presStyleCnt="0"/>
      <dgm:spPr/>
    </dgm:pt>
    <dgm:pt modelId="{3586D187-B3A1-467B-A948-7F886F2E5A7E}" type="pres">
      <dgm:prSet presAssocID="{A4C1A585-AC23-43CF-B080-DFE1B08F1CC3}" presName="textRect" presStyleLbl="revTx" presStyleIdx="0" presStyleCnt="5">
        <dgm:presLayoutVars>
          <dgm:chMax val="1"/>
          <dgm:chPref val="1"/>
        </dgm:presLayoutVars>
      </dgm:prSet>
      <dgm:spPr/>
    </dgm:pt>
    <dgm:pt modelId="{EF9A04E5-D57E-416D-B531-9F55EF8966E2}" type="pres">
      <dgm:prSet presAssocID="{A72AF488-4F33-4640-8179-7C1E49074679}" presName="sibTrans" presStyleCnt="0"/>
      <dgm:spPr/>
    </dgm:pt>
    <dgm:pt modelId="{78A67F66-27B9-46E4-882C-835F235F826E}" type="pres">
      <dgm:prSet presAssocID="{5FC671EE-8540-499E-9BBD-B7CEF120A331}" presName="compNode" presStyleCnt="0"/>
      <dgm:spPr/>
    </dgm:pt>
    <dgm:pt modelId="{8F8BB612-AE59-427D-8155-449936A5B636}" type="pres">
      <dgm:prSet presAssocID="{5FC671EE-8540-499E-9BBD-B7CEF120A331}" presName="iconBgRect" presStyleLbl="bgShp" presStyleIdx="1" presStyleCnt="5"/>
      <dgm:spPr/>
    </dgm:pt>
    <dgm:pt modelId="{133ACDC4-F371-4F24-A83B-C2CF0E913A35}" type="pres">
      <dgm:prSet presAssocID="{5FC671EE-8540-499E-9BBD-B7CEF120A3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D1A568E3-806E-4B6D-A468-64E886A5E6EF}" type="pres">
      <dgm:prSet presAssocID="{5FC671EE-8540-499E-9BBD-B7CEF120A331}" presName="spaceRect" presStyleCnt="0"/>
      <dgm:spPr/>
    </dgm:pt>
    <dgm:pt modelId="{04C3F777-055F-473B-8AE5-D990F1CC9CC3}" type="pres">
      <dgm:prSet presAssocID="{5FC671EE-8540-499E-9BBD-B7CEF120A331}" presName="textRect" presStyleLbl="revTx" presStyleIdx="1" presStyleCnt="5">
        <dgm:presLayoutVars>
          <dgm:chMax val="1"/>
          <dgm:chPref val="1"/>
        </dgm:presLayoutVars>
      </dgm:prSet>
      <dgm:spPr/>
    </dgm:pt>
    <dgm:pt modelId="{918F4069-9EB3-4825-9979-955E83DC9A35}" type="pres">
      <dgm:prSet presAssocID="{B1665D21-B2B3-4251-BF8B-2413A555114A}" presName="sibTrans" presStyleCnt="0"/>
      <dgm:spPr/>
    </dgm:pt>
    <dgm:pt modelId="{6D092D99-5E5F-482B-A7EE-1B70871D52BF}" type="pres">
      <dgm:prSet presAssocID="{95694D54-9C05-4B74-99DA-C40342C954F2}" presName="compNode" presStyleCnt="0"/>
      <dgm:spPr/>
    </dgm:pt>
    <dgm:pt modelId="{EF9378A0-FAEF-42D7-8924-23630EC35C86}" type="pres">
      <dgm:prSet presAssocID="{95694D54-9C05-4B74-99DA-C40342C954F2}" presName="iconBgRect" presStyleLbl="bgShp" presStyleIdx="2" presStyleCnt="5"/>
      <dgm:spPr/>
    </dgm:pt>
    <dgm:pt modelId="{D237738C-B3F7-4567-8C16-5C46532235E3}" type="pres">
      <dgm:prSet presAssocID="{95694D54-9C05-4B74-99DA-C40342C954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968D59A-64FE-4C53-963A-3DC1D2BB676E}" type="pres">
      <dgm:prSet presAssocID="{95694D54-9C05-4B74-99DA-C40342C954F2}" presName="spaceRect" presStyleCnt="0"/>
      <dgm:spPr/>
    </dgm:pt>
    <dgm:pt modelId="{F2B67240-D9C3-48F8-ACB3-99B8F7DCD1A2}" type="pres">
      <dgm:prSet presAssocID="{95694D54-9C05-4B74-99DA-C40342C954F2}" presName="textRect" presStyleLbl="revTx" presStyleIdx="2" presStyleCnt="5">
        <dgm:presLayoutVars>
          <dgm:chMax val="1"/>
          <dgm:chPref val="1"/>
        </dgm:presLayoutVars>
      </dgm:prSet>
      <dgm:spPr/>
    </dgm:pt>
    <dgm:pt modelId="{EA74D27D-28C0-4A86-99EB-800E9759F255}" type="pres">
      <dgm:prSet presAssocID="{F1733CC7-F4B7-4B5D-BB34-156E76B77134}" presName="sibTrans" presStyleCnt="0"/>
      <dgm:spPr/>
    </dgm:pt>
    <dgm:pt modelId="{9E5ED780-D040-4CC2-A62F-00F229983143}" type="pres">
      <dgm:prSet presAssocID="{CB1E1FA4-5891-4626-8478-A6F0D10782C3}" presName="compNode" presStyleCnt="0"/>
      <dgm:spPr/>
    </dgm:pt>
    <dgm:pt modelId="{B902BEE7-923E-45F9-A766-490E2A2528DD}" type="pres">
      <dgm:prSet presAssocID="{CB1E1FA4-5891-4626-8478-A6F0D10782C3}" presName="iconBgRect" presStyleLbl="bgShp" presStyleIdx="3" presStyleCnt="5"/>
      <dgm:spPr/>
    </dgm:pt>
    <dgm:pt modelId="{9040A852-E1C9-4668-A7A4-39146EB157EE}" type="pres">
      <dgm:prSet presAssocID="{CB1E1FA4-5891-4626-8478-A6F0D10782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720DF6-46D9-49E6-808D-5C0B88650C55}" type="pres">
      <dgm:prSet presAssocID="{CB1E1FA4-5891-4626-8478-A6F0D10782C3}" presName="spaceRect" presStyleCnt="0"/>
      <dgm:spPr/>
    </dgm:pt>
    <dgm:pt modelId="{DA7E40F7-9760-4E4C-A019-27FF85A70101}" type="pres">
      <dgm:prSet presAssocID="{CB1E1FA4-5891-4626-8478-A6F0D10782C3}" presName="textRect" presStyleLbl="revTx" presStyleIdx="3" presStyleCnt="5">
        <dgm:presLayoutVars>
          <dgm:chMax val="1"/>
          <dgm:chPref val="1"/>
        </dgm:presLayoutVars>
      </dgm:prSet>
      <dgm:spPr/>
    </dgm:pt>
    <dgm:pt modelId="{291695B0-1694-46DD-8951-92F06C60B141}" type="pres">
      <dgm:prSet presAssocID="{2CA5A087-702F-417C-8FE4-8F9634F5D355}" presName="sibTrans" presStyleCnt="0"/>
      <dgm:spPr/>
    </dgm:pt>
    <dgm:pt modelId="{8BE202D5-AC6F-4F51-A545-CC6A181A2804}" type="pres">
      <dgm:prSet presAssocID="{691D7FCB-7C71-406C-9E10-AC4A586F185C}" presName="compNode" presStyleCnt="0"/>
      <dgm:spPr/>
    </dgm:pt>
    <dgm:pt modelId="{7BE4FA5C-58EB-4726-8A3E-E14F6F2131B9}" type="pres">
      <dgm:prSet presAssocID="{691D7FCB-7C71-406C-9E10-AC4A586F185C}" presName="iconBgRect" presStyleLbl="bgShp" presStyleIdx="4" presStyleCnt="5"/>
      <dgm:spPr/>
    </dgm:pt>
    <dgm:pt modelId="{6BCB3361-BDE2-404F-BDE9-D543CA4B9803}" type="pres">
      <dgm:prSet presAssocID="{691D7FCB-7C71-406C-9E10-AC4A586F18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ssue Tracking"/>
        </a:ext>
      </dgm:extLst>
    </dgm:pt>
    <dgm:pt modelId="{A8E89893-BDFD-4D1F-89B4-300DAEE95103}" type="pres">
      <dgm:prSet presAssocID="{691D7FCB-7C71-406C-9E10-AC4A586F185C}" presName="spaceRect" presStyleCnt="0"/>
      <dgm:spPr/>
    </dgm:pt>
    <dgm:pt modelId="{D27BF141-280C-4848-8637-90637F32FFBC}" type="pres">
      <dgm:prSet presAssocID="{691D7FCB-7C71-406C-9E10-AC4A586F18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0AE9601-187B-4E6D-9D55-2624218328F9}" srcId="{8FDE12F8-9C84-4EE0-97AC-31F5AB81E538}" destId="{5FC671EE-8540-499E-9BBD-B7CEF120A331}" srcOrd="1" destOrd="0" parTransId="{22096123-441F-45D3-BD15-94D680D78D25}" sibTransId="{B1665D21-B2B3-4251-BF8B-2413A555114A}"/>
    <dgm:cxn modelId="{97F3582A-5E9D-4BBB-B6AD-E58546C64EE2}" type="presOf" srcId="{A4C1A585-AC23-43CF-B080-DFE1B08F1CC3}" destId="{3586D187-B3A1-467B-A948-7F886F2E5A7E}" srcOrd="0" destOrd="0" presId="urn:microsoft.com/office/officeart/2018/5/layout/IconCircleLabelList"/>
    <dgm:cxn modelId="{F239BD2E-48B9-46EE-A93B-264F7B403234}" srcId="{8FDE12F8-9C84-4EE0-97AC-31F5AB81E538}" destId="{CB1E1FA4-5891-4626-8478-A6F0D10782C3}" srcOrd="3" destOrd="0" parTransId="{D7AD90B6-D76D-409A-B5C9-8930BFD43076}" sibTransId="{2CA5A087-702F-417C-8FE4-8F9634F5D355}"/>
    <dgm:cxn modelId="{816F1535-54CC-4279-914D-D91899E3C9D4}" srcId="{8FDE12F8-9C84-4EE0-97AC-31F5AB81E538}" destId="{95694D54-9C05-4B74-99DA-C40342C954F2}" srcOrd="2" destOrd="0" parTransId="{2A37D1AE-1C0A-4992-BDF7-1115FCE6DAB6}" sibTransId="{F1733CC7-F4B7-4B5D-BB34-156E76B77134}"/>
    <dgm:cxn modelId="{7066B25C-68F1-48B8-BAF9-180A29AD63A3}" type="presOf" srcId="{95694D54-9C05-4B74-99DA-C40342C954F2}" destId="{F2B67240-D9C3-48F8-ACB3-99B8F7DCD1A2}" srcOrd="0" destOrd="0" presId="urn:microsoft.com/office/officeart/2018/5/layout/IconCircleLabelList"/>
    <dgm:cxn modelId="{B487EB4D-3C43-4E24-9663-3D0655C65AA8}" srcId="{8FDE12F8-9C84-4EE0-97AC-31F5AB81E538}" destId="{A4C1A585-AC23-43CF-B080-DFE1B08F1CC3}" srcOrd="0" destOrd="0" parTransId="{F70AFECD-14F0-4730-81DB-0A937A316E80}" sibTransId="{A72AF488-4F33-4640-8179-7C1E49074679}"/>
    <dgm:cxn modelId="{CFE66C53-0171-4EDD-9194-9433F7C4D71E}" type="presOf" srcId="{CB1E1FA4-5891-4626-8478-A6F0D10782C3}" destId="{DA7E40F7-9760-4E4C-A019-27FF85A70101}" srcOrd="0" destOrd="0" presId="urn:microsoft.com/office/officeart/2018/5/layout/IconCircleLabelList"/>
    <dgm:cxn modelId="{738DAC96-30A2-4889-87B7-DF652D54607F}" type="presOf" srcId="{691D7FCB-7C71-406C-9E10-AC4A586F185C}" destId="{D27BF141-280C-4848-8637-90637F32FFBC}" srcOrd="0" destOrd="0" presId="urn:microsoft.com/office/officeart/2018/5/layout/IconCircleLabelList"/>
    <dgm:cxn modelId="{949ED5C5-8B76-4ED3-A35B-6CD85651D5E7}" type="presOf" srcId="{8FDE12F8-9C84-4EE0-97AC-31F5AB81E538}" destId="{BAFFC454-8530-41D3-A2C9-98586AD65CFC}" srcOrd="0" destOrd="0" presId="urn:microsoft.com/office/officeart/2018/5/layout/IconCircleLabelList"/>
    <dgm:cxn modelId="{11175FDA-DF86-4557-B502-BEAFFCA95296}" type="presOf" srcId="{5FC671EE-8540-499E-9BBD-B7CEF120A331}" destId="{04C3F777-055F-473B-8AE5-D990F1CC9CC3}" srcOrd="0" destOrd="0" presId="urn:microsoft.com/office/officeart/2018/5/layout/IconCircleLabelList"/>
    <dgm:cxn modelId="{0BB285F9-D13E-4514-92F6-D31D85BCDF67}" srcId="{8FDE12F8-9C84-4EE0-97AC-31F5AB81E538}" destId="{691D7FCB-7C71-406C-9E10-AC4A586F185C}" srcOrd="4" destOrd="0" parTransId="{A022873E-584C-4E00-82BA-E385302CB7BA}" sibTransId="{F0203F75-DF7E-452A-88E4-665C82120634}"/>
    <dgm:cxn modelId="{0F5E91B5-C866-473D-B609-77636FDCA6C3}" type="presParOf" srcId="{BAFFC454-8530-41D3-A2C9-98586AD65CFC}" destId="{7BBF1EC8-F851-4196-8DCE-04473B80D53B}" srcOrd="0" destOrd="0" presId="urn:microsoft.com/office/officeart/2018/5/layout/IconCircleLabelList"/>
    <dgm:cxn modelId="{0412E90F-72BF-4735-88F4-6C94B836817C}" type="presParOf" srcId="{7BBF1EC8-F851-4196-8DCE-04473B80D53B}" destId="{547B1D68-262F-413F-AA1D-C5046A8BFADB}" srcOrd="0" destOrd="0" presId="urn:microsoft.com/office/officeart/2018/5/layout/IconCircleLabelList"/>
    <dgm:cxn modelId="{9E962F4B-C953-48AF-9A48-81C02A166675}" type="presParOf" srcId="{7BBF1EC8-F851-4196-8DCE-04473B80D53B}" destId="{7A3399C3-4855-4C1E-B9B2-4EF701B95674}" srcOrd="1" destOrd="0" presId="urn:microsoft.com/office/officeart/2018/5/layout/IconCircleLabelList"/>
    <dgm:cxn modelId="{DBDACF0F-3579-4D32-B511-EAC23F6313F5}" type="presParOf" srcId="{7BBF1EC8-F851-4196-8DCE-04473B80D53B}" destId="{76C72910-9E34-4D25-82CA-BB55721F0AE6}" srcOrd="2" destOrd="0" presId="urn:microsoft.com/office/officeart/2018/5/layout/IconCircleLabelList"/>
    <dgm:cxn modelId="{5C58011D-D155-41CF-9134-E403FF3FC320}" type="presParOf" srcId="{7BBF1EC8-F851-4196-8DCE-04473B80D53B}" destId="{3586D187-B3A1-467B-A948-7F886F2E5A7E}" srcOrd="3" destOrd="0" presId="urn:microsoft.com/office/officeart/2018/5/layout/IconCircleLabelList"/>
    <dgm:cxn modelId="{3FC65E6F-38D6-4F3F-AD42-A4E5DE0317C6}" type="presParOf" srcId="{BAFFC454-8530-41D3-A2C9-98586AD65CFC}" destId="{EF9A04E5-D57E-416D-B531-9F55EF8966E2}" srcOrd="1" destOrd="0" presId="urn:microsoft.com/office/officeart/2018/5/layout/IconCircleLabelList"/>
    <dgm:cxn modelId="{FBBD9D1C-08DE-4ABD-A1B0-3652E6CDE6ED}" type="presParOf" srcId="{BAFFC454-8530-41D3-A2C9-98586AD65CFC}" destId="{78A67F66-27B9-46E4-882C-835F235F826E}" srcOrd="2" destOrd="0" presId="urn:microsoft.com/office/officeart/2018/5/layout/IconCircleLabelList"/>
    <dgm:cxn modelId="{E9AFCB3B-B572-42C4-85C7-443226C402DB}" type="presParOf" srcId="{78A67F66-27B9-46E4-882C-835F235F826E}" destId="{8F8BB612-AE59-427D-8155-449936A5B636}" srcOrd="0" destOrd="0" presId="urn:microsoft.com/office/officeart/2018/5/layout/IconCircleLabelList"/>
    <dgm:cxn modelId="{D4CC5BCF-2DBF-4F75-8949-001626482BE7}" type="presParOf" srcId="{78A67F66-27B9-46E4-882C-835F235F826E}" destId="{133ACDC4-F371-4F24-A83B-C2CF0E913A35}" srcOrd="1" destOrd="0" presId="urn:microsoft.com/office/officeart/2018/5/layout/IconCircleLabelList"/>
    <dgm:cxn modelId="{6FF52465-8496-4BF0-8BD4-0FE393D5678E}" type="presParOf" srcId="{78A67F66-27B9-46E4-882C-835F235F826E}" destId="{D1A568E3-806E-4B6D-A468-64E886A5E6EF}" srcOrd="2" destOrd="0" presId="urn:microsoft.com/office/officeart/2018/5/layout/IconCircleLabelList"/>
    <dgm:cxn modelId="{6AB5DF7C-E338-4166-A973-749D297E8BCB}" type="presParOf" srcId="{78A67F66-27B9-46E4-882C-835F235F826E}" destId="{04C3F777-055F-473B-8AE5-D990F1CC9CC3}" srcOrd="3" destOrd="0" presId="urn:microsoft.com/office/officeart/2018/5/layout/IconCircleLabelList"/>
    <dgm:cxn modelId="{09E4F839-0081-4859-9B39-831D56986F42}" type="presParOf" srcId="{BAFFC454-8530-41D3-A2C9-98586AD65CFC}" destId="{918F4069-9EB3-4825-9979-955E83DC9A35}" srcOrd="3" destOrd="0" presId="urn:microsoft.com/office/officeart/2018/5/layout/IconCircleLabelList"/>
    <dgm:cxn modelId="{E02EE315-566F-4A15-8425-A142F76D9BC4}" type="presParOf" srcId="{BAFFC454-8530-41D3-A2C9-98586AD65CFC}" destId="{6D092D99-5E5F-482B-A7EE-1B70871D52BF}" srcOrd="4" destOrd="0" presId="urn:microsoft.com/office/officeart/2018/5/layout/IconCircleLabelList"/>
    <dgm:cxn modelId="{B849E38B-4603-4518-B301-9719E052FBC7}" type="presParOf" srcId="{6D092D99-5E5F-482B-A7EE-1B70871D52BF}" destId="{EF9378A0-FAEF-42D7-8924-23630EC35C86}" srcOrd="0" destOrd="0" presId="urn:microsoft.com/office/officeart/2018/5/layout/IconCircleLabelList"/>
    <dgm:cxn modelId="{9AE1AB02-D734-4628-B16A-571F62F221F5}" type="presParOf" srcId="{6D092D99-5E5F-482B-A7EE-1B70871D52BF}" destId="{D237738C-B3F7-4567-8C16-5C46532235E3}" srcOrd="1" destOrd="0" presId="urn:microsoft.com/office/officeart/2018/5/layout/IconCircleLabelList"/>
    <dgm:cxn modelId="{3B7D76B5-DE56-4FE9-9179-51DFDFA683C8}" type="presParOf" srcId="{6D092D99-5E5F-482B-A7EE-1B70871D52BF}" destId="{E968D59A-64FE-4C53-963A-3DC1D2BB676E}" srcOrd="2" destOrd="0" presId="urn:microsoft.com/office/officeart/2018/5/layout/IconCircleLabelList"/>
    <dgm:cxn modelId="{F4A72258-DB11-4900-96A1-05BB7C5AC4CF}" type="presParOf" srcId="{6D092D99-5E5F-482B-A7EE-1B70871D52BF}" destId="{F2B67240-D9C3-48F8-ACB3-99B8F7DCD1A2}" srcOrd="3" destOrd="0" presId="urn:microsoft.com/office/officeart/2018/5/layout/IconCircleLabelList"/>
    <dgm:cxn modelId="{F3BCF836-559E-497B-A36B-2B3B76D07DA2}" type="presParOf" srcId="{BAFFC454-8530-41D3-A2C9-98586AD65CFC}" destId="{EA74D27D-28C0-4A86-99EB-800E9759F255}" srcOrd="5" destOrd="0" presId="urn:microsoft.com/office/officeart/2018/5/layout/IconCircleLabelList"/>
    <dgm:cxn modelId="{36A23556-F056-4E7F-9A2B-DED9DAC4E02A}" type="presParOf" srcId="{BAFFC454-8530-41D3-A2C9-98586AD65CFC}" destId="{9E5ED780-D040-4CC2-A62F-00F229983143}" srcOrd="6" destOrd="0" presId="urn:microsoft.com/office/officeart/2018/5/layout/IconCircleLabelList"/>
    <dgm:cxn modelId="{E78430B2-5943-4980-B3B2-0D09BB9A03A9}" type="presParOf" srcId="{9E5ED780-D040-4CC2-A62F-00F229983143}" destId="{B902BEE7-923E-45F9-A766-490E2A2528DD}" srcOrd="0" destOrd="0" presId="urn:microsoft.com/office/officeart/2018/5/layout/IconCircleLabelList"/>
    <dgm:cxn modelId="{01FF65F9-64D7-4BD9-9625-15F1D8F1146D}" type="presParOf" srcId="{9E5ED780-D040-4CC2-A62F-00F229983143}" destId="{9040A852-E1C9-4668-A7A4-39146EB157EE}" srcOrd="1" destOrd="0" presId="urn:microsoft.com/office/officeart/2018/5/layout/IconCircleLabelList"/>
    <dgm:cxn modelId="{716BD083-00B2-4D57-B994-441EE2848BDE}" type="presParOf" srcId="{9E5ED780-D040-4CC2-A62F-00F229983143}" destId="{7E720DF6-46D9-49E6-808D-5C0B88650C55}" srcOrd="2" destOrd="0" presId="urn:microsoft.com/office/officeart/2018/5/layout/IconCircleLabelList"/>
    <dgm:cxn modelId="{392D177A-891C-411D-9AAC-5AB20CD4E430}" type="presParOf" srcId="{9E5ED780-D040-4CC2-A62F-00F229983143}" destId="{DA7E40F7-9760-4E4C-A019-27FF85A70101}" srcOrd="3" destOrd="0" presId="urn:microsoft.com/office/officeart/2018/5/layout/IconCircleLabelList"/>
    <dgm:cxn modelId="{68361B76-9ADA-4563-90C6-273859AC2E49}" type="presParOf" srcId="{BAFFC454-8530-41D3-A2C9-98586AD65CFC}" destId="{291695B0-1694-46DD-8951-92F06C60B141}" srcOrd="7" destOrd="0" presId="urn:microsoft.com/office/officeart/2018/5/layout/IconCircleLabelList"/>
    <dgm:cxn modelId="{519B072D-E502-4073-AF93-329131655C72}" type="presParOf" srcId="{BAFFC454-8530-41D3-A2C9-98586AD65CFC}" destId="{8BE202D5-AC6F-4F51-A545-CC6A181A2804}" srcOrd="8" destOrd="0" presId="urn:microsoft.com/office/officeart/2018/5/layout/IconCircleLabelList"/>
    <dgm:cxn modelId="{8A6B6B52-C923-4334-80A2-608BCB319048}" type="presParOf" srcId="{8BE202D5-AC6F-4F51-A545-CC6A181A2804}" destId="{7BE4FA5C-58EB-4726-8A3E-E14F6F2131B9}" srcOrd="0" destOrd="0" presId="urn:microsoft.com/office/officeart/2018/5/layout/IconCircleLabelList"/>
    <dgm:cxn modelId="{00026386-35A2-4BAA-86E7-6F71B34B99C1}" type="presParOf" srcId="{8BE202D5-AC6F-4F51-A545-CC6A181A2804}" destId="{6BCB3361-BDE2-404F-BDE9-D543CA4B9803}" srcOrd="1" destOrd="0" presId="urn:microsoft.com/office/officeart/2018/5/layout/IconCircleLabelList"/>
    <dgm:cxn modelId="{D4723248-5671-485C-A86B-5E8805A11E12}" type="presParOf" srcId="{8BE202D5-AC6F-4F51-A545-CC6A181A2804}" destId="{A8E89893-BDFD-4D1F-89B4-300DAEE95103}" srcOrd="2" destOrd="0" presId="urn:microsoft.com/office/officeart/2018/5/layout/IconCircleLabelList"/>
    <dgm:cxn modelId="{710EBB83-206B-4603-B526-EB30FD3B6056}" type="presParOf" srcId="{8BE202D5-AC6F-4F51-A545-CC6A181A2804}" destId="{D27BF141-280C-4848-8637-90637F32FF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EE7E3C-0B2F-4C8B-BF80-FC815E462485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7E4067-58FE-460A-B7C8-942C0A7CC562}">
      <dgm:prSet/>
      <dgm:spPr/>
      <dgm:t>
        <a:bodyPr/>
        <a:lstStyle/>
        <a:p>
          <a:r>
            <a:rPr lang="en-US" b="0" i="0" dirty="0"/>
            <a:t>Telecom companies aim to predict customer churn for proactive retention and improved customer loyalty.</a:t>
          </a:r>
          <a:r>
            <a:rPr lang="en-US" dirty="0"/>
            <a:t> </a:t>
          </a:r>
        </a:p>
      </dgm:t>
    </dgm:pt>
    <dgm:pt modelId="{E5CCFC42-EC28-455D-B420-84F001952E4C}" type="parTrans" cxnId="{B2FF63C2-A3DC-43CA-B739-BE78BD534C0C}">
      <dgm:prSet/>
      <dgm:spPr/>
      <dgm:t>
        <a:bodyPr/>
        <a:lstStyle/>
        <a:p>
          <a:endParaRPr lang="en-US"/>
        </a:p>
      </dgm:t>
    </dgm:pt>
    <dgm:pt modelId="{BCE4F77B-CFB8-4280-ABC2-FCAF55CD5966}" type="sibTrans" cxnId="{B2FF63C2-A3DC-43CA-B739-BE78BD534C0C}">
      <dgm:prSet/>
      <dgm:spPr/>
      <dgm:t>
        <a:bodyPr/>
        <a:lstStyle/>
        <a:p>
          <a:endParaRPr lang="en-US"/>
        </a:p>
      </dgm:t>
    </dgm:pt>
    <dgm:pt modelId="{8993B020-4BA9-4977-9256-A3FE3F2EC4AA}">
      <dgm:prSet/>
      <dgm:spPr/>
      <dgm:t>
        <a:bodyPr/>
        <a:lstStyle/>
        <a:p>
          <a:r>
            <a:rPr lang="en-US" dirty="0"/>
            <a:t>This Presentation entails ways to identify them and provide Recommendations to retain them</a:t>
          </a:r>
        </a:p>
      </dgm:t>
    </dgm:pt>
    <dgm:pt modelId="{E9A6DF53-F554-4C04-9822-300C9CF93938}" type="parTrans" cxnId="{8242B9E1-D48F-4363-BC87-6F2F2C4DD79D}">
      <dgm:prSet/>
      <dgm:spPr/>
      <dgm:t>
        <a:bodyPr/>
        <a:lstStyle/>
        <a:p>
          <a:endParaRPr lang="en-US"/>
        </a:p>
      </dgm:t>
    </dgm:pt>
    <dgm:pt modelId="{09FBE459-2659-4AF0-A5DF-F93D5B8439EB}" type="sibTrans" cxnId="{8242B9E1-D48F-4363-BC87-6F2F2C4DD79D}">
      <dgm:prSet/>
      <dgm:spPr/>
      <dgm:t>
        <a:bodyPr/>
        <a:lstStyle/>
        <a:p>
          <a:endParaRPr lang="en-US"/>
        </a:p>
      </dgm:t>
    </dgm:pt>
    <dgm:pt modelId="{07A76798-498A-440A-B5D7-5EA8A166BD00}" type="pres">
      <dgm:prSet presAssocID="{D0EE7E3C-0B2F-4C8B-BF80-FC815E462485}" presName="outerComposite" presStyleCnt="0">
        <dgm:presLayoutVars>
          <dgm:chMax val="5"/>
          <dgm:dir/>
          <dgm:resizeHandles val="exact"/>
        </dgm:presLayoutVars>
      </dgm:prSet>
      <dgm:spPr/>
    </dgm:pt>
    <dgm:pt modelId="{1A2CBA28-81B7-446D-A936-F043485907C5}" type="pres">
      <dgm:prSet presAssocID="{D0EE7E3C-0B2F-4C8B-BF80-FC815E462485}" presName="dummyMaxCanvas" presStyleCnt="0">
        <dgm:presLayoutVars/>
      </dgm:prSet>
      <dgm:spPr/>
    </dgm:pt>
    <dgm:pt modelId="{FE45FA10-BE92-4F4E-8B96-6E3CD24767B9}" type="pres">
      <dgm:prSet presAssocID="{D0EE7E3C-0B2F-4C8B-BF80-FC815E462485}" presName="TwoNodes_1" presStyleLbl="node1" presStyleIdx="0" presStyleCnt="2" custScaleX="117647">
        <dgm:presLayoutVars>
          <dgm:bulletEnabled val="1"/>
        </dgm:presLayoutVars>
      </dgm:prSet>
      <dgm:spPr/>
    </dgm:pt>
    <dgm:pt modelId="{6BA1321E-E1FD-4257-896A-B1E6B2016BB8}" type="pres">
      <dgm:prSet presAssocID="{D0EE7E3C-0B2F-4C8B-BF80-FC815E462485}" presName="TwoNodes_2" presStyleLbl="node1" presStyleIdx="1" presStyleCnt="2" custScaleX="109431">
        <dgm:presLayoutVars>
          <dgm:bulletEnabled val="1"/>
        </dgm:presLayoutVars>
      </dgm:prSet>
      <dgm:spPr/>
    </dgm:pt>
    <dgm:pt modelId="{CB41600C-1D7E-4F46-801A-0AB27477405B}" type="pres">
      <dgm:prSet presAssocID="{D0EE7E3C-0B2F-4C8B-BF80-FC815E462485}" presName="TwoConn_1-2" presStyleLbl="fgAccFollowNode1" presStyleIdx="0" presStyleCnt="1">
        <dgm:presLayoutVars>
          <dgm:bulletEnabled val="1"/>
        </dgm:presLayoutVars>
      </dgm:prSet>
      <dgm:spPr/>
    </dgm:pt>
    <dgm:pt modelId="{D543249D-D039-454D-8CA2-26693B08FD58}" type="pres">
      <dgm:prSet presAssocID="{D0EE7E3C-0B2F-4C8B-BF80-FC815E462485}" presName="TwoNodes_1_text" presStyleLbl="node1" presStyleIdx="1" presStyleCnt="2">
        <dgm:presLayoutVars>
          <dgm:bulletEnabled val="1"/>
        </dgm:presLayoutVars>
      </dgm:prSet>
      <dgm:spPr/>
    </dgm:pt>
    <dgm:pt modelId="{C7D54F51-3DB8-4E9A-82BE-BEEA6607DAEC}" type="pres">
      <dgm:prSet presAssocID="{D0EE7E3C-0B2F-4C8B-BF80-FC815E46248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A703D1A-41FD-4AB3-A0B5-B4609E471C74}" type="presOf" srcId="{8993B020-4BA9-4977-9256-A3FE3F2EC4AA}" destId="{C7D54F51-3DB8-4E9A-82BE-BEEA6607DAEC}" srcOrd="1" destOrd="0" presId="urn:microsoft.com/office/officeart/2005/8/layout/vProcess5"/>
    <dgm:cxn modelId="{842D5B51-06F2-43B8-B26B-923C29CC49AD}" type="presOf" srcId="{D0EE7E3C-0B2F-4C8B-BF80-FC815E462485}" destId="{07A76798-498A-440A-B5D7-5EA8A166BD00}" srcOrd="0" destOrd="0" presId="urn:microsoft.com/office/officeart/2005/8/layout/vProcess5"/>
    <dgm:cxn modelId="{3858B286-4A79-4360-8060-02FC57E63E00}" type="presOf" srcId="{BCE4F77B-CFB8-4280-ABC2-FCAF55CD5966}" destId="{CB41600C-1D7E-4F46-801A-0AB27477405B}" srcOrd="0" destOrd="0" presId="urn:microsoft.com/office/officeart/2005/8/layout/vProcess5"/>
    <dgm:cxn modelId="{6DF25C88-E08B-4D0E-8696-47FE462A8967}" type="presOf" srcId="{7B7E4067-58FE-460A-B7C8-942C0A7CC562}" destId="{D543249D-D039-454D-8CA2-26693B08FD58}" srcOrd="1" destOrd="0" presId="urn:microsoft.com/office/officeart/2005/8/layout/vProcess5"/>
    <dgm:cxn modelId="{0AF0A08B-3F3D-49E0-A5D4-909133C5BDE2}" type="presOf" srcId="{7B7E4067-58FE-460A-B7C8-942C0A7CC562}" destId="{FE45FA10-BE92-4F4E-8B96-6E3CD24767B9}" srcOrd="0" destOrd="0" presId="urn:microsoft.com/office/officeart/2005/8/layout/vProcess5"/>
    <dgm:cxn modelId="{E25043C0-0A51-4078-8D88-B54A0FEC8B42}" type="presOf" srcId="{8993B020-4BA9-4977-9256-A3FE3F2EC4AA}" destId="{6BA1321E-E1FD-4257-896A-B1E6B2016BB8}" srcOrd="0" destOrd="0" presId="urn:microsoft.com/office/officeart/2005/8/layout/vProcess5"/>
    <dgm:cxn modelId="{B2FF63C2-A3DC-43CA-B739-BE78BD534C0C}" srcId="{D0EE7E3C-0B2F-4C8B-BF80-FC815E462485}" destId="{7B7E4067-58FE-460A-B7C8-942C0A7CC562}" srcOrd="0" destOrd="0" parTransId="{E5CCFC42-EC28-455D-B420-84F001952E4C}" sibTransId="{BCE4F77B-CFB8-4280-ABC2-FCAF55CD5966}"/>
    <dgm:cxn modelId="{8242B9E1-D48F-4363-BC87-6F2F2C4DD79D}" srcId="{D0EE7E3C-0B2F-4C8B-BF80-FC815E462485}" destId="{8993B020-4BA9-4977-9256-A3FE3F2EC4AA}" srcOrd="1" destOrd="0" parTransId="{E9A6DF53-F554-4C04-9822-300C9CF93938}" sibTransId="{09FBE459-2659-4AF0-A5DF-F93D5B8439EB}"/>
    <dgm:cxn modelId="{3F30DDDF-9CAB-4184-BD89-1DEDBB4B3A0D}" type="presParOf" srcId="{07A76798-498A-440A-B5D7-5EA8A166BD00}" destId="{1A2CBA28-81B7-446D-A936-F043485907C5}" srcOrd="0" destOrd="0" presId="urn:microsoft.com/office/officeart/2005/8/layout/vProcess5"/>
    <dgm:cxn modelId="{8F16F1E4-D99B-436E-945A-74B3121CDBF5}" type="presParOf" srcId="{07A76798-498A-440A-B5D7-5EA8A166BD00}" destId="{FE45FA10-BE92-4F4E-8B96-6E3CD24767B9}" srcOrd="1" destOrd="0" presId="urn:microsoft.com/office/officeart/2005/8/layout/vProcess5"/>
    <dgm:cxn modelId="{776C5737-B89F-4378-B4BC-2DE95209D66A}" type="presParOf" srcId="{07A76798-498A-440A-B5D7-5EA8A166BD00}" destId="{6BA1321E-E1FD-4257-896A-B1E6B2016BB8}" srcOrd="2" destOrd="0" presId="urn:microsoft.com/office/officeart/2005/8/layout/vProcess5"/>
    <dgm:cxn modelId="{8F0228B9-BFE5-4412-BBD5-60EAEFD2822D}" type="presParOf" srcId="{07A76798-498A-440A-B5D7-5EA8A166BD00}" destId="{CB41600C-1D7E-4F46-801A-0AB27477405B}" srcOrd="3" destOrd="0" presId="urn:microsoft.com/office/officeart/2005/8/layout/vProcess5"/>
    <dgm:cxn modelId="{56C5C447-1935-447E-8659-C54DC6AB6DB0}" type="presParOf" srcId="{07A76798-498A-440A-B5D7-5EA8A166BD00}" destId="{D543249D-D039-454D-8CA2-26693B08FD58}" srcOrd="4" destOrd="0" presId="urn:microsoft.com/office/officeart/2005/8/layout/vProcess5"/>
    <dgm:cxn modelId="{FD2CD187-87AD-400A-8F66-43C5D3DB5A44}" type="presParOf" srcId="{07A76798-498A-440A-B5D7-5EA8A166BD00}" destId="{C7D54F51-3DB8-4E9A-82BE-BEEA6607DAE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B4EA9-14F5-430D-8A23-8C3ACC6A9E6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53FCF1-C6C5-482F-B71A-BA4B68A46A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Customer demography: young or unmarried customers are more likely to churn</a:t>
          </a:r>
        </a:p>
      </dgm:t>
    </dgm:pt>
    <dgm:pt modelId="{B2576A50-D5B7-4300-8D01-68F6A9B39252}" type="parTrans" cxnId="{14FB083F-C24C-44FB-93FB-301309BB3D6B}">
      <dgm:prSet/>
      <dgm:spPr/>
      <dgm:t>
        <a:bodyPr/>
        <a:lstStyle/>
        <a:p>
          <a:endParaRPr lang="en-US"/>
        </a:p>
      </dgm:t>
    </dgm:pt>
    <dgm:pt modelId="{13A41590-B559-42E8-96B8-735751516AFD}" type="sibTrans" cxnId="{14FB083F-C24C-44FB-93FB-301309BB3D6B}">
      <dgm:prSet/>
      <dgm:spPr/>
      <dgm:t>
        <a:bodyPr/>
        <a:lstStyle/>
        <a:p>
          <a:endParaRPr lang="en-US"/>
        </a:p>
      </dgm:t>
    </dgm:pt>
    <dgm:pt modelId="{36BCC5E3-E7C3-48DE-83E1-61A78EF119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CONTRACTS: Customers with MONTHLY contracts and high monthly costs churn more</a:t>
          </a:r>
        </a:p>
      </dgm:t>
    </dgm:pt>
    <dgm:pt modelId="{5C5CBE9E-DD38-44DD-99AC-AFB1FB37868C}" type="parTrans" cxnId="{BAC01D7B-223F-48ED-9D60-4F8E03C42625}">
      <dgm:prSet/>
      <dgm:spPr/>
      <dgm:t>
        <a:bodyPr/>
        <a:lstStyle/>
        <a:p>
          <a:endParaRPr lang="en-US"/>
        </a:p>
      </dgm:t>
    </dgm:pt>
    <dgm:pt modelId="{F23BF9A8-4ED5-44AA-9A12-46B92A277632}" type="sibTrans" cxnId="{BAC01D7B-223F-48ED-9D60-4F8E03C42625}">
      <dgm:prSet/>
      <dgm:spPr/>
      <dgm:t>
        <a:bodyPr/>
        <a:lstStyle/>
        <a:p>
          <a:endParaRPr lang="en-US"/>
        </a:p>
      </dgm:t>
    </dgm:pt>
    <dgm:pt modelId="{BABB97FB-4762-4B0E-8629-4385787DEF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PAYMENT MODES: CUSTOMERS PAYING BY ELECTRONIC MODE CHURN MORE THAN OTHER MEANS</a:t>
          </a:r>
        </a:p>
      </dgm:t>
    </dgm:pt>
    <dgm:pt modelId="{EA453CA1-37E8-4187-8858-C119DF48B2F4}" type="parTrans" cxnId="{B865AB69-E117-4C2E-B6B5-9FF4F6AD3ADC}">
      <dgm:prSet/>
      <dgm:spPr/>
      <dgm:t>
        <a:bodyPr/>
        <a:lstStyle/>
        <a:p>
          <a:endParaRPr lang="en-US"/>
        </a:p>
      </dgm:t>
    </dgm:pt>
    <dgm:pt modelId="{7FCBC01D-5031-4E11-BBE8-AD6176D43C07}" type="sibTrans" cxnId="{B865AB69-E117-4C2E-B6B5-9FF4F6AD3ADC}">
      <dgm:prSet/>
      <dgm:spPr/>
      <dgm:t>
        <a:bodyPr/>
        <a:lstStyle/>
        <a:p>
          <a:endParaRPr lang="en-US"/>
        </a:p>
      </dgm:t>
    </dgm:pt>
    <dgm:pt modelId="{05C2F5FA-1B05-4D84-8C63-4ABA8D791031}" type="pres">
      <dgm:prSet presAssocID="{3CDB4EA9-14F5-430D-8A23-8C3ACC6A9E63}" presName="root" presStyleCnt="0">
        <dgm:presLayoutVars>
          <dgm:dir/>
          <dgm:resizeHandles val="exact"/>
        </dgm:presLayoutVars>
      </dgm:prSet>
      <dgm:spPr/>
    </dgm:pt>
    <dgm:pt modelId="{A57BCC71-3C55-47D7-91B6-1DE6E80A7FA0}" type="pres">
      <dgm:prSet presAssocID="{DE53FCF1-C6C5-482F-B71A-BA4B68A46A8A}" presName="compNode" presStyleCnt="0"/>
      <dgm:spPr/>
    </dgm:pt>
    <dgm:pt modelId="{C3ADDBAA-73FC-49A7-90C9-6E8DA0D6B765}" type="pres">
      <dgm:prSet presAssocID="{DE53FCF1-C6C5-482F-B71A-BA4B68A46A8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E578A2-D390-403F-8EAB-FB650FB5C425}" type="pres">
      <dgm:prSet presAssocID="{DE53FCF1-C6C5-482F-B71A-BA4B68A46A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9EC991C-AF56-4EF3-88D9-380288479323}" type="pres">
      <dgm:prSet presAssocID="{DE53FCF1-C6C5-482F-B71A-BA4B68A46A8A}" presName="spaceRect" presStyleCnt="0"/>
      <dgm:spPr/>
    </dgm:pt>
    <dgm:pt modelId="{BD241C76-884C-44E4-A374-A4EFAC725BEC}" type="pres">
      <dgm:prSet presAssocID="{DE53FCF1-C6C5-482F-B71A-BA4B68A46A8A}" presName="textRect" presStyleLbl="revTx" presStyleIdx="0" presStyleCnt="3" custLinFactNeighborX="772" custLinFactNeighborY="-18143">
        <dgm:presLayoutVars>
          <dgm:chMax val="1"/>
          <dgm:chPref val="1"/>
        </dgm:presLayoutVars>
      </dgm:prSet>
      <dgm:spPr/>
    </dgm:pt>
    <dgm:pt modelId="{4D304608-C1B8-42D1-8E45-EF226F52387F}" type="pres">
      <dgm:prSet presAssocID="{13A41590-B559-42E8-96B8-735751516AFD}" presName="sibTrans" presStyleCnt="0"/>
      <dgm:spPr/>
    </dgm:pt>
    <dgm:pt modelId="{84CE7CFA-7340-4F59-913F-029352B37757}" type="pres">
      <dgm:prSet presAssocID="{36BCC5E3-E7C3-48DE-83E1-61A78EF119E6}" presName="compNode" presStyleCnt="0"/>
      <dgm:spPr/>
    </dgm:pt>
    <dgm:pt modelId="{6A6C3C93-4CCF-4B19-A52C-56D53EE38C1B}" type="pres">
      <dgm:prSet presAssocID="{36BCC5E3-E7C3-48DE-83E1-61A78EF119E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517DDEB-6139-4168-8D5F-6FDEACA98FEC}" type="pres">
      <dgm:prSet presAssocID="{36BCC5E3-E7C3-48DE-83E1-61A78EF119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363363C-9009-4C94-B998-8DE9544E5FC1}" type="pres">
      <dgm:prSet presAssocID="{36BCC5E3-E7C3-48DE-83E1-61A78EF119E6}" presName="spaceRect" presStyleCnt="0"/>
      <dgm:spPr/>
    </dgm:pt>
    <dgm:pt modelId="{FBE27B8F-48EF-4D9F-9804-068951E94A40}" type="pres">
      <dgm:prSet presAssocID="{36BCC5E3-E7C3-48DE-83E1-61A78EF119E6}" presName="textRect" presStyleLbl="revTx" presStyleIdx="1" presStyleCnt="3" custLinFactNeighborY="-12959">
        <dgm:presLayoutVars>
          <dgm:chMax val="1"/>
          <dgm:chPref val="1"/>
        </dgm:presLayoutVars>
      </dgm:prSet>
      <dgm:spPr/>
    </dgm:pt>
    <dgm:pt modelId="{7AACEECC-3DDA-47F2-AFEC-27C408172654}" type="pres">
      <dgm:prSet presAssocID="{F23BF9A8-4ED5-44AA-9A12-46B92A277632}" presName="sibTrans" presStyleCnt="0"/>
      <dgm:spPr/>
    </dgm:pt>
    <dgm:pt modelId="{F29E0408-1DC7-4FEF-8A69-77EB8FBBDF0F}" type="pres">
      <dgm:prSet presAssocID="{BABB97FB-4762-4B0E-8629-4385787DEF0C}" presName="compNode" presStyleCnt="0"/>
      <dgm:spPr/>
    </dgm:pt>
    <dgm:pt modelId="{95E2B7A8-3828-4DD1-9730-644EEA88F906}" type="pres">
      <dgm:prSet presAssocID="{BABB97FB-4762-4B0E-8629-4385787DEF0C}" presName="iconBgRect" presStyleLbl="bgShp" presStyleIdx="2" presStyleCnt="3" custLinFactNeighborX="3068" custLinFactNeighborY="720"/>
      <dgm:spPr>
        <a:prstGeom prst="round2DiagRect">
          <a:avLst>
            <a:gd name="adj1" fmla="val 29727"/>
            <a:gd name="adj2" fmla="val 0"/>
          </a:avLst>
        </a:prstGeom>
      </dgm:spPr>
    </dgm:pt>
    <dgm:pt modelId="{7A0A590D-5C5C-4A9C-AC10-E3789AC8579E}" type="pres">
      <dgm:prSet presAssocID="{BABB97FB-4762-4B0E-8629-4385787DEF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16DCE-E586-44B7-AD0D-D2426F1BB5E9}" type="pres">
      <dgm:prSet presAssocID="{BABB97FB-4762-4B0E-8629-4385787DEF0C}" presName="spaceRect" presStyleCnt="0"/>
      <dgm:spPr/>
    </dgm:pt>
    <dgm:pt modelId="{FEAF1D13-25D3-4382-948F-E9621AA11C71}" type="pres">
      <dgm:prSet presAssocID="{BABB97FB-4762-4B0E-8629-4385787DEF0C}" presName="textRect" presStyleLbl="revTx" presStyleIdx="2" presStyleCnt="3" custLinFactNeighborX="1662" custLinFactNeighborY="-9924">
        <dgm:presLayoutVars>
          <dgm:chMax val="1"/>
          <dgm:chPref val="1"/>
        </dgm:presLayoutVars>
      </dgm:prSet>
      <dgm:spPr/>
    </dgm:pt>
  </dgm:ptLst>
  <dgm:cxnLst>
    <dgm:cxn modelId="{135F632A-A3C6-496C-8FD0-292F48A77A70}" type="presOf" srcId="{DE53FCF1-C6C5-482F-B71A-BA4B68A46A8A}" destId="{BD241C76-884C-44E4-A374-A4EFAC725BEC}" srcOrd="0" destOrd="0" presId="urn:microsoft.com/office/officeart/2018/5/layout/IconLeafLabelList"/>
    <dgm:cxn modelId="{14FB083F-C24C-44FB-93FB-301309BB3D6B}" srcId="{3CDB4EA9-14F5-430D-8A23-8C3ACC6A9E63}" destId="{DE53FCF1-C6C5-482F-B71A-BA4B68A46A8A}" srcOrd="0" destOrd="0" parTransId="{B2576A50-D5B7-4300-8D01-68F6A9B39252}" sibTransId="{13A41590-B559-42E8-96B8-735751516AFD}"/>
    <dgm:cxn modelId="{B865AB69-E117-4C2E-B6B5-9FF4F6AD3ADC}" srcId="{3CDB4EA9-14F5-430D-8A23-8C3ACC6A9E63}" destId="{BABB97FB-4762-4B0E-8629-4385787DEF0C}" srcOrd="2" destOrd="0" parTransId="{EA453CA1-37E8-4187-8858-C119DF48B2F4}" sibTransId="{7FCBC01D-5031-4E11-BBE8-AD6176D43C07}"/>
    <dgm:cxn modelId="{EC40E36C-62EE-4F11-B05E-ADE16D1C690A}" type="presOf" srcId="{3CDB4EA9-14F5-430D-8A23-8C3ACC6A9E63}" destId="{05C2F5FA-1B05-4D84-8C63-4ABA8D791031}" srcOrd="0" destOrd="0" presId="urn:microsoft.com/office/officeart/2018/5/layout/IconLeafLabelList"/>
    <dgm:cxn modelId="{BAC01D7B-223F-48ED-9D60-4F8E03C42625}" srcId="{3CDB4EA9-14F5-430D-8A23-8C3ACC6A9E63}" destId="{36BCC5E3-E7C3-48DE-83E1-61A78EF119E6}" srcOrd="1" destOrd="0" parTransId="{5C5CBE9E-DD38-44DD-99AC-AFB1FB37868C}" sibTransId="{F23BF9A8-4ED5-44AA-9A12-46B92A277632}"/>
    <dgm:cxn modelId="{710DC48E-CFC6-47A3-A447-E2DDEC1E0F8D}" type="presOf" srcId="{36BCC5E3-E7C3-48DE-83E1-61A78EF119E6}" destId="{FBE27B8F-48EF-4D9F-9804-068951E94A40}" srcOrd="0" destOrd="0" presId="urn:microsoft.com/office/officeart/2018/5/layout/IconLeafLabelList"/>
    <dgm:cxn modelId="{3771039C-61D5-4851-8D9A-918A52E693CB}" type="presOf" srcId="{BABB97FB-4762-4B0E-8629-4385787DEF0C}" destId="{FEAF1D13-25D3-4382-948F-E9621AA11C71}" srcOrd="0" destOrd="0" presId="urn:microsoft.com/office/officeart/2018/5/layout/IconLeafLabelList"/>
    <dgm:cxn modelId="{8E5C22BE-EC45-4A6E-BF76-4CC49C072AF4}" type="presParOf" srcId="{05C2F5FA-1B05-4D84-8C63-4ABA8D791031}" destId="{A57BCC71-3C55-47D7-91B6-1DE6E80A7FA0}" srcOrd="0" destOrd="0" presId="urn:microsoft.com/office/officeart/2018/5/layout/IconLeafLabelList"/>
    <dgm:cxn modelId="{0DDAA09F-C6B9-4559-B8D8-6C680707351B}" type="presParOf" srcId="{A57BCC71-3C55-47D7-91B6-1DE6E80A7FA0}" destId="{C3ADDBAA-73FC-49A7-90C9-6E8DA0D6B765}" srcOrd="0" destOrd="0" presId="urn:microsoft.com/office/officeart/2018/5/layout/IconLeafLabelList"/>
    <dgm:cxn modelId="{2C5C7A3E-79FF-49BD-9710-1D05FE5BBB4E}" type="presParOf" srcId="{A57BCC71-3C55-47D7-91B6-1DE6E80A7FA0}" destId="{DAE578A2-D390-403F-8EAB-FB650FB5C425}" srcOrd="1" destOrd="0" presId="urn:microsoft.com/office/officeart/2018/5/layout/IconLeafLabelList"/>
    <dgm:cxn modelId="{87D34ED0-1310-486A-AA64-4F24C279447B}" type="presParOf" srcId="{A57BCC71-3C55-47D7-91B6-1DE6E80A7FA0}" destId="{F9EC991C-AF56-4EF3-88D9-380288479323}" srcOrd="2" destOrd="0" presId="urn:microsoft.com/office/officeart/2018/5/layout/IconLeafLabelList"/>
    <dgm:cxn modelId="{D5D4DE91-7F8E-4D98-91B7-18F8E4D5C22F}" type="presParOf" srcId="{A57BCC71-3C55-47D7-91B6-1DE6E80A7FA0}" destId="{BD241C76-884C-44E4-A374-A4EFAC725BEC}" srcOrd="3" destOrd="0" presId="urn:microsoft.com/office/officeart/2018/5/layout/IconLeafLabelList"/>
    <dgm:cxn modelId="{E2426959-16B9-47AE-8DCE-255E07063EE9}" type="presParOf" srcId="{05C2F5FA-1B05-4D84-8C63-4ABA8D791031}" destId="{4D304608-C1B8-42D1-8E45-EF226F52387F}" srcOrd="1" destOrd="0" presId="urn:microsoft.com/office/officeart/2018/5/layout/IconLeafLabelList"/>
    <dgm:cxn modelId="{A874E885-F2F5-40E5-8593-3D50D3C0EFAD}" type="presParOf" srcId="{05C2F5FA-1B05-4D84-8C63-4ABA8D791031}" destId="{84CE7CFA-7340-4F59-913F-029352B37757}" srcOrd="2" destOrd="0" presId="urn:microsoft.com/office/officeart/2018/5/layout/IconLeafLabelList"/>
    <dgm:cxn modelId="{68728820-1F58-445E-AF7A-E6EE426438EF}" type="presParOf" srcId="{84CE7CFA-7340-4F59-913F-029352B37757}" destId="{6A6C3C93-4CCF-4B19-A52C-56D53EE38C1B}" srcOrd="0" destOrd="0" presId="urn:microsoft.com/office/officeart/2018/5/layout/IconLeafLabelList"/>
    <dgm:cxn modelId="{49B3B5FE-65DA-4BA3-8E4D-F06306E6539E}" type="presParOf" srcId="{84CE7CFA-7340-4F59-913F-029352B37757}" destId="{1517DDEB-6139-4168-8D5F-6FDEACA98FEC}" srcOrd="1" destOrd="0" presId="urn:microsoft.com/office/officeart/2018/5/layout/IconLeafLabelList"/>
    <dgm:cxn modelId="{30514390-55D1-41E5-AADC-047C1751C711}" type="presParOf" srcId="{84CE7CFA-7340-4F59-913F-029352B37757}" destId="{2363363C-9009-4C94-B998-8DE9544E5FC1}" srcOrd="2" destOrd="0" presId="urn:microsoft.com/office/officeart/2018/5/layout/IconLeafLabelList"/>
    <dgm:cxn modelId="{B6A4CFEE-FC14-4F62-8EBF-2C0AD5E891B4}" type="presParOf" srcId="{84CE7CFA-7340-4F59-913F-029352B37757}" destId="{FBE27B8F-48EF-4D9F-9804-068951E94A40}" srcOrd="3" destOrd="0" presId="urn:microsoft.com/office/officeart/2018/5/layout/IconLeafLabelList"/>
    <dgm:cxn modelId="{8ABF23A4-3948-44ED-8870-952EA4FFB5C9}" type="presParOf" srcId="{05C2F5FA-1B05-4D84-8C63-4ABA8D791031}" destId="{7AACEECC-3DDA-47F2-AFEC-27C408172654}" srcOrd="3" destOrd="0" presId="urn:microsoft.com/office/officeart/2018/5/layout/IconLeafLabelList"/>
    <dgm:cxn modelId="{3A83FBEF-7FF4-4AB3-9195-6E064CE652B9}" type="presParOf" srcId="{05C2F5FA-1B05-4D84-8C63-4ABA8D791031}" destId="{F29E0408-1DC7-4FEF-8A69-77EB8FBBDF0F}" srcOrd="4" destOrd="0" presId="urn:microsoft.com/office/officeart/2018/5/layout/IconLeafLabelList"/>
    <dgm:cxn modelId="{1ABD1193-AC3D-48C2-97FB-D5C020994568}" type="presParOf" srcId="{F29E0408-1DC7-4FEF-8A69-77EB8FBBDF0F}" destId="{95E2B7A8-3828-4DD1-9730-644EEA88F906}" srcOrd="0" destOrd="0" presId="urn:microsoft.com/office/officeart/2018/5/layout/IconLeafLabelList"/>
    <dgm:cxn modelId="{54FD2EF6-8417-48FC-8ECB-DBAFFAF1F848}" type="presParOf" srcId="{F29E0408-1DC7-4FEF-8A69-77EB8FBBDF0F}" destId="{7A0A590D-5C5C-4A9C-AC10-E3789AC8579E}" srcOrd="1" destOrd="0" presId="urn:microsoft.com/office/officeart/2018/5/layout/IconLeafLabelList"/>
    <dgm:cxn modelId="{205A5852-F2F2-4E30-84BE-6AEB2730A71A}" type="presParOf" srcId="{F29E0408-1DC7-4FEF-8A69-77EB8FBBDF0F}" destId="{9B416DCE-E586-44B7-AD0D-D2426F1BB5E9}" srcOrd="2" destOrd="0" presId="urn:microsoft.com/office/officeart/2018/5/layout/IconLeafLabelList"/>
    <dgm:cxn modelId="{2BA9133D-D935-4B6A-8E84-A3F3E56253D2}" type="presParOf" srcId="{F29E0408-1DC7-4FEF-8A69-77EB8FBBDF0F}" destId="{FEAF1D13-25D3-4382-948F-E9621AA11C7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B3B545-08B7-4374-8618-54D2BE649C7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BB44E2-D035-4071-B19A-B596CD858721}">
      <dgm:prSet/>
      <dgm:spPr/>
      <dgm:t>
        <a:bodyPr/>
        <a:lstStyle/>
        <a:p>
          <a:r>
            <a:rPr lang="en-US" b="0" i="0" dirty="0"/>
            <a:t>Empowering decision-making with a lineup of predictive models to predict Customer Churn</a:t>
          </a:r>
          <a:endParaRPr lang="en-US" dirty="0"/>
        </a:p>
      </dgm:t>
    </dgm:pt>
    <dgm:pt modelId="{E8861CE9-0FA0-4C3E-82B9-F1E3EBBCE1DF}" type="parTrans" cxnId="{7C813690-4EAA-4DE0-AA15-54176432FCA3}">
      <dgm:prSet/>
      <dgm:spPr/>
      <dgm:t>
        <a:bodyPr/>
        <a:lstStyle/>
        <a:p>
          <a:endParaRPr lang="en-US"/>
        </a:p>
      </dgm:t>
    </dgm:pt>
    <dgm:pt modelId="{EEB6F02A-B538-4BC3-96C9-817881C81902}" type="sibTrans" cxnId="{7C813690-4EAA-4DE0-AA15-54176432FCA3}">
      <dgm:prSet/>
      <dgm:spPr/>
      <dgm:t>
        <a:bodyPr/>
        <a:lstStyle/>
        <a:p>
          <a:endParaRPr lang="en-US"/>
        </a:p>
      </dgm:t>
    </dgm:pt>
    <dgm:pt modelId="{9F42695D-5616-4ACE-921E-DC6CD3B59FEE}">
      <dgm:prSet/>
      <dgm:spPr/>
      <dgm:t>
        <a:bodyPr/>
        <a:lstStyle/>
        <a:p>
          <a:r>
            <a:rPr lang="en-US" dirty="0"/>
            <a:t>Explored a number of Models like Logistic Regression, Decision Trees, Random Forest, </a:t>
          </a:r>
          <a:r>
            <a:rPr lang="en-US" dirty="0" err="1"/>
            <a:t>XGBoost</a:t>
          </a:r>
          <a:r>
            <a:rPr lang="en-US" dirty="0"/>
            <a:t>, </a:t>
          </a:r>
          <a:r>
            <a:rPr lang="en-US" dirty="0" err="1"/>
            <a:t>etc</a:t>
          </a:r>
          <a:r>
            <a:rPr lang="en-US" dirty="0"/>
            <a:t> to arrive at the best Model</a:t>
          </a:r>
        </a:p>
      </dgm:t>
    </dgm:pt>
    <dgm:pt modelId="{6A2B8381-A5D1-4257-B295-8AF3F6F138E0}" type="parTrans" cxnId="{C26ED61E-F116-42EF-A223-B54C6837D9DF}">
      <dgm:prSet/>
      <dgm:spPr/>
      <dgm:t>
        <a:bodyPr/>
        <a:lstStyle/>
        <a:p>
          <a:endParaRPr lang="en-US"/>
        </a:p>
      </dgm:t>
    </dgm:pt>
    <dgm:pt modelId="{089DB64D-7AB7-44CC-AE3C-70F5C4727C68}" type="sibTrans" cxnId="{C26ED61E-F116-42EF-A223-B54C6837D9DF}">
      <dgm:prSet/>
      <dgm:spPr/>
      <dgm:t>
        <a:bodyPr/>
        <a:lstStyle/>
        <a:p>
          <a:endParaRPr lang="en-US"/>
        </a:p>
      </dgm:t>
    </dgm:pt>
    <dgm:pt modelId="{A6D6C93A-12E8-4EFC-87BC-174814A8CF9C}">
      <dgm:prSet/>
      <dgm:spPr/>
      <dgm:t>
        <a:bodyPr/>
        <a:lstStyle/>
        <a:p>
          <a:r>
            <a:rPr lang="en-US" b="0" i="0" dirty="0"/>
            <a:t>Gradient Boosting outperformed other models and delivered the most accurate customer churn predictions</a:t>
          </a:r>
          <a:endParaRPr lang="en-US" dirty="0"/>
        </a:p>
      </dgm:t>
    </dgm:pt>
    <dgm:pt modelId="{9A5C050A-135D-4391-8B87-330F1BFDD72E}" type="parTrans" cxnId="{87AA314A-3001-4309-AA44-62BFABBA6D84}">
      <dgm:prSet/>
      <dgm:spPr/>
      <dgm:t>
        <a:bodyPr/>
        <a:lstStyle/>
        <a:p>
          <a:endParaRPr lang="en-US"/>
        </a:p>
      </dgm:t>
    </dgm:pt>
    <dgm:pt modelId="{3B3C416B-C720-4BC4-AED6-11E6B44EFB90}" type="sibTrans" cxnId="{87AA314A-3001-4309-AA44-62BFABBA6D84}">
      <dgm:prSet/>
      <dgm:spPr/>
      <dgm:t>
        <a:bodyPr/>
        <a:lstStyle/>
        <a:p>
          <a:endParaRPr lang="en-US"/>
        </a:p>
      </dgm:t>
    </dgm:pt>
    <dgm:pt modelId="{5EFEB6D3-C54A-4750-A024-847878D0AE54}" type="pres">
      <dgm:prSet presAssocID="{0CB3B545-08B7-4374-8618-54D2BE649C7E}" presName="outerComposite" presStyleCnt="0">
        <dgm:presLayoutVars>
          <dgm:chMax val="5"/>
          <dgm:dir/>
          <dgm:resizeHandles val="exact"/>
        </dgm:presLayoutVars>
      </dgm:prSet>
      <dgm:spPr/>
    </dgm:pt>
    <dgm:pt modelId="{2114871F-DD30-49BB-AD29-247936BF81E8}" type="pres">
      <dgm:prSet presAssocID="{0CB3B545-08B7-4374-8618-54D2BE649C7E}" presName="dummyMaxCanvas" presStyleCnt="0">
        <dgm:presLayoutVars/>
      </dgm:prSet>
      <dgm:spPr/>
    </dgm:pt>
    <dgm:pt modelId="{24CC0BE6-AA7B-4564-B71D-016FC7983A87}" type="pres">
      <dgm:prSet presAssocID="{0CB3B545-08B7-4374-8618-54D2BE649C7E}" presName="ThreeNodes_1" presStyleLbl="node1" presStyleIdx="0" presStyleCnt="3">
        <dgm:presLayoutVars>
          <dgm:bulletEnabled val="1"/>
        </dgm:presLayoutVars>
      </dgm:prSet>
      <dgm:spPr/>
    </dgm:pt>
    <dgm:pt modelId="{0BDB1230-8CA7-44EF-8050-FB302E2E5955}" type="pres">
      <dgm:prSet presAssocID="{0CB3B545-08B7-4374-8618-54D2BE649C7E}" presName="ThreeNodes_2" presStyleLbl="node1" presStyleIdx="1" presStyleCnt="3">
        <dgm:presLayoutVars>
          <dgm:bulletEnabled val="1"/>
        </dgm:presLayoutVars>
      </dgm:prSet>
      <dgm:spPr/>
    </dgm:pt>
    <dgm:pt modelId="{559EBD3A-1514-4EAF-8305-D953173D51CE}" type="pres">
      <dgm:prSet presAssocID="{0CB3B545-08B7-4374-8618-54D2BE649C7E}" presName="ThreeNodes_3" presStyleLbl="node1" presStyleIdx="2" presStyleCnt="3">
        <dgm:presLayoutVars>
          <dgm:bulletEnabled val="1"/>
        </dgm:presLayoutVars>
      </dgm:prSet>
      <dgm:spPr/>
    </dgm:pt>
    <dgm:pt modelId="{972B6E0B-41E0-4A4F-9961-9D9EBBE17B4F}" type="pres">
      <dgm:prSet presAssocID="{0CB3B545-08B7-4374-8618-54D2BE649C7E}" presName="ThreeConn_1-2" presStyleLbl="fgAccFollowNode1" presStyleIdx="0" presStyleCnt="2">
        <dgm:presLayoutVars>
          <dgm:bulletEnabled val="1"/>
        </dgm:presLayoutVars>
      </dgm:prSet>
      <dgm:spPr/>
    </dgm:pt>
    <dgm:pt modelId="{F74944F1-CF05-4669-8C61-1A12CA642C22}" type="pres">
      <dgm:prSet presAssocID="{0CB3B545-08B7-4374-8618-54D2BE649C7E}" presName="ThreeConn_2-3" presStyleLbl="fgAccFollowNode1" presStyleIdx="1" presStyleCnt="2">
        <dgm:presLayoutVars>
          <dgm:bulletEnabled val="1"/>
        </dgm:presLayoutVars>
      </dgm:prSet>
      <dgm:spPr/>
    </dgm:pt>
    <dgm:pt modelId="{4EFC3292-4B2F-49B5-B02C-84D31609A640}" type="pres">
      <dgm:prSet presAssocID="{0CB3B545-08B7-4374-8618-54D2BE649C7E}" presName="ThreeNodes_1_text" presStyleLbl="node1" presStyleIdx="2" presStyleCnt="3">
        <dgm:presLayoutVars>
          <dgm:bulletEnabled val="1"/>
        </dgm:presLayoutVars>
      </dgm:prSet>
      <dgm:spPr/>
    </dgm:pt>
    <dgm:pt modelId="{76C9EB39-E2B4-4FA2-8FDF-577358157404}" type="pres">
      <dgm:prSet presAssocID="{0CB3B545-08B7-4374-8618-54D2BE649C7E}" presName="ThreeNodes_2_text" presStyleLbl="node1" presStyleIdx="2" presStyleCnt="3">
        <dgm:presLayoutVars>
          <dgm:bulletEnabled val="1"/>
        </dgm:presLayoutVars>
      </dgm:prSet>
      <dgm:spPr/>
    </dgm:pt>
    <dgm:pt modelId="{937E815E-E87F-4754-8233-038C49914038}" type="pres">
      <dgm:prSet presAssocID="{0CB3B545-08B7-4374-8618-54D2BE649C7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6ED61E-F116-42EF-A223-B54C6837D9DF}" srcId="{0CB3B545-08B7-4374-8618-54D2BE649C7E}" destId="{9F42695D-5616-4ACE-921E-DC6CD3B59FEE}" srcOrd="1" destOrd="0" parTransId="{6A2B8381-A5D1-4257-B295-8AF3F6F138E0}" sibTransId="{089DB64D-7AB7-44CC-AE3C-70F5C4727C68}"/>
    <dgm:cxn modelId="{203CCB31-22FA-471A-BEB2-C3A870A10D49}" type="presOf" srcId="{60BB44E2-D035-4071-B19A-B596CD858721}" destId="{4EFC3292-4B2F-49B5-B02C-84D31609A640}" srcOrd="1" destOrd="0" presId="urn:microsoft.com/office/officeart/2005/8/layout/vProcess5"/>
    <dgm:cxn modelId="{C9458A37-E0AC-4400-BE2B-25FEAD722B84}" type="presOf" srcId="{A6D6C93A-12E8-4EFC-87BC-174814A8CF9C}" destId="{559EBD3A-1514-4EAF-8305-D953173D51CE}" srcOrd="0" destOrd="0" presId="urn:microsoft.com/office/officeart/2005/8/layout/vProcess5"/>
    <dgm:cxn modelId="{5B74243C-D99D-4D28-883D-36BAC772DBF2}" type="presOf" srcId="{0CB3B545-08B7-4374-8618-54D2BE649C7E}" destId="{5EFEB6D3-C54A-4750-A024-847878D0AE54}" srcOrd="0" destOrd="0" presId="urn:microsoft.com/office/officeart/2005/8/layout/vProcess5"/>
    <dgm:cxn modelId="{F127A53D-650E-4241-927B-91C0995CABAE}" type="presOf" srcId="{A6D6C93A-12E8-4EFC-87BC-174814A8CF9C}" destId="{937E815E-E87F-4754-8233-038C49914038}" srcOrd="1" destOrd="0" presId="urn:microsoft.com/office/officeart/2005/8/layout/vProcess5"/>
    <dgm:cxn modelId="{C8046B67-61D4-4CD8-BA49-6A5C37387ECA}" type="presOf" srcId="{9F42695D-5616-4ACE-921E-DC6CD3B59FEE}" destId="{76C9EB39-E2B4-4FA2-8FDF-577358157404}" srcOrd="1" destOrd="0" presId="urn:microsoft.com/office/officeart/2005/8/layout/vProcess5"/>
    <dgm:cxn modelId="{87AA314A-3001-4309-AA44-62BFABBA6D84}" srcId="{0CB3B545-08B7-4374-8618-54D2BE649C7E}" destId="{A6D6C93A-12E8-4EFC-87BC-174814A8CF9C}" srcOrd="2" destOrd="0" parTransId="{9A5C050A-135D-4391-8B87-330F1BFDD72E}" sibTransId="{3B3C416B-C720-4BC4-AED6-11E6B44EFB90}"/>
    <dgm:cxn modelId="{350CA151-AFA4-4151-A097-D7A11BE47924}" type="presOf" srcId="{60BB44E2-D035-4071-B19A-B596CD858721}" destId="{24CC0BE6-AA7B-4564-B71D-016FC7983A87}" srcOrd="0" destOrd="0" presId="urn:microsoft.com/office/officeart/2005/8/layout/vProcess5"/>
    <dgm:cxn modelId="{7011497A-D1E4-41E2-8FE9-4788C234722A}" type="presOf" srcId="{9F42695D-5616-4ACE-921E-DC6CD3B59FEE}" destId="{0BDB1230-8CA7-44EF-8050-FB302E2E5955}" srcOrd="0" destOrd="0" presId="urn:microsoft.com/office/officeart/2005/8/layout/vProcess5"/>
    <dgm:cxn modelId="{555DC67C-F0A3-4C67-B0C2-BE1EC760CBC5}" type="presOf" srcId="{EEB6F02A-B538-4BC3-96C9-817881C81902}" destId="{972B6E0B-41E0-4A4F-9961-9D9EBBE17B4F}" srcOrd="0" destOrd="0" presId="urn:microsoft.com/office/officeart/2005/8/layout/vProcess5"/>
    <dgm:cxn modelId="{7C813690-4EAA-4DE0-AA15-54176432FCA3}" srcId="{0CB3B545-08B7-4374-8618-54D2BE649C7E}" destId="{60BB44E2-D035-4071-B19A-B596CD858721}" srcOrd="0" destOrd="0" parTransId="{E8861CE9-0FA0-4C3E-82B9-F1E3EBBCE1DF}" sibTransId="{EEB6F02A-B538-4BC3-96C9-817881C81902}"/>
    <dgm:cxn modelId="{BA9696DE-2EF3-432B-91BC-A98F8E6ED4F1}" type="presOf" srcId="{089DB64D-7AB7-44CC-AE3C-70F5C4727C68}" destId="{F74944F1-CF05-4669-8C61-1A12CA642C22}" srcOrd="0" destOrd="0" presId="urn:microsoft.com/office/officeart/2005/8/layout/vProcess5"/>
    <dgm:cxn modelId="{FD77489D-567E-44E8-8729-E06047FB9260}" type="presParOf" srcId="{5EFEB6D3-C54A-4750-A024-847878D0AE54}" destId="{2114871F-DD30-49BB-AD29-247936BF81E8}" srcOrd="0" destOrd="0" presId="urn:microsoft.com/office/officeart/2005/8/layout/vProcess5"/>
    <dgm:cxn modelId="{8CCFF0F7-A33A-4FB8-819B-1E1351EC09D7}" type="presParOf" srcId="{5EFEB6D3-C54A-4750-A024-847878D0AE54}" destId="{24CC0BE6-AA7B-4564-B71D-016FC7983A87}" srcOrd="1" destOrd="0" presId="urn:microsoft.com/office/officeart/2005/8/layout/vProcess5"/>
    <dgm:cxn modelId="{F162BE9D-4D2A-4161-B3B0-B9378CAEF071}" type="presParOf" srcId="{5EFEB6D3-C54A-4750-A024-847878D0AE54}" destId="{0BDB1230-8CA7-44EF-8050-FB302E2E5955}" srcOrd="2" destOrd="0" presId="urn:microsoft.com/office/officeart/2005/8/layout/vProcess5"/>
    <dgm:cxn modelId="{7AD6B812-C42C-4478-BF36-A665783E3312}" type="presParOf" srcId="{5EFEB6D3-C54A-4750-A024-847878D0AE54}" destId="{559EBD3A-1514-4EAF-8305-D953173D51CE}" srcOrd="3" destOrd="0" presId="urn:microsoft.com/office/officeart/2005/8/layout/vProcess5"/>
    <dgm:cxn modelId="{82A7319F-F826-4F11-91C2-77A6DA876513}" type="presParOf" srcId="{5EFEB6D3-C54A-4750-A024-847878D0AE54}" destId="{972B6E0B-41E0-4A4F-9961-9D9EBBE17B4F}" srcOrd="4" destOrd="0" presId="urn:microsoft.com/office/officeart/2005/8/layout/vProcess5"/>
    <dgm:cxn modelId="{ED037D6A-5834-4578-A302-09EBF197282D}" type="presParOf" srcId="{5EFEB6D3-C54A-4750-A024-847878D0AE54}" destId="{F74944F1-CF05-4669-8C61-1A12CA642C22}" srcOrd="5" destOrd="0" presId="urn:microsoft.com/office/officeart/2005/8/layout/vProcess5"/>
    <dgm:cxn modelId="{2D29F8F0-B7B2-430A-B4E2-46425401A7B0}" type="presParOf" srcId="{5EFEB6D3-C54A-4750-A024-847878D0AE54}" destId="{4EFC3292-4B2F-49B5-B02C-84D31609A640}" srcOrd="6" destOrd="0" presId="urn:microsoft.com/office/officeart/2005/8/layout/vProcess5"/>
    <dgm:cxn modelId="{7374015F-1A16-4481-A9A0-8150E86D92FF}" type="presParOf" srcId="{5EFEB6D3-C54A-4750-A024-847878D0AE54}" destId="{76C9EB39-E2B4-4FA2-8FDF-577358157404}" srcOrd="7" destOrd="0" presId="urn:microsoft.com/office/officeart/2005/8/layout/vProcess5"/>
    <dgm:cxn modelId="{8A049F38-2A73-44C2-9BE4-2AF580568139}" type="presParOf" srcId="{5EFEB6D3-C54A-4750-A024-847878D0AE54}" destId="{937E815E-E87F-4754-8233-038C4991403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60A18E-FF6A-4023-8236-B77A87F127CA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060820-3BF1-480E-A0D3-2758A0450659}">
      <dgm:prSet/>
      <dgm:spPr/>
      <dgm:t>
        <a:bodyPr/>
        <a:lstStyle/>
        <a:p>
          <a:pPr>
            <a:defRPr b="1"/>
          </a:pPr>
          <a:r>
            <a:rPr lang="en-US"/>
            <a:t>Accuracy</a:t>
          </a:r>
        </a:p>
      </dgm:t>
    </dgm:pt>
    <dgm:pt modelId="{EE54D9C0-CE3E-4BAC-A985-20A6026C41E9}" type="parTrans" cxnId="{FF225E3C-FD79-4518-A035-297B9FE2A2C4}">
      <dgm:prSet/>
      <dgm:spPr/>
      <dgm:t>
        <a:bodyPr/>
        <a:lstStyle/>
        <a:p>
          <a:endParaRPr lang="en-US"/>
        </a:p>
      </dgm:t>
    </dgm:pt>
    <dgm:pt modelId="{A2FD6BCF-EE0B-4CAC-B035-C4C52C734E66}" type="sibTrans" cxnId="{FF225E3C-FD79-4518-A035-297B9FE2A2C4}">
      <dgm:prSet/>
      <dgm:spPr/>
      <dgm:t>
        <a:bodyPr/>
        <a:lstStyle/>
        <a:p>
          <a:endParaRPr lang="en-US"/>
        </a:p>
      </dgm:t>
    </dgm:pt>
    <dgm:pt modelId="{55E3BE80-AEB5-4795-B974-6413CE566F92}">
      <dgm:prSet/>
      <dgm:spPr/>
      <dgm:t>
        <a:bodyPr/>
        <a:lstStyle/>
        <a:p>
          <a:r>
            <a:rPr lang="en-US"/>
            <a:t>The Machine has a </a:t>
          </a:r>
          <a:r>
            <a:rPr lang="en-US" b="0" i="0"/>
            <a:t>commendable accuracy of 82%, making reliable and precise predictions in its task.</a:t>
          </a:r>
          <a:endParaRPr lang="en-US" dirty="0"/>
        </a:p>
      </dgm:t>
    </dgm:pt>
    <dgm:pt modelId="{928F65B7-582A-4A81-811B-43A4151960D6}" type="parTrans" cxnId="{7B2159E0-C5E9-476E-9927-EDAF18E1D923}">
      <dgm:prSet/>
      <dgm:spPr/>
      <dgm:t>
        <a:bodyPr/>
        <a:lstStyle/>
        <a:p>
          <a:endParaRPr lang="en-US"/>
        </a:p>
      </dgm:t>
    </dgm:pt>
    <dgm:pt modelId="{C201EFAB-159B-4731-B37E-4FA1AD65C352}" type="sibTrans" cxnId="{7B2159E0-C5E9-476E-9927-EDAF18E1D923}">
      <dgm:prSet/>
      <dgm:spPr/>
      <dgm:t>
        <a:bodyPr/>
        <a:lstStyle/>
        <a:p>
          <a:endParaRPr lang="en-US"/>
        </a:p>
      </dgm:t>
    </dgm:pt>
    <dgm:pt modelId="{85531BBD-A1B4-41F9-B592-B0946BB1377C}">
      <dgm:prSet/>
      <dgm:spPr/>
      <dgm:t>
        <a:bodyPr/>
        <a:lstStyle/>
        <a:p>
          <a:pPr>
            <a:defRPr b="1"/>
          </a:pPr>
          <a:r>
            <a:rPr lang="en-US"/>
            <a:t>Precision</a:t>
          </a:r>
        </a:p>
      </dgm:t>
    </dgm:pt>
    <dgm:pt modelId="{4AAC2A71-AD9B-4DC1-8D54-18290FDF4E3B}" type="parTrans" cxnId="{64288F7B-410C-42BE-9556-720B348CFF30}">
      <dgm:prSet/>
      <dgm:spPr/>
      <dgm:t>
        <a:bodyPr/>
        <a:lstStyle/>
        <a:p>
          <a:endParaRPr lang="en-US"/>
        </a:p>
      </dgm:t>
    </dgm:pt>
    <dgm:pt modelId="{ED8690D3-316D-4A44-8B8F-F5AF8308EB06}" type="sibTrans" cxnId="{64288F7B-410C-42BE-9556-720B348CFF30}">
      <dgm:prSet/>
      <dgm:spPr/>
      <dgm:t>
        <a:bodyPr/>
        <a:lstStyle/>
        <a:p>
          <a:endParaRPr lang="en-US"/>
        </a:p>
      </dgm:t>
    </dgm:pt>
    <dgm:pt modelId="{7BDB00C9-0346-4DD1-91E1-7945839C1851}">
      <dgm:prSet/>
      <dgm:spPr/>
      <dgm:t>
        <a:bodyPr/>
        <a:lstStyle/>
        <a:p>
          <a:r>
            <a:rPr lang="en-US"/>
            <a:t>It has an </a:t>
          </a:r>
          <a:r>
            <a:rPr lang="en-US" b="0" i="0"/>
            <a:t>impressive precision of 82%, precisely identifying a substantial portion of true positive instances in its predictions.</a:t>
          </a:r>
          <a:endParaRPr lang="en-US" dirty="0"/>
        </a:p>
      </dgm:t>
    </dgm:pt>
    <dgm:pt modelId="{242FC1D5-8B44-4DB2-B89C-7B251BA1B4E2}" type="parTrans" cxnId="{495BCF99-6EBD-4773-82AD-0152EA30C51E}">
      <dgm:prSet/>
      <dgm:spPr/>
      <dgm:t>
        <a:bodyPr/>
        <a:lstStyle/>
        <a:p>
          <a:endParaRPr lang="en-US"/>
        </a:p>
      </dgm:t>
    </dgm:pt>
    <dgm:pt modelId="{07BD6492-2C83-45A8-8819-352908EFECEE}" type="sibTrans" cxnId="{495BCF99-6EBD-4773-82AD-0152EA30C51E}">
      <dgm:prSet/>
      <dgm:spPr/>
      <dgm:t>
        <a:bodyPr/>
        <a:lstStyle/>
        <a:p>
          <a:endParaRPr lang="en-US"/>
        </a:p>
      </dgm:t>
    </dgm:pt>
    <dgm:pt modelId="{95E2A453-CB14-4598-9E9B-6C8F65B97291}">
      <dgm:prSet/>
      <dgm:spPr/>
      <dgm:t>
        <a:bodyPr/>
        <a:lstStyle/>
        <a:p>
          <a:pPr>
            <a:defRPr b="1"/>
          </a:pPr>
          <a:r>
            <a:rPr lang="en-US"/>
            <a:t>Recall </a:t>
          </a:r>
        </a:p>
      </dgm:t>
    </dgm:pt>
    <dgm:pt modelId="{17744B96-59BA-4462-9F4F-F6FA745B7395}" type="parTrans" cxnId="{BE88593B-F29F-4802-9232-CE64E793B322}">
      <dgm:prSet/>
      <dgm:spPr/>
      <dgm:t>
        <a:bodyPr/>
        <a:lstStyle/>
        <a:p>
          <a:endParaRPr lang="en-US"/>
        </a:p>
      </dgm:t>
    </dgm:pt>
    <dgm:pt modelId="{ED308405-2233-4340-A658-C81CDB4B9497}" type="sibTrans" cxnId="{BE88593B-F29F-4802-9232-CE64E793B322}">
      <dgm:prSet/>
      <dgm:spPr/>
      <dgm:t>
        <a:bodyPr/>
        <a:lstStyle/>
        <a:p>
          <a:endParaRPr lang="en-US"/>
        </a:p>
      </dgm:t>
    </dgm:pt>
    <dgm:pt modelId="{78F5EDF4-A126-4979-A4D4-A06DE973FBF4}">
      <dgm:prSet/>
      <dgm:spPr/>
      <dgm:t>
        <a:bodyPr/>
        <a:lstStyle/>
        <a:p>
          <a:r>
            <a:rPr lang="en-US" dirty="0"/>
            <a:t>The Machine </a:t>
          </a:r>
          <a:r>
            <a:rPr lang="en-US" b="0" i="0" dirty="0"/>
            <a:t>captures a significant portion of actual positive instances in its predictions</a:t>
          </a:r>
          <a:endParaRPr lang="en-US" dirty="0"/>
        </a:p>
      </dgm:t>
    </dgm:pt>
    <dgm:pt modelId="{94FBB3B9-B5FC-4A02-8E56-CB6B9A00A813}" type="parTrans" cxnId="{0D3C899B-D7C2-47D9-BAE5-D52D2ACB379C}">
      <dgm:prSet/>
      <dgm:spPr/>
      <dgm:t>
        <a:bodyPr/>
        <a:lstStyle/>
        <a:p>
          <a:endParaRPr lang="en-US"/>
        </a:p>
      </dgm:t>
    </dgm:pt>
    <dgm:pt modelId="{7C1CDFFB-F5E0-46A2-B414-19274B8DA7A5}" type="sibTrans" cxnId="{0D3C899B-D7C2-47D9-BAE5-D52D2ACB379C}">
      <dgm:prSet/>
      <dgm:spPr/>
      <dgm:t>
        <a:bodyPr/>
        <a:lstStyle/>
        <a:p>
          <a:endParaRPr lang="en-US"/>
        </a:p>
      </dgm:t>
    </dgm:pt>
    <dgm:pt modelId="{BFAEF264-AD50-42A4-9FD0-FD18479FEC4B}">
      <dgm:prSet/>
      <dgm:spPr/>
      <dgm:t>
        <a:bodyPr/>
        <a:lstStyle/>
        <a:p>
          <a:pPr>
            <a:defRPr b="1"/>
          </a:pPr>
          <a:r>
            <a:rPr lang="en-US"/>
            <a:t>Highlight</a:t>
          </a:r>
        </a:p>
      </dgm:t>
    </dgm:pt>
    <dgm:pt modelId="{40A73520-9BD6-49BF-AA71-BBCBE9F271E9}" type="parTrans" cxnId="{1E06C83E-D695-48C2-9FD7-618B3A3EC65C}">
      <dgm:prSet/>
      <dgm:spPr/>
      <dgm:t>
        <a:bodyPr/>
        <a:lstStyle/>
        <a:p>
          <a:endParaRPr lang="en-US"/>
        </a:p>
      </dgm:t>
    </dgm:pt>
    <dgm:pt modelId="{B4DA2CE3-4667-41D2-83BD-9FD1963D115C}" type="sibTrans" cxnId="{1E06C83E-D695-48C2-9FD7-618B3A3EC65C}">
      <dgm:prSet/>
      <dgm:spPr/>
      <dgm:t>
        <a:bodyPr/>
        <a:lstStyle/>
        <a:p>
          <a:endParaRPr lang="en-US"/>
        </a:p>
      </dgm:t>
    </dgm:pt>
    <dgm:pt modelId="{1D8446B4-FC20-44E2-915E-3F07F1052220}">
      <dgm:prSet custT="1"/>
      <dgm:spPr/>
      <dgm:t>
        <a:bodyPr/>
        <a:lstStyle/>
        <a:p>
          <a:r>
            <a:rPr lang="en-US" sz="1800" b="1" i="1">
              <a:solidFill>
                <a:srgbClr val="FF0000"/>
              </a:solidFill>
            </a:rPr>
            <a:t>The machine's predictions are incredibly accurate and reliable across all aspects!!</a:t>
          </a:r>
          <a:endParaRPr lang="en-US" sz="1800" b="1" i="1" dirty="0">
            <a:solidFill>
              <a:srgbClr val="FF0000"/>
            </a:solidFill>
          </a:endParaRPr>
        </a:p>
      </dgm:t>
    </dgm:pt>
    <dgm:pt modelId="{FFC41096-CFE8-4675-93F1-47BA81483833}" type="parTrans" cxnId="{8E5641C1-C5AF-4D62-9719-EF1A062FD662}">
      <dgm:prSet/>
      <dgm:spPr/>
      <dgm:t>
        <a:bodyPr/>
        <a:lstStyle/>
        <a:p>
          <a:endParaRPr lang="en-US"/>
        </a:p>
      </dgm:t>
    </dgm:pt>
    <dgm:pt modelId="{F049EB29-A03D-482D-A9CE-AE30BEEE18FD}" type="sibTrans" cxnId="{8E5641C1-C5AF-4D62-9719-EF1A062FD662}">
      <dgm:prSet/>
      <dgm:spPr/>
      <dgm:t>
        <a:bodyPr/>
        <a:lstStyle/>
        <a:p>
          <a:endParaRPr lang="en-US"/>
        </a:p>
      </dgm:t>
    </dgm:pt>
    <dgm:pt modelId="{E58DEBD1-E606-4920-88B2-57B48C4C909E}" type="pres">
      <dgm:prSet presAssocID="{9E60A18E-FF6A-4023-8236-B77A87F127CA}" presName="linear" presStyleCnt="0">
        <dgm:presLayoutVars>
          <dgm:dir/>
          <dgm:animLvl val="lvl"/>
          <dgm:resizeHandles val="exact"/>
        </dgm:presLayoutVars>
      </dgm:prSet>
      <dgm:spPr/>
    </dgm:pt>
    <dgm:pt modelId="{0D6BF432-30A0-4F46-A43D-41C81490E83B}" type="pres">
      <dgm:prSet presAssocID="{C1060820-3BF1-480E-A0D3-2758A0450659}" presName="parentLin" presStyleCnt="0"/>
      <dgm:spPr/>
    </dgm:pt>
    <dgm:pt modelId="{FD13FD66-73DD-4796-9393-BFCDF07B2799}" type="pres">
      <dgm:prSet presAssocID="{C1060820-3BF1-480E-A0D3-2758A0450659}" presName="parentLeftMargin" presStyleLbl="node1" presStyleIdx="0" presStyleCnt="4"/>
      <dgm:spPr/>
    </dgm:pt>
    <dgm:pt modelId="{01FE737F-81E8-44C5-8CC1-62A54671269A}" type="pres">
      <dgm:prSet presAssocID="{C1060820-3BF1-480E-A0D3-2758A04506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5FB8C9-C9B0-4FB4-9CEF-94DFFA41B9EE}" type="pres">
      <dgm:prSet presAssocID="{C1060820-3BF1-480E-A0D3-2758A0450659}" presName="negativeSpace" presStyleCnt="0"/>
      <dgm:spPr/>
    </dgm:pt>
    <dgm:pt modelId="{D305D0F1-C214-4E13-83EF-C46D2E953388}" type="pres">
      <dgm:prSet presAssocID="{C1060820-3BF1-480E-A0D3-2758A0450659}" presName="childText" presStyleLbl="conFgAcc1" presStyleIdx="0" presStyleCnt="4">
        <dgm:presLayoutVars>
          <dgm:bulletEnabled val="1"/>
        </dgm:presLayoutVars>
      </dgm:prSet>
      <dgm:spPr/>
    </dgm:pt>
    <dgm:pt modelId="{71626F87-03F1-481A-AB44-E591C7B2C914}" type="pres">
      <dgm:prSet presAssocID="{A2FD6BCF-EE0B-4CAC-B035-C4C52C734E66}" presName="spaceBetweenRectangles" presStyleCnt="0"/>
      <dgm:spPr/>
    </dgm:pt>
    <dgm:pt modelId="{2F1473C1-F982-4145-ADD1-E5F8AB3D9E56}" type="pres">
      <dgm:prSet presAssocID="{85531BBD-A1B4-41F9-B592-B0946BB1377C}" presName="parentLin" presStyleCnt="0"/>
      <dgm:spPr/>
    </dgm:pt>
    <dgm:pt modelId="{FE59269B-733E-445E-8ACC-2D9253287310}" type="pres">
      <dgm:prSet presAssocID="{85531BBD-A1B4-41F9-B592-B0946BB1377C}" presName="parentLeftMargin" presStyleLbl="node1" presStyleIdx="0" presStyleCnt="4"/>
      <dgm:spPr/>
    </dgm:pt>
    <dgm:pt modelId="{638318BA-17D4-4C00-95C5-815F71B3FE4E}" type="pres">
      <dgm:prSet presAssocID="{85531BBD-A1B4-41F9-B592-B0946BB137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784BCD-1676-44AF-8C29-F96B4E89C6C6}" type="pres">
      <dgm:prSet presAssocID="{85531BBD-A1B4-41F9-B592-B0946BB1377C}" presName="negativeSpace" presStyleCnt="0"/>
      <dgm:spPr/>
    </dgm:pt>
    <dgm:pt modelId="{1D33B52A-B54B-4018-B567-2441B4624AC1}" type="pres">
      <dgm:prSet presAssocID="{85531BBD-A1B4-41F9-B592-B0946BB1377C}" presName="childText" presStyleLbl="conFgAcc1" presStyleIdx="1" presStyleCnt="4">
        <dgm:presLayoutVars>
          <dgm:bulletEnabled val="1"/>
        </dgm:presLayoutVars>
      </dgm:prSet>
      <dgm:spPr/>
    </dgm:pt>
    <dgm:pt modelId="{7A1C1606-C98B-4867-8714-5147149E86CD}" type="pres">
      <dgm:prSet presAssocID="{ED8690D3-316D-4A44-8B8F-F5AF8308EB06}" presName="spaceBetweenRectangles" presStyleCnt="0"/>
      <dgm:spPr/>
    </dgm:pt>
    <dgm:pt modelId="{17E80537-B429-4D4E-B38C-024AA7FA2A29}" type="pres">
      <dgm:prSet presAssocID="{95E2A453-CB14-4598-9E9B-6C8F65B97291}" presName="parentLin" presStyleCnt="0"/>
      <dgm:spPr/>
    </dgm:pt>
    <dgm:pt modelId="{E61BA88A-63EF-4FA1-B7A4-AF0D2B856AC6}" type="pres">
      <dgm:prSet presAssocID="{95E2A453-CB14-4598-9E9B-6C8F65B97291}" presName="parentLeftMargin" presStyleLbl="node1" presStyleIdx="1" presStyleCnt="4"/>
      <dgm:spPr/>
    </dgm:pt>
    <dgm:pt modelId="{DD92399F-C9BB-4397-9BC8-61928CD73034}" type="pres">
      <dgm:prSet presAssocID="{95E2A453-CB14-4598-9E9B-6C8F65B972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8576F4-DEEB-4EAE-8102-FFD1DAA7356D}" type="pres">
      <dgm:prSet presAssocID="{95E2A453-CB14-4598-9E9B-6C8F65B97291}" presName="negativeSpace" presStyleCnt="0"/>
      <dgm:spPr/>
    </dgm:pt>
    <dgm:pt modelId="{9F7D704A-6879-4F73-8F41-C27D1E4AFB40}" type="pres">
      <dgm:prSet presAssocID="{95E2A453-CB14-4598-9E9B-6C8F65B97291}" presName="childText" presStyleLbl="conFgAcc1" presStyleIdx="2" presStyleCnt="4">
        <dgm:presLayoutVars>
          <dgm:bulletEnabled val="1"/>
        </dgm:presLayoutVars>
      </dgm:prSet>
      <dgm:spPr/>
    </dgm:pt>
    <dgm:pt modelId="{EF402473-7318-4FCB-A454-1386F3DEC638}" type="pres">
      <dgm:prSet presAssocID="{ED308405-2233-4340-A658-C81CDB4B9497}" presName="spaceBetweenRectangles" presStyleCnt="0"/>
      <dgm:spPr/>
    </dgm:pt>
    <dgm:pt modelId="{721AB620-E5D4-4219-A5F7-B18B65520BF5}" type="pres">
      <dgm:prSet presAssocID="{BFAEF264-AD50-42A4-9FD0-FD18479FEC4B}" presName="parentLin" presStyleCnt="0"/>
      <dgm:spPr/>
    </dgm:pt>
    <dgm:pt modelId="{C28B47AE-35DE-4C7A-BE21-8868AFE9DBD2}" type="pres">
      <dgm:prSet presAssocID="{BFAEF264-AD50-42A4-9FD0-FD18479FEC4B}" presName="parentLeftMargin" presStyleLbl="node1" presStyleIdx="2" presStyleCnt="4"/>
      <dgm:spPr/>
    </dgm:pt>
    <dgm:pt modelId="{C41FEB22-8735-4113-A000-408E2C7F1B6B}" type="pres">
      <dgm:prSet presAssocID="{BFAEF264-AD50-42A4-9FD0-FD18479FEC4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56A88F2-9417-4995-8577-4DE30D0816B9}" type="pres">
      <dgm:prSet presAssocID="{BFAEF264-AD50-42A4-9FD0-FD18479FEC4B}" presName="negativeSpace" presStyleCnt="0"/>
      <dgm:spPr/>
    </dgm:pt>
    <dgm:pt modelId="{375D3EFC-CAAB-4A6D-AE79-5A40EB4BEFEA}" type="pres">
      <dgm:prSet presAssocID="{BFAEF264-AD50-42A4-9FD0-FD18479FEC4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E178101-4477-453F-A3AE-51B559088F06}" type="presOf" srcId="{78F5EDF4-A126-4979-A4D4-A06DE973FBF4}" destId="{9F7D704A-6879-4F73-8F41-C27D1E4AFB40}" srcOrd="0" destOrd="0" presId="urn:microsoft.com/office/officeart/2005/8/layout/list1"/>
    <dgm:cxn modelId="{0807101B-8BD1-4D53-9B1F-18136F38528B}" type="presOf" srcId="{7BDB00C9-0346-4DD1-91E1-7945839C1851}" destId="{1D33B52A-B54B-4018-B567-2441B4624AC1}" srcOrd="0" destOrd="0" presId="urn:microsoft.com/office/officeart/2005/8/layout/list1"/>
    <dgm:cxn modelId="{BE88593B-F29F-4802-9232-CE64E793B322}" srcId="{9E60A18E-FF6A-4023-8236-B77A87F127CA}" destId="{95E2A453-CB14-4598-9E9B-6C8F65B97291}" srcOrd="2" destOrd="0" parTransId="{17744B96-59BA-4462-9F4F-F6FA745B7395}" sibTransId="{ED308405-2233-4340-A658-C81CDB4B9497}"/>
    <dgm:cxn modelId="{FF225E3C-FD79-4518-A035-297B9FE2A2C4}" srcId="{9E60A18E-FF6A-4023-8236-B77A87F127CA}" destId="{C1060820-3BF1-480E-A0D3-2758A0450659}" srcOrd="0" destOrd="0" parTransId="{EE54D9C0-CE3E-4BAC-A985-20A6026C41E9}" sibTransId="{A2FD6BCF-EE0B-4CAC-B035-C4C52C734E66}"/>
    <dgm:cxn modelId="{1E06C83E-D695-48C2-9FD7-618B3A3EC65C}" srcId="{9E60A18E-FF6A-4023-8236-B77A87F127CA}" destId="{BFAEF264-AD50-42A4-9FD0-FD18479FEC4B}" srcOrd="3" destOrd="0" parTransId="{40A73520-9BD6-49BF-AA71-BBCBE9F271E9}" sibTransId="{B4DA2CE3-4667-41D2-83BD-9FD1963D115C}"/>
    <dgm:cxn modelId="{6F514F69-3833-439F-8C7C-C08D3B0B9183}" type="presOf" srcId="{BFAEF264-AD50-42A4-9FD0-FD18479FEC4B}" destId="{C41FEB22-8735-4113-A000-408E2C7F1B6B}" srcOrd="1" destOrd="0" presId="urn:microsoft.com/office/officeart/2005/8/layout/list1"/>
    <dgm:cxn modelId="{FB6C6C6F-D228-4B92-95EB-BABE1E874D95}" type="presOf" srcId="{1D8446B4-FC20-44E2-915E-3F07F1052220}" destId="{375D3EFC-CAAB-4A6D-AE79-5A40EB4BEFEA}" srcOrd="0" destOrd="0" presId="urn:microsoft.com/office/officeart/2005/8/layout/list1"/>
    <dgm:cxn modelId="{F9D0B74F-F94F-4D88-90F9-20D00D0953EF}" type="presOf" srcId="{95E2A453-CB14-4598-9E9B-6C8F65B97291}" destId="{DD92399F-C9BB-4397-9BC8-61928CD73034}" srcOrd="1" destOrd="0" presId="urn:microsoft.com/office/officeart/2005/8/layout/list1"/>
    <dgm:cxn modelId="{336FE570-C7D0-4484-BEFD-C3D570C096B8}" type="presOf" srcId="{55E3BE80-AEB5-4795-B974-6413CE566F92}" destId="{D305D0F1-C214-4E13-83EF-C46D2E953388}" srcOrd="0" destOrd="0" presId="urn:microsoft.com/office/officeart/2005/8/layout/list1"/>
    <dgm:cxn modelId="{64288F7B-410C-42BE-9556-720B348CFF30}" srcId="{9E60A18E-FF6A-4023-8236-B77A87F127CA}" destId="{85531BBD-A1B4-41F9-B592-B0946BB1377C}" srcOrd="1" destOrd="0" parTransId="{4AAC2A71-AD9B-4DC1-8D54-18290FDF4E3B}" sibTransId="{ED8690D3-316D-4A44-8B8F-F5AF8308EB06}"/>
    <dgm:cxn modelId="{23D6BE82-547C-4DF6-8781-76BA31C68200}" type="presOf" srcId="{85531BBD-A1B4-41F9-B592-B0946BB1377C}" destId="{638318BA-17D4-4C00-95C5-815F71B3FE4E}" srcOrd="1" destOrd="0" presId="urn:microsoft.com/office/officeart/2005/8/layout/list1"/>
    <dgm:cxn modelId="{4D841683-6EB5-4D9F-BBD8-C801A6D0D5EE}" type="presOf" srcId="{9E60A18E-FF6A-4023-8236-B77A87F127CA}" destId="{E58DEBD1-E606-4920-88B2-57B48C4C909E}" srcOrd="0" destOrd="0" presId="urn:microsoft.com/office/officeart/2005/8/layout/list1"/>
    <dgm:cxn modelId="{6BFE6298-72C5-4579-9413-3BC379FA9269}" type="presOf" srcId="{85531BBD-A1B4-41F9-B592-B0946BB1377C}" destId="{FE59269B-733E-445E-8ACC-2D9253287310}" srcOrd="0" destOrd="0" presId="urn:microsoft.com/office/officeart/2005/8/layout/list1"/>
    <dgm:cxn modelId="{495BCF99-6EBD-4773-82AD-0152EA30C51E}" srcId="{85531BBD-A1B4-41F9-B592-B0946BB1377C}" destId="{7BDB00C9-0346-4DD1-91E1-7945839C1851}" srcOrd="0" destOrd="0" parTransId="{242FC1D5-8B44-4DB2-B89C-7B251BA1B4E2}" sibTransId="{07BD6492-2C83-45A8-8819-352908EFECEE}"/>
    <dgm:cxn modelId="{0D3C899B-D7C2-47D9-BAE5-D52D2ACB379C}" srcId="{95E2A453-CB14-4598-9E9B-6C8F65B97291}" destId="{78F5EDF4-A126-4979-A4D4-A06DE973FBF4}" srcOrd="0" destOrd="0" parTransId="{94FBB3B9-B5FC-4A02-8E56-CB6B9A00A813}" sibTransId="{7C1CDFFB-F5E0-46A2-B414-19274B8DA7A5}"/>
    <dgm:cxn modelId="{DF71479F-EF4D-45E4-86AE-4D2B8CEBD5CB}" type="presOf" srcId="{C1060820-3BF1-480E-A0D3-2758A0450659}" destId="{FD13FD66-73DD-4796-9393-BFCDF07B2799}" srcOrd="0" destOrd="0" presId="urn:microsoft.com/office/officeart/2005/8/layout/list1"/>
    <dgm:cxn modelId="{F9D4B5B7-3FC1-4950-9181-E1613B38ED1E}" type="presOf" srcId="{BFAEF264-AD50-42A4-9FD0-FD18479FEC4B}" destId="{C28B47AE-35DE-4C7A-BE21-8868AFE9DBD2}" srcOrd="0" destOrd="0" presId="urn:microsoft.com/office/officeart/2005/8/layout/list1"/>
    <dgm:cxn modelId="{8E5641C1-C5AF-4D62-9719-EF1A062FD662}" srcId="{BFAEF264-AD50-42A4-9FD0-FD18479FEC4B}" destId="{1D8446B4-FC20-44E2-915E-3F07F1052220}" srcOrd="0" destOrd="0" parTransId="{FFC41096-CFE8-4675-93F1-47BA81483833}" sibTransId="{F049EB29-A03D-482D-A9CE-AE30BEEE18FD}"/>
    <dgm:cxn modelId="{ADFB8BC7-8285-4CCE-B2B7-45D27A378BD3}" type="presOf" srcId="{C1060820-3BF1-480E-A0D3-2758A0450659}" destId="{01FE737F-81E8-44C5-8CC1-62A54671269A}" srcOrd="1" destOrd="0" presId="urn:microsoft.com/office/officeart/2005/8/layout/list1"/>
    <dgm:cxn modelId="{87B2C1D2-0789-4D81-8839-69B1FA223FDB}" type="presOf" srcId="{95E2A453-CB14-4598-9E9B-6C8F65B97291}" destId="{E61BA88A-63EF-4FA1-B7A4-AF0D2B856AC6}" srcOrd="0" destOrd="0" presId="urn:microsoft.com/office/officeart/2005/8/layout/list1"/>
    <dgm:cxn modelId="{7B2159E0-C5E9-476E-9927-EDAF18E1D923}" srcId="{C1060820-3BF1-480E-A0D3-2758A0450659}" destId="{55E3BE80-AEB5-4795-B974-6413CE566F92}" srcOrd="0" destOrd="0" parTransId="{928F65B7-582A-4A81-811B-43A4151960D6}" sibTransId="{C201EFAB-159B-4731-B37E-4FA1AD65C352}"/>
    <dgm:cxn modelId="{066DA986-A48B-46B1-B054-1FB67571D6A2}" type="presParOf" srcId="{E58DEBD1-E606-4920-88B2-57B48C4C909E}" destId="{0D6BF432-30A0-4F46-A43D-41C81490E83B}" srcOrd="0" destOrd="0" presId="urn:microsoft.com/office/officeart/2005/8/layout/list1"/>
    <dgm:cxn modelId="{3022F8F4-B492-4937-B5C1-10E734C42A7F}" type="presParOf" srcId="{0D6BF432-30A0-4F46-A43D-41C81490E83B}" destId="{FD13FD66-73DD-4796-9393-BFCDF07B2799}" srcOrd="0" destOrd="0" presId="urn:microsoft.com/office/officeart/2005/8/layout/list1"/>
    <dgm:cxn modelId="{558E2420-2EE2-4A9B-8861-EC5FFDBCA3FC}" type="presParOf" srcId="{0D6BF432-30A0-4F46-A43D-41C81490E83B}" destId="{01FE737F-81E8-44C5-8CC1-62A54671269A}" srcOrd="1" destOrd="0" presId="urn:microsoft.com/office/officeart/2005/8/layout/list1"/>
    <dgm:cxn modelId="{B1D717CA-D717-41B5-9F8A-8B41A5CE9DEB}" type="presParOf" srcId="{E58DEBD1-E606-4920-88B2-57B48C4C909E}" destId="{365FB8C9-C9B0-4FB4-9CEF-94DFFA41B9EE}" srcOrd="1" destOrd="0" presId="urn:microsoft.com/office/officeart/2005/8/layout/list1"/>
    <dgm:cxn modelId="{62420C17-2A0D-47F5-965E-37A688B19155}" type="presParOf" srcId="{E58DEBD1-E606-4920-88B2-57B48C4C909E}" destId="{D305D0F1-C214-4E13-83EF-C46D2E953388}" srcOrd="2" destOrd="0" presId="urn:microsoft.com/office/officeart/2005/8/layout/list1"/>
    <dgm:cxn modelId="{2F3621E5-5220-4F6B-9B11-955035821A0E}" type="presParOf" srcId="{E58DEBD1-E606-4920-88B2-57B48C4C909E}" destId="{71626F87-03F1-481A-AB44-E591C7B2C914}" srcOrd="3" destOrd="0" presId="urn:microsoft.com/office/officeart/2005/8/layout/list1"/>
    <dgm:cxn modelId="{F1805849-8E43-490C-A4C1-B9B7C37E4D52}" type="presParOf" srcId="{E58DEBD1-E606-4920-88B2-57B48C4C909E}" destId="{2F1473C1-F982-4145-ADD1-E5F8AB3D9E56}" srcOrd="4" destOrd="0" presId="urn:microsoft.com/office/officeart/2005/8/layout/list1"/>
    <dgm:cxn modelId="{79456AE3-3E34-4123-83A5-5333FD5B4737}" type="presParOf" srcId="{2F1473C1-F982-4145-ADD1-E5F8AB3D9E56}" destId="{FE59269B-733E-445E-8ACC-2D9253287310}" srcOrd="0" destOrd="0" presId="urn:microsoft.com/office/officeart/2005/8/layout/list1"/>
    <dgm:cxn modelId="{B3061C6A-E759-4532-AAED-E08825C81613}" type="presParOf" srcId="{2F1473C1-F982-4145-ADD1-E5F8AB3D9E56}" destId="{638318BA-17D4-4C00-95C5-815F71B3FE4E}" srcOrd="1" destOrd="0" presId="urn:microsoft.com/office/officeart/2005/8/layout/list1"/>
    <dgm:cxn modelId="{13DE816C-07EF-4B6D-8EEA-825127B0CC17}" type="presParOf" srcId="{E58DEBD1-E606-4920-88B2-57B48C4C909E}" destId="{50784BCD-1676-44AF-8C29-F96B4E89C6C6}" srcOrd="5" destOrd="0" presId="urn:microsoft.com/office/officeart/2005/8/layout/list1"/>
    <dgm:cxn modelId="{1835CF17-0B17-4815-999A-D7102236E360}" type="presParOf" srcId="{E58DEBD1-E606-4920-88B2-57B48C4C909E}" destId="{1D33B52A-B54B-4018-B567-2441B4624AC1}" srcOrd="6" destOrd="0" presId="urn:microsoft.com/office/officeart/2005/8/layout/list1"/>
    <dgm:cxn modelId="{406B6EFF-C3E2-4631-9791-435C5E36D37C}" type="presParOf" srcId="{E58DEBD1-E606-4920-88B2-57B48C4C909E}" destId="{7A1C1606-C98B-4867-8714-5147149E86CD}" srcOrd="7" destOrd="0" presId="urn:microsoft.com/office/officeart/2005/8/layout/list1"/>
    <dgm:cxn modelId="{CFEB6DEF-67DF-4350-A4DC-5D2308C0C96C}" type="presParOf" srcId="{E58DEBD1-E606-4920-88B2-57B48C4C909E}" destId="{17E80537-B429-4D4E-B38C-024AA7FA2A29}" srcOrd="8" destOrd="0" presId="urn:microsoft.com/office/officeart/2005/8/layout/list1"/>
    <dgm:cxn modelId="{E9F05537-2A04-45ED-A842-75634EC8EC4F}" type="presParOf" srcId="{17E80537-B429-4D4E-B38C-024AA7FA2A29}" destId="{E61BA88A-63EF-4FA1-B7A4-AF0D2B856AC6}" srcOrd="0" destOrd="0" presId="urn:microsoft.com/office/officeart/2005/8/layout/list1"/>
    <dgm:cxn modelId="{0077AEA8-09D2-4166-B677-2032D0989D33}" type="presParOf" srcId="{17E80537-B429-4D4E-B38C-024AA7FA2A29}" destId="{DD92399F-C9BB-4397-9BC8-61928CD73034}" srcOrd="1" destOrd="0" presId="urn:microsoft.com/office/officeart/2005/8/layout/list1"/>
    <dgm:cxn modelId="{BF431FE4-A451-4FA8-87C1-119EF9501F35}" type="presParOf" srcId="{E58DEBD1-E606-4920-88B2-57B48C4C909E}" destId="{6D8576F4-DEEB-4EAE-8102-FFD1DAA7356D}" srcOrd="9" destOrd="0" presId="urn:microsoft.com/office/officeart/2005/8/layout/list1"/>
    <dgm:cxn modelId="{A82E92A2-954F-498E-B566-2980E27A9B18}" type="presParOf" srcId="{E58DEBD1-E606-4920-88B2-57B48C4C909E}" destId="{9F7D704A-6879-4F73-8F41-C27D1E4AFB40}" srcOrd="10" destOrd="0" presId="urn:microsoft.com/office/officeart/2005/8/layout/list1"/>
    <dgm:cxn modelId="{6AB0948D-8AAF-4F66-A4E2-3EC629BF60D6}" type="presParOf" srcId="{E58DEBD1-E606-4920-88B2-57B48C4C909E}" destId="{EF402473-7318-4FCB-A454-1386F3DEC638}" srcOrd="11" destOrd="0" presId="urn:microsoft.com/office/officeart/2005/8/layout/list1"/>
    <dgm:cxn modelId="{04057454-38CE-41FF-B6AF-3755F3D26B36}" type="presParOf" srcId="{E58DEBD1-E606-4920-88B2-57B48C4C909E}" destId="{721AB620-E5D4-4219-A5F7-B18B65520BF5}" srcOrd="12" destOrd="0" presId="urn:microsoft.com/office/officeart/2005/8/layout/list1"/>
    <dgm:cxn modelId="{40B90DE5-7D9D-4F41-925F-AA53B183975B}" type="presParOf" srcId="{721AB620-E5D4-4219-A5F7-B18B65520BF5}" destId="{C28B47AE-35DE-4C7A-BE21-8868AFE9DBD2}" srcOrd="0" destOrd="0" presId="urn:microsoft.com/office/officeart/2005/8/layout/list1"/>
    <dgm:cxn modelId="{55C84F89-EF5E-4203-9F7C-DB0304D493D8}" type="presParOf" srcId="{721AB620-E5D4-4219-A5F7-B18B65520BF5}" destId="{C41FEB22-8735-4113-A000-408E2C7F1B6B}" srcOrd="1" destOrd="0" presId="urn:microsoft.com/office/officeart/2005/8/layout/list1"/>
    <dgm:cxn modelId="{83028C2D-4950-46ED-8004-D108CF877EF6}" type="presParOf" srcId="{E58DEBD1-E606-4920-88B2-57B48C4C909E}" destId="{656A88F2-9417-4995-8577-4DE30D0816B9}" srcOrd="13" destOrd="0" presId="urn:microsoft.com/office/officeart/2005/8/layout/list1"/>
    <dgm:cxn modelId="{3D2CACD0-A5E7-4DE6-8859-545AFE186C3C}" type="presParOf" srcId="{E58DEBD1-E606-4920-88B2-57B48C4C909E}" destId="{375D3EFC-CAAB-4A6D-AE79-5A40EB4BEFE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824FE5-5402-486C-809D-9C2D5AD537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022DE9-FBE5-404A-8796-A144FC369F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Personalized offers and discounts</a:t>
          </a:r>
        </a:p>
      </dgm:t>
    </dgm:pt>
    <dgm:pt modelId="{5094FAC2-8FFA-492E-94C3-7DE053A0932A}" type="parTrans" cxnId="{0F9523AF-7FDC-41AC-A943-C7F103EE836E}">
      <dgm:prSet/>
      <dgm:spPr/>
      <dgm:t>
        <a:bodyPr/>
        <a:lstStyle/>
        <a:p>
          <a:endParaRPr lang="en-US"/>
        </a:p>
      </dgm:t>
    </dgm:pt>
    <dgm:pt modelId="{208C540D-53DC-45B1-A74A-A741FB2ED7D0}" type="sibTrans" cxnId="{0F9523AF-7FDC-41AC-A943-C7F103EE836E}">
      <dgm:prSet/>
      <dgm:spPr/>
      <dgm:t>
        <a:bodyPr/>
        <a:lstStyle/>
        <a:p>
          <a:endParaRPr lang="en-US"/>
        </a:p>
      </dgm:t>
    </dgm:pt>
    <dgm:pt modelId="{C1DA3CB6-B11C-49B2-A4CA-2EECFB9645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customer support and engagement</a:t>
          </a:r>
        </a:p>
      </dgm:t>
    </dgm:pt>
    <dgm:pt modelId="{1C6A1BCF-2B9C-4C49-92F3-9197FA58450D}" type="parTrans" cxnId="{A171F50B-0C23-4F6A-9C5E-982FF3CE4557}">
      <dgm:prSet/>
      <dgm:spPr/>
      <dgm:t>
        <a:bodyPr/>
        <a:lstStyle/>
        <a:p>
          <a:endParaRPr lang="en-US"/>
        </a:p>
      </dgm:t>
    </dgm:pt>
    <dgm:pt modelId="{73F3CA91-A9C8-4FD0-BBCD-07CD83E2069B}" type="sibTrans" cxnId="{A171F50B-0C23-4F6A-9C5E-982FF3CE4557}">
      <dgm:prSet/>
      <dgm:spPr/>
      <dgm:t>
        <a:bodyPr/>
        <a:lstStyle/>
        <a:p>
          <a:endParaRPr lang="en-US"/>
        </a:p>
      </dgm:t>
    </dgm:pt>
    <dgm:pt modelId="{6A2FFE70-8B4E-4F8B-9B86-3F4030DDF9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Long-term contract incentives</a:t>
          </a:r>
        </a:p>
      </dgm:t>
    </dgm:pt>
    <dgm:pt modelId="{35EC1FEE-B427-4EA4-8E5E-63819FA1EA93}" type="parTrans" cxnId="{F93FEAF6-2DFF-430E-AA49-906101DAD9E6}">
      <dgm:prSet/>
      <dgm:spPr/>
      <dgm:t>
        <a:bodyPr/>
        <a:lstStyle/>
        <a:p>
          <a:endParaRPr lang="en-US"/>
        </a:p>
      </dgm:t>
    </dgm:pt>
    <dgm:pt modelId="{1530791C-F81D-4967-BA36-6DE0138937DF}" type="sibTrans" cxnId="{F93FEAF6-2DFF-430E-AA49-906101DAD9E6}">
      <dgm:prSet/>
      <dgm:spPr/>
      <dgm:t>
        <a:bodyPr/>
        <a:lstStyle/>
        <a:p>
          <a:endParaRPr lang="en-US"/>
        </a:p>
      </dgm:t>
    </dgm:pt>
    <dgm:pt modelId="{1F7ED078-B8F2-4BDE-B4D6-9FF75915F4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Targeted marketing campaigns</a:t>
          </a:r>
        </a:p>
      </dgm:t>
    </dgm:pt>
    <dgm:pt modelId="{8F391404-62D5-4520-B5DC-81991E6A67B7}" type="parTrans" cxnId="{1B6A4EB0-4759-478F-ACAF-CCE2066549EB}">
      <dgm:prSet/>
      <dgm:spPr/>
      <dgm:t>
        <a:bodyPr/>
        <a:lstStyle/>
        <a:p>
          <a:endParaRPr lang="en-US"/>
        </a:p>
      </dgm:t>
    </dgm:pt>
    <dgm:pt modelId="{B4C09CBE-8FC1-4A07-A77B-46439EBAC0EF}" type="sibTrans" cxnId="{1B6A4EB0-4759-478F-ACAF-CCE2066549EB}">
      <dgm:prSet/>
      <dgm:spPr/>
      <dgm:t>
        <a:bodyPr/>
        <a:lstStyle/>
        <a:p>
          <a:endParaRPr lang="en-US"/>
        </a:p>
      </dgm:t>
    </dgm:pt>
    <dgm:pt modelId="{6D1AD50D-41AF-4E76-8432-9CE6D9D288E6}" type="pres">
      <dgm:prSet presAssocID="{98824FE5-5402-486C-809D-9C2D5AD5376D}" presName="root" presStyleCnt="0">
        <dgm:presLayoutVars>
          <dgm:dir/>
          <dgm:resizeHandles val="exact"/>
        </dgm:presLayoutVars>
      </dgm:prSet>
      <dgm:spPr/>
    </dgm:pt>
    <dgm:pt modelId="{9901D277-2D20-41AB-B952-C289A3B8F485}" type="pres">
      <dgm:prSet presAssocID="{C3022DE9-FBE5-404A-8796-A144FC369FE6}" presName="compNode" presStyleCnt="0"/>
      <dgm:spPr/>
    </dgm:pt>
    <dgm:pt modelId="{51078FDB-EC4A-4D33-9309-7A2C04E7D578}" type="pres">
      <dgm:prSet presAssocID="{C3022DE9-FBE5-404A-8796-A144FC369F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F91E7801-50B9-4C19-B386-E5B5B88331E3}" type="pres">
      <dgm:prSet presAssocID="{C3022DE9-FBE5-404A-8796-A144FC369FE6}" presName="spaceRect" presStyleCnt="0"/>
      <dgm:spPr/>
    </dgm:pt>
    <dgm:pt modelId="{385394E7-F48F-4993-928E-7F3AAFE13EBC}" type="pres">
      <dgm:prSet presAssocID="{C3022DE9-FBE5-404A-8796-A144FC369FE6}" presName="textRect" presStyleLbl="revTx" presStyleIdx="0" presStyleCnt="4">
        <dgm:presLayoutVars>
          <dgm:chMax val="1"/>
          <dgm:chPref val="1"/>
        </dgm:presLayoutVars>
      </dgm:prSet>
      <dgm:spPr/>
    </dgm:pt>
    <dgm:pt modelId="{13B796F5-5EE4-4087-BF10-D178E351B9BC}" type="pres">
      <dgm:prSet presAssocID="{208C540D-53DC-45B1-A74A-A741FB2ED7D0}" presName="sibTrans" presStyleCnt="0"/>
      <dgm:spPr/>
    </dgm:pt>
    <dgm:pt modelId="{21F2CB59-A925-4E85-B19A-3EC4BEDAC1A1}" type="pres">
      <dgm:prSet presAssocID="{C1DA3CB6-B11C-49B2-A4CA-2EECFB96459C}" presName="compNode" presStyleCnt="0"/>
      <dgm:spPr/>
    </dgm:pt>
    <dgm:pt modelId="{A8B88041-7734-455B-A6AE-99B9B826C7D3}" type="pres">
      <dgm:prSet presAssocID="{C1DA3CB6-B11C-49B2-A4CA-2EECFB9645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DE4D9CD-F56D-4BFE-B668-029AB705C193}" type="pres">
      <dgm:prSet presAssocID="{C1DA3CB6-B11C-49B2-A4CA-2EECFB96459C}" presName="spaceRect" presStyleCnt="0"/>
      <dgm:spPr/>
    </dgm:pt>
    <dgm:pt modelId="{DEB24213-9A3F-465C-B67C-D98FDD48E6FF}" type="pres">
      <dgm:prSet presAssocID="{C1DA3CB6-B11C-49B2-A4CA-2EECFB96459C}" presName="textRect" presStyleLbl="revTx" presStyleIdx="1" presStyleCnt="4">
        <dgm:presLayoutVars>
          <dgm:chMax val="1"/>
          <dgm:chPref val="1"/>
        </dgm:presLayoutVars>
      </dgm:prSet>
      <dgm:spPr/>
    </dgm:pt>
    <dgm:pt modelId="{C47D0DCF-4EED-486A-B7A4-8CD714C67B52}" type="pres">
      <dgm:prSet presAssocID="{73F3CA91-A9C8-4FD0-BBCD-07CD83E2069B}" presName="sibTrans" presStyleCnt="0"/>
      <dgm:spPr/>
    </dgm:pt>
    <dgm:pt modelId="{587DE81B-F72A-4EDC-90F8-4DC185ABE32E}" type="pres">
      <dgm:prSet presAssocID="{6A2FFE70-8B4E-4F8B-9B86-3F4030DDF9AC}" presName="compNode" presStyleCnt="0"/>
      <dgm:spPr/>
    </dgm:pt>
    <dgm:pt modelId="{F14D328D-5B98-460D-A6AD-5F8D8BE9A44A}" type="pres">
      <dgm:prSet presAssocID="{6A2FFE70-8B4E-4F8B-9B86-3F4030DDF9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F2A33BB-60D1-49DD-A93F-705C2B55B8BD}" type="pres">
      <dgm:prSet presAssocID="{6A2FFE70-8B4E-4F8B-9B86-3F4030DDF9AC}" presName="spaceRect" presStyleCnt="0"/>
      <dgm:spPr/>
    </dgm:pt>
    <dgm:pt modelId="{3C6D015B-41D9-4067-A524-9C0D3B8C984F}" type="pres">
      <dgm:prSet presAssocID="{6A2FFE70-8B4E-4F8B-9B86-3F4030DDF9AC}" presName="textRect" presStyleLbl="revTx" presStyleIdx="2" presStyleCnt="4">
        <dgm:presLayoutVars>
          <dgm:chMax val="1"/>
          <dgm:chPref val="1"/>
        </dgm:presLayoutVars>
      </dgm:prSet>
      <dgm:spPr/>
    </dgm:pt>
    <dgm:pt modelId="{62EDF376-4DCF-42D3-9BA6-08FA1076C0D3}" type="pres">
      <dgm:prSet presAssocID="{1530791C-F81D-4967-BA36-6DE0138937DF}" presName="sibTrans" presStyleCnt="0"/>
      <dgm:spPr/>
    </dgm:pt>
    <dgm:pt modelId="{865668B7-1FFB-401B-A5F1-2579D17DBB60}" type="pres">
      <dgm:prSet presAssocID="{1F7ED078-B8F2-4BDE-B4D6-9FF75915F478}" presName="compNode" presStyleCnt="0"/>
      <dgm:spPr/>
    </dgm:pt>
    <dgm:pt modelId="{84BB20F5-CD16-461B-B6E4-E9B2ACEE14FA}" type="pres">
      <dgm:prSet presAssocID="{1F7ED078-B8F2-4BDE-B4D6-9FF75915F4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AD8E576-B129-4372-BF08-018C16A931CC}" type="pres">
      <dgm:prSet presAssocID="{1F7ED078-B8F2-4BDE-B4D6-9FF75915F478}" presName="spaceRect" presStyleCnt="0"/>
      <dgm:spPr/>
    </dgm:pt>
    <dgm:pt modelId="{A15E548F-ED6C-4EA7-9DD0-2D2D1C4F9A1A}" type="pres">
      <dgm:prSet presAssocID="{1F7ED078-B8F2-4BDE-B4D6-9FF75915F4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D6CC10A-1B3B-4594-90AB-4337A4153446}" type="presOf" srcId="{98824FE5-5402-486C-809D-9C2D5AD5376D}" destId="{6D1AD50D-41AF-4E76-8432-9CE6D9D288E6}" srcOrd="0" destOrd="0" presId="urn:microsoft.com/office/officeart/2018/2/layout/IconLabelList"/>
    <dgm:cxn modelId="{A171F50B-0C23-4F6A-9C5E-982FF3CE4557}" srcId="{98824FE5-5402-486C-809D-9C2D5AD5376D}" destId="{C1DA3CB6-B11C-49B2-A4CA-2EECFB96459C}" srcOrd="1" destOrd="0" parTransId="{1C6A1BCF-2B9C-4C49-92F3-9197FA58450D}" sibTransId="{73F3CA91-A9C8-4FD0-BBCD-07CD83E2069B}"/>
    <dgm:cxn modelId="{B92DEA18-3EE9-4FD5-AD8F-FDB349BA85BD}" type="presOf" srcId="{C1DA3CB6-B11C-49B2-A4CA-2EECFB96459C}" destId="{DEB24213-9A3F-465C-B67C-D98FDD48E6FF}" srcOrd="0" destOrd="0" presId="urn:microsoft.com/office/officeart/2018/2/layout/IconLabelList"/>
    <dgm:cxn modelId="{0FC4A937-9A69-46B6-B47F-FA47761F9532}" type="presOf" srcId="{1F7ED078-B8F2-4BDE-B4D6-9FF75915F478}" destId="{A15E548F-ED6C-4EA7-9DD0-2D2D1C4F9A1A}" srcOrd="0" destOrd="0" presId="urn:microsoft.com/office/officeart/2018/2/layout/IconLabelList"/>
    <dgm:cxn modelId="{DC35FE37-2D35-4E83-8172-5BE96F5D3610}" type="presOf" srcId="{6A2FFE70-8B4E-4F8B-9B86-3F4030DDF9AC}" destId="{3C6D015B-41D9-4067-A524-9C0D3B8C984F}" srcOrd="0" destOrd="0" presId="urn:microsoft.com/office/officeart/2018/2/layout/IconLabelList"/>
    <dgm:cxn modelId="{17D1A094-61DD-4BD4-A174-89D783894809}" type="presOf" srcId="{C3022DE9-FBE5-404A-8796-A144FC369FE6}" destId="{385394E7-F48F-4993-928E-7F3AAFE13EBC}" srcOrd="0" destOrd="0" presId="urn:microsoft.com/office/officeart/2018/2/layout/IconLabelList"/>
    <dgm:cxn modelId="{0F9523AF-7FDC-41AC-A943-C7F103EE836E}" srcId="{98824FE5-5402-486C-809D-9C2D5AD5376D}" destId="{C3022DE9-FBE5-404A-8796-A144FC369FE6}" srcOrd="0" destOrd="0" parTransId="{5094FAC2-8FFA-492E-94C3-7DE053A0932A}" sibTransId="{208C540D-53DC-45B1-A74A-A741FB2ED7D0}"/>
    <dgm:cxn modelId="{1B6A4EB0-4759-478F-ACAF-CCE2066549EB}" srcId="{98824FE5-5402-486C-809D-9C2D5AD5376D}" destId="{1F7ED078-B8F2-4BDE-B4D6-9FF75915F478}" srcOrd="3" destOrd="0" parTransId="{8F391404-62D5-4520-B5DC-81991E6A67B7}" sibTransId="{B4C09CBE-8FC1-4A07-A77B-46439EBAC0EF}"/>
    <dgm:cxn modelId="{F93FEAF6-2DFF-430E-AA49-906101DAD9E6}" srcId="{98824FE5-5402-486C-809D-9C2D5AD5376D}" destId="{6A2FFE70-8B4E-4F8B-9B86-3F4030DDF9AC}" srcOrd="2" destOrd="0" parTransId="{35EC1FEE-B427-4EA4-8E5E-63819FA1EA93}" sibTransId="{1530791C-F81D-4967-BA36-6DE0138937DF}"/>
    <dgm:cxn modelId="{B17C6D04-C8CA-4A53-AB61-9B6185CB8EC0}" type="presParOf" srcId="{6D1AD50D-41AF-4E76-8432-9CE6D9D288E6}" destId="{9901D277-2D20-41AB-B952-C289A3B8F485}" srcOrd="0" destOrd="0" presId="urn:microsoft.com/office/officeart/2018/2/layout/IconLabelList"/>
    <dgm:cxn modelId="{790C393B-B4AF-4188-BC97-D298487C603F}" type="presParOf" srcId="{9901D277-2D20-41AB-B952-C289A3B8F485}" destId="{51078FDB-EC4A-4D33-9309-7A2C04E7D578}" srcOrd="0" destOrd="0" presId="urn:microsoft.com/office/officeart/2018/2/layout/IconLabelList"/>
    <dgm:cxn modelId="{353595D9-47BC-4214-B189-73DFC52E2E37}" type="presParOf" srcId="{9901D277-2D20-41AB-B952-C289A3B8F485}" destId="{F91E7801-50B9-4C19-B386-E5B5B88331E3}" srcOrd="1" destOrd="0" presId="urn:microsoft.com/office/officeart/2018/2/layout/IconLabelList"/>
    <dgm:cxn modelId="{1B302B59-E3F4-4F8F-8116-5FDAFCFF4DD2}" type="presParOf" srcId="{9901D277-2D20-41AB-B952-C289A3B8F485}" destId="{385394E7-F48F-4993-928E-7F3AAFE13EBC}" srcOrd="2" destOrd="0" presId="urn:microsoft.com/office/officeart/2018/2/layout/IconLabelList"/>
    <dgm:cxn modelId="{1ED00C62-634F-4E5F-9E18-1E2136D919CF}" type="presParOf" srcId="{6D1AD50D-41AF-4E76-8432-9CE6D9D288E6}" destId="{13B796F5-5EE4-4087-BF10-D178E351B9BC}" srcOrd="1" destOrd="0" presId="urn:microsoft.com/office/officeart/2018/2/layout/IconLabelList"/>
    <dgm:cxn modelId="{61411EF6-6477-4145-B8BD-699EDEF3605D}" type="presParOf" srcId="{6D1AD50D-41AF-4E76-8432-9CE6D9D288E6}" destId="{21F2CB59-A925-4E85-B19A-3EC4BEDAC1A1}" srcOrd="2" destOrd="0" presId="urn:microsoft.com/office/officeart/2018/2/layout/IconLabelList"/>
    <dgm:cxn modelId="{ABBA1BD7-D22E-4E91-A39C-8B4EB9B8A18C}" type="presParOf" srcId="{21F2CB59-A925-4E85-B19A-3EC4BEDAC1A1}" destId="{A8B88041-7734-455B-A6AE-99B9B826C7D3}" srcOrd="0" destOrd="0" presId="urn:microsoft.com/office/officeart/2018/2/layout/IconLabelList"/>
    <dgm:cxn modelId="{9DE229F9-D3A4-459F-A863-0205D7D10476}" type="presParOf" srcId="{21F2CB59-A925-4E85-B19A-3EC4BEDAC1A1}" destId="{ADE4D9CD-F56D-4BFE-B668-029AB705C193}" srcOrd="1" destOrd="0" presId="urn:microsoft.com/office/officeart/2018/2/layout/IconLabelList"/>
    <dgm:cxn modelId="{063EE27F-B892-4490-88A4-7168B9AF864B}" type="presParOf" srcId="{21F2CB59-A925-4E85-B19A-3EC4BEDAC1A1}" destId="{DEB24213-9A3F-465C-B67C-D98FDD48E6FF}" srcOrd="2" destOrd="0" presId="urn:microsoft.com/office/officeart/2018/2/layout/IconLabelList"/>
    <dgm:cxn modelId="{24562AFF-0B76-402A-8014-01559B20C5E6}" type="presParOf" srcId="{6D1AD50D-41AF-4E76-8432-9CE6D9D288E6}" destId="{C47D0DCF-4EED-486A-B7A4-8CD714C67B52}" srcOrd="3" destOrd="0" presId="urn:microsoft.com/office/officeart/2018/2/layout/IconLabelList"/>
    <dgm:cxn modelId="{1CC749E3-14B3-4ED8-BD96-5C824FE8D58B}" type="presParOf" srcId="{6D1AD50D-41AF-4E76-8432-9CE6D9D288E6}" destId="{587DE81B-F72A-4EDC-90F8-4DC185ABE32E}" srcOrd="4" destOrd="0" presId="urn:microsoft.com/office/officeart/2018/2/layout/IconLabelList"/>
    <dgm:cxn modelId="{4EC0C27E-C81A-4199-A0FD-8FF070081252}" type="presParOf" srcId="{587DE81B-F72A-4EDC-90F8-4DC185ABE32E}" destId="{F14D328D-5B98-460D-A6AD-5F8D8BE9A44A}" srcOrd="0" destOrd="0" presId="urn:microsoft.com/office/officeart/2018/2/layout/IconLabelList"/>
    <dgm:cxn modelId="{1E0DB9EA-66E2-4C20-BFAF-ECCCA0611AFE}" type="presParOf" srcId="{587DE81B-F72A-4EDC-90F8-4DC185ABE32E}" destId="{BF2A33BB-60D1-49DD-A93F-705C2B55B8BD}" srcOrd="1" destOrd="0" presId="urn:microsoft.com/office/officeart/2018/2/layout/IconLabelList"/>
    <dgm:cxn modelId="{80AAC824-F887-4ACE-B332-BAC1A1406BDD}" type="presParOf" srcId="{587DE81B-F72A-4EDC-90F8-4DC185ABE32E}" destId="{3C6D015B-41D9-4067-A524-9C0D3B8C984F}" srcOrd="2" destOrd="0" presId="urn:microsoft.com/office/officeart/2018/2/layout/IconLabelList"/>
    <dgm:cxn modelId="{5CECE6EA-74EB-4370-9332-C7C2A730C053}" type="presParOf" srcId="{6D1AD50D-41AF-4E76-8432-9CE6D9D288E6}" destId="{62EDF376-4DCF-42D3-9BA6-08FA1076C0D3}" srcOrd="5" destOrd="0" presId="urn:microsoft.com/office/officeart/2018/2/layout/IconLabelList"/>
    <dgm:cxn modelId="{8E41F7EC-19A6-4789-9937-EA01A51F011F}" type="presParOf" srcId="{6D1AD50D-41AF-4E76-8432-9CE6D9D288E6}" destId="{865668B7-1FFB-401B-A5F1-2579D17DBB60}" srcOrd="6" destOrd="0" presId="urn:microsoft.com/office/officeart/2018/2/layout/IconLabelList"/>
    <dgm:cxn modelId="{3F776BC2-253A-4BE8-9E5B-7CE61781602F}" type="presParOf" srcId="{865668B7-1FFB-401B-A5F1-2579D17DBB60}" destId="{84BB20F5-CD16-461B-B6E4-E9B2ACEE14FA}" srcOrd="0" destOrd="0" presId="urn:microsoft.com/office/officeart/2018/2/layout/IconLabelList"/>
    <dgm:cxn modelId="{7AEACEDA-1831-470E-BE3A-4A295B6FB12B}" type="presParOf" srcId="{865668B7-1FFB-401B-A5F1-2579D17DBB60}" destId="{2AD8E576-B129-4372-BF08-018C16A931CC}" srcOrd="1" destOrd="0" presId="urn:microsoft.com/office/officeart/2018/2/layout/IconLabelList"/>
    <dgm:cxn modelId="{BF674157-7BB2-421D-8589-6AD3B110B121}" type="presParOf" srcId="{865668B7-1FFB-401B-A5F1-2579D17DBB60}" destId="{A15E548F-ED6C-4EA7-9DD0-2D2D1C4F9A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B1D68-262F-413F-AA1D-C5046A8BFADB}">
      <dsp:nvSpPr>
        <dsp:cNvPr id="0" name=""/>
        <dsp:cNvSpPr/>
      </dsp:nvSpPr>
      <dsp:spPr>
        <a:xfrm>
          <a:off x="332378" y="698841"/>
          <a:ext cx="1029375" cy="1029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399C3-4855-4C1E-B9B2-4EF701B95674}">
      <dsp:nvSpPr>
        <dsp:cNvPr id="0" name=""/>
        <dsp:cNvSpPr/>
      </dsp:nvSpPr>
      <dsp:spPr>
        <a:xfrm>
          <a:off x="551753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6D187-B3A1-467B-A948-7F886F2E5A7E}">
      <dsp:nvSpPr>
        <dsp:cNvPr id="0" name=""/>
        <dsp:cNvSpPr/>
      </dsp:nvSpPr>
      <dsp:spPr>
        <a:xfrm>
          <a:off x="331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/>
            <a:t>Introduction</a:t>
          </a:r>
          <a:endParaRPr lang="en-US" sz="1200" kern="1200"/>
        </a:p>
      </dsp:txBody>
      <dsp:txXfrm>
        <a:off x="3316" y="2048841"/>
        <a:ext cx="1687500" cy="675000"/>
      </dsp:txXfrm>
    </dsp:sp>
    <dsp:sp modelId="{8F8BB612-AE59-427D-8155-449936A5B636}">
      <dsp:nvSpPr>
        <dsp:cNvPr id="0" name=""/>
        <dsp:cNvSpPr/>
      </dsp:nvSpPr>
      <dsp:spPr>
        <a:xfrm>
          <a:off x="2315191" y="698841"/>
          <a:ext cx="1029375" cy="1029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ACDC4-F371-4F24-A83B-C2CF0E913A35}">
      <dsp:nvSpPr>
        <dsp:cNvPr id="0" name=""/>
        <dsp:cNvSpPr/>
      </dsp:nvSpPr>
      <dsp:spPr>
        <a:xfrm>
          <a:off x="2534566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3F777-055F-473B-8AE5-D990F1CC9CC3}">
      <dsp:nvSpPr>
        <dsp:cNvPr id="0" name=""/>
        <dsp:cNvSpPr/>
      </dsp:nvSpPr>
      <dsp:spPr>
        <a:xfrm>
          <a:off x="1986128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1" kern="1200"/>
            <a:t>Customer Churning Trends: Unraveling the Top Insights</a:t>
          </a:r>
          <a:endParaRPr lang="en-US" sz="1200" kern="1200"/>
        </a:p>
      </dsp:txBody>
      <dsp:txXfrm>
        <a:off x="1986128" y="2048841"/>
        <a:ext cx="1687500" cy="675000"/>
      </dsp:txXfrm>
    </dsp:sp>
    <dsp:sp modelId="{EF9378A0-FAEF-42D7-8924-23630EC35C86}">
      <dsp:nvSpPr>
        <dsp:cNvPr id="0" name=""/>
        <dsp:cNvSpPr/>
      </dsp:nvSpPr>
      <dsp:spPr>
        <a:xfrm>
          <a:off x="4298004" y="698841"/>
          <a:ext cx="1029375" cy="1029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7738C-B3F7-4567-8C16-5C46532235E3}">
      <dsp:nvSpPr>
        <dsp:cNvPr id="0" name=""/>
        <dsp:cNvSpPr/>
      </dsp:nvSpPr>
      <dsp:spPr>
        <a:xfrm>
          <a:off x="4517379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67240-D9C3-48F8-ACB3-99B8F7DCD1A2}">
      <dsp:nvSpPr>
        <dsp:cNvPr id="0" name=""/>
        <dsp:cNvSpPr/>
      </dsp:nvSpPr>
      <dsp:spPr>
        <a:xfrm>
          <a:off x="3968941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/>
            <a:t>Machine Learning Algorithms</a:t>
          </a:r>
          <a:endParaRPr lang="en-US" sz="1200" kern="1200"/>
        </a:p>
      </dsp:txBody>
      <dsp:txXfrm>
        <a:off x="3968941" y="2048841"/>
        <a:ext cx="1687500" cy="675000"/>
      </dsp:txXfrm>
    </dsp:sp>
    <dsp:sp modelId="{B902BEE7-923E-45F9-A766-490E2A2528DD}">
      <dsp:nvSpPr>
        <dsp:cNvPr id="0" name=""/>
        <dsp:cNvSpPr/>
      </dsp:nvSpPr>
      <dsp:spPr>
        <a:xfrm>
          <a:off x="6280816" y="698841"/>
          <a:ext cx="1029375" cy="1029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0A852-E1C9-4668-A7A4-39146EB157EE}">
      <dsp:nvSpPr>
        <dsp:cNvPr id="0" name=""/>
        <dsp:cNvSpPr/>
      </dsp:nvSpPr>
      <dsp:spPr>
        <a:xfrm>
          <a:off x="6500191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E40F7-9760-4E4C-A019-27FF85A70101}">
      <dsp:nvSpPr>
        <dsp:cNvPr id="0" name=""/>
        <dsp:cNvSpPr/>
      </dsp:nvSpPr>
      <dsp:spPr>
        <a:xfrm>
          <a:off x="5951754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/>
            <a:t>Model Performance</a:t>
          </a:r>
          <a:endParaRPr lang="en-US" sz="1200" kern="1200"/>
        </a:p>
      </dsp:txBody>
      <dsp:txXfrm>
        <a:off x="5951754" y="2048841"/>
        <a:ext cx="1687500" cy="675000"/>
      </dsp:txXfrm>
    </dsp:sp>
    <dsp:sp modelId="{7BE4FA5C-58EB-4726-8A3E-E14F6F2131B9}">
      <dsp:nvSpPr>
        <dsp:cNvPr id="0" name=""/>
        <dsp:cNvSpPr/>
      </dsp:nvSpPr>
      <dsp:spPr>
        <a:xfrm>
          <a:off x="8263629" y="698841"/>
          <a:ext cx="1029375" cy="10293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B3361-BDE2-404F-BDE9-D543CA4B9803}">
      <dsp:nvSpPr>
        <dsp:cNvPr id="0" name=""/>
        <dsp:cNvSpPr/>
      </dsp:nvSpPr>
      <dsp:spPr>
        <a:xfrm>
          <a:off x="8483004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BF141-280C-4848-8637-90637F32FFBC}">
      <dsp:nvSpPr>
        <dsp:cNvPr id="0" name=""/>
        <dsp:cNvSpPr/>
      </dsp:nvSpPr>
      <dsp:spPr>
        <a:xfrm>
          <a:off x="793456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/>
            <a:t>Recommendations fr Customer Retention</a:t>
          </a:r>
          <a:endParaRPr lang="en-US" sz="1200" kern="1200"/>
        </a:p>
      </dsp:txBody>
      <dsp:txXfrm>
        <a:off x="7934566" y="2048841"/>
        <a:ext cx="1687500" cy="67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5FA10-BE92-4F4E-8B96-6E3CD24767B9}">
      <dsp:nvSpPr>
        <dsp:cNvPr id="0" name=""/>
        <dsp:cNvSpPr/>
      </dsp:nvSpPr>
      <dsp:spPr>
        <a:xfrm>
          <a:off x="-553851" y="0"/>
          <a:ext cx="9625378" cy="1540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Telecom companies aim to predict customer churn for proactive retention and improved customer loyalty.</a:t>
          </a:r>
          <a:r>
            <a:rPr lang="en-US" sz="2700" kern="1200" dirty="0"/>
            <a:t> </a:t>
          </a:r>
        </a:p>
      </dsp:txBody>
      <dsp:txXfrm>
        <a:off x="-508740" y="45111"/>
        <a:ext cx="7768448" cy="1449985"/>
      </dsp:txXfrm>
    </dsp:sp>
    <dsp:sp modelId="{6BA1321E-E1FD-4257-896A-B1E6B2016BB8}">
      <dsp:nvSpPr>
        <dsp:cNvPr id="0" name=""/>
        <dsp:cNvSpPr/>
      </dsp:nvSpPr>
      <dsp:spPr>
        <a:xfrm>
          <a:off x="1226054" y="1882475"/>
          <a:ext cx="8953179" cy="1540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This Presentation entails ways to identify them and provide Recommendations to retain them</a:t>
          </a:r>
        </a:p>
      </dsp:txBody>
      <dsp:txXfrm>
        <a:off x="1271165" y="1927586"/>
        <a:ext cx="6187433" cy="1449985"/>
      </dsp:txXfrm>
    </dsp:sp>
    <dsp:sp modelId="{CB41600C-1D7E-4F46-801A-0AB27477405B}">
      <dsp:nvSpPr>
        <dsp:cNvPr id="0" name=""/>
        <dsp:cNvSpPr/>
      </dsp:nvSpPr>
      <dsp:spPr>
        <a:xfrm>
          <a:off x="7348490" y="1210774"/>
          <a:ext cx="1001134" cy="1001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73745" y="1210774"/>
        <a:ext cx="550624" cy="753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DDBAA-73FC-49A7-90C9-6E8DA0D6B765}">
      <dsp:nvSpPr>
        <dsp:cNvPr id="0" name=""/>
        <dsp:cNvSpPr/>
      </dsp:nvSpPr>
      <dsp:spPr>
        <a:xfrm>
          <a:off x="409877" y="735869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578A2-D390-403F-8EAB-FB650FB5C425}">
      <dsp:nvSpPr>
        <dsp:cNvPr id="0" name=""/>
        <dsp:cNvSpPr/>
      </dsp:nvSpPr>
      <dsp:spPr>
        <a:xfrm>
          <a:off x="673127" y="999119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41C76-884C-44E4-A374-A4EFAC725BEC}">
      <dsp:nvSpPr>
        <dsp:cNvPr id="0" name=""/>
        <dsp:cNvSpPr/>
      </dsp:nvSpPr>
      <dsp:spPr>
        <a:xfrm>
          <a:off x="30635" y="222524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Customer demography: young or unmarried customers are more likely to churn</a:t>
          </a:r>
        </a:p>
      </dsp:txBody>
      <dsp:txXfrm>
        <a:off x="30635" y="2225240"/>
        <a:ext cx="2025000" cy="720000"/>
      </dsp:txXfrm>
    </dsp:sp>
    <dsp:sp modelId="{6A6C3C93-4CCF-4B19-A52C-56D53EE38C1B}">
      <dsp:nvSpPr>
        <dsp:cNvPr id="0" name=""/>
        <dsp:cNvSpPr/>
      </dsp:nvSpPr>
      <dsp:spPr>
        <a:xfrm>
          <a:off x="2789252" y="735869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7DDEB-6139-4168-8D5F-6FDEACA98FEC}">
      <dsp:nvSpPr>
        <dsp:cNvPr id="0" name=""/>
        <dsp:cNvSpPr/>
      </dsp:nvSpPr>
      <dsp:spPr>
        <a:xfrm>
          <a:off x="3052502" y="999119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27B8F-48EF-4D9F-9804-068951E94A40}">
      <dsp:nvSpPr>
        <dsp:cNvPr id="0" name=""/>
        <dsp:cNvSpPr/>
      </dsp:nvSpPr>
      <dsp:spPr>
        <a:xfrm>
          <a:off x="2394377" y="2262565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CONTRACTS: Customers with MONTHLY contracts and high monthly costs churn more</a:t>
          </a:r>
        </a:p>
      </dsp:txBody>
      <dsp:txXfrm>
        <a:off x="2394377" y="2262565"/>
        <a:ext cx="2025000" cy="720000"/>
      </dsp:txXfrm>
    </dsp:sp>
    <dsp:sp modelId="{95E2B7A8-3828-4DD1-9730-644EEA88F906}">
      <dsp:nvSpPr>
        <dsp:cNvPr id="0" name=""/>
        <dsp:cNvSpPr/>
      </dsp:nvSpPr>
      <dsp:spPr>
        <a:xfrm>
          <a:off x="5206524" y="744763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A590D-5C5C-4A9C-AC10-E3789AC8579E}">
      <dsp:nvSpPr>
        <dsp:cNvPr id="0" name=""/>
        <dsp:cNvSpPr/>
      </dsp:nvSpPr>
      <dsp:spPr>
        <a:xfrm>
          <a:off x="5431877" y="999119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F1D13-25D3-4382-948F-E9621AA11C71}">
      <dsp:nvSpPr>
        <dsp:cNvPr id="0" name=""/>
        <dsp:cNvSpPr/>
      </dsp:nvSpPr>
      <dsp:spPr>
        <a:xfrm>
          <a:off x="4788755" y="2284417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PAYMENT MODES: CUSTOMERS PAYING BY ELECTRONIC MODE CHURN MORE THAN OTHER MEANS</a:t>
          </a:r>
        </a:p>
      </dsp:txBody>
      <dsp:txXfrm>
        <a:off x="4788755" y="2284417"/>
        <a:ext cx="202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C0BE6-AA7B-4564-B71D-016FC7983A87}">
      <dsp:nvSpPr>
        <dsp:cNvPr id="0" name=""/>
        <dsp:cNvSpPr/>
      </dsp:nvSpPr>
      <dsp:spPr>
        <a:xfrm>
          <a:off x="0" y="0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Empowering decision-making with a lineup of predictive models to predict Customer Churn</a:t>
          </a:r>
          <a:endParaRPr lang="en-US" sz="1900" kern="1200" dirty="0"/>
        </a:p>
      </dsp:txBody>
      <dsp:txXfrm>
        <a:off x="30074" y="30074"/>
        <a:ext cx="7073573" cy="966656"/>
      </dsp:txXfrm>
    </dsp:sp>
    <dsp:sp modelId="{0BDB1230-8CA7-44EF-8050-FB302E2E5955}">
      <dsp:nvSpPr>
        <dsp:cNvPr id="0" name=""/>
        <dsp:cNvSpPr/>
      </dsp:nvSpPr>
      <dsp:spPr>
        <a:xfrm>
          <a:off x="721903" y="1197939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Explored a number of Models like Logistic Regression, Decision Trees, Random Forest, </a:t>
          </a:r>
          <a:r>
            <a:rPr lang="en-US" sz="1900" kern="1200" dirty="0" err="1"/>
            <a:t>XGBoost</a:t>
          </a:r>
          <a:r>
            <a:rPr lang="en-US" sz="1900" kern="1200" dirty="0"/>
            <a:t>, </a:t>
          </a:r>
          <a:r>
            <a:rPr lang="en-US" sz="1900" kern="1200" dirty="0" err="1"/>
            <a:t>etc</a:t>
          </a:r>
          <a:r>
            <a:rPr lang="en-US" sz="1900" kern="1200" dirty="0"/>
            <a:t> to arrive at the best Model</a:t>
          </a:r>
        </a:p>
      </dsp:txBody>
      <dsp:txXfrm>
        <a:off x="751977" y="1228013"/>
        <a:ext cx="6732100" cy="966656"/>
      </dsp:txXfrm>
    </dsp:sp>
    <dsp:sp modelId="{559EBD3A-1514-4EAF-8305-D953173D51CE}">
      <dsp:nvSpPr>
        <dsp:cNvPr id="0" name=""/>
        <dsp:cNvSpPr/>
      </dsp:nvSpPr>
      <dsp:spPr>
        <a:xfrm>
          <a:off x="1443807" y="2395878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Gradient Boosting outperformed other models and delivered the most accurate customer churn predictions</a:t>
          </a:r>
          <a:endParaRPr lang="en-US" sz="1900" kern="1200" dirty="0"/>
        </a:p>
      </dsp:txBody>
      <dsp:txXfrm>
        <a:off x="1473881" y="2425952"/>
        <a:ext cx="6732100" cy="966656"/>
      </dsp:txXfrm>
    </dsp:sp>
    <dsp:sp modelId="{972B6E0B-41E0-4A4F-9961-9D9EBBE17B4F}">
      <dsp:nvSpPr>
        <dsp:cNvPr id="0" name=""/>
        <dsp:cNvSpPr/>
      </dsp:nvSpPr>
      <dsp:spPr>
        <a:xfrm>
          <a:off x="7514152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64322" y="778660"/>
        <a:ext cx="367083" cy="502236"/>
      </dsp:txXfrm>
    </dsp:sp>
    <dsp:sp modelId="{F74944F1-CF05-4669-8C61-1A12CA642C22}">
      <dsp:nvSpPr>
        <dsp:cNvPr id="0" name=""/>
        <dsp:cNvSpPr/>
      </dsp:nvSpPr>
      <dsp:spPr>
        <a:xfrm>
          <a:off x="823605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86226" y="1969754"/>
        <a:ext cx="367083" cy="502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5D0F1-C214-4E13-83EF-C46D2E953388}">
      <dsp:nvSpPr>
        <dsp:cNvPr id="0" name=""/>
        <dsp:cNvSpPr/>
      </dsp:nvSpPr>
      <dsp:spPr>
        <a:xfrm>
          <a:off x="0" y="282485"/>
          <a:ext cx="60727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1315" tIns="249936" rIns="47131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Machine has a </a:t>
          </a:r>
          <a:r>
            <a:rPr lang="en-US" sz="1200" b="0" i="0" kern="1200"/>
            <a:t>commendable accuracy of 82%, making reliable and precise predictions in its task.</a:t>
          </a:r>
          <a:endParaRPr lang="en-US" sz="1200" kern="1200" dirty="0"/>
        </a:p>
      </dsp:txBody>
      <dsp:txXfrm>
        <a:off x="0" y="282485"/>
        <a:ext cx="6072775" cy="680400"/>
      </dsp:txXfrm>
    </dsp:sp>
    <dsp:sp modelId="{01FE737F-81E8-44C5-8CC1-62A54671269A}">
      <dsp:nvSpPr>
        <dsp:cNvPr id="0" name=""/>
        <dsp:cNvSpPr/>
      </dsp:nvSpPr>
      <dsp:spPr>
        <a:xfrm>
          <a:off x="303638" y="105365"/>
          <a:ext cx="4250943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676" tIns="0" rIns="1606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Accuracy</a:t>
          </a:r>
        </a:p>
      </dsp:txBody>
      <dsp:txXfrm>
        <a:off x="320931" y="122658"/>
        <a:ext cx="4216357" cy="319654"/>
      </dsp:txXfrm>
    </dsp:sp>
    <dsp:sp modelId="{1D33B52A-B54B-4018-B567-2441B4624AC1}">
      <dsp:nvSpPr>
        <dsp:cNvPr id="0" name=""/>
        <dsp:cNvSpPr/>
      </dsp:nvSpPr>
      <dsp:spPr>
        <a:xfrm>
          <a:off x="0" y="1204805"/>
          <a:ext cx="60727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1315" tIns="249936" rIns="47131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It has an </a:t>
          </a:r>
          <a:r>
            <a:rPr lang="en-US" sz="1200" b="0" i="0" kern="1200"/>
            <a:t>impressive precision of 82%, precisely identifying a substantial portion of true positive instances in its predictions.</a:t>
          </a:r>
          <a:endParaRPr lang="en-US" sz="1200" kern="1200" dirty="0"/>
        </a:p>
      </dsp:txBody>
      <dsp:txXfrm>
        <a:off x="0" y="1204805"/>
        <a:ext cx="6072775" cy="680400"/>
      </dsp:txXfrm>
    </dsp:sp>
    <dsp:sp modelId="{638318BA-17D4-4C00-95C5-815F71B3FE4E}">
      <dsp:nvSpPr>
        <dsp:cNvPr id="0" name=""/>
        <dsp:cNvSpPr/>
      </dsp:nvSpPr>
      <dsp:spPr>
        <a:xfrm>
          <a:off x="303638" y="1027685"/>
          <a:ext cx="4250943" cy="354240"/>
        </a:xfrm>
        <a:prstGeom prst="roundRect">
          <a:avLst/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676" tIns="0" rIns="1606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Precision</a:t>
          </a:r>
        </a:p>
      </dsp:txBody>
      <dsp:txXfrm>
        <a:off x="320931" y="1044978"/>
        <a:ext cx="4216357" cy="319654"/>
      </dsp:txXfrm>
    </dsp:sp>
    <dsp:sp modelId="{9F7D704A-6879-4F73-8F41-C27D1E4AFB40}">
      <dsp:nvSpPr>
        <dsp:cNvPr id="0" name=""/>
        <dsp:cNvSpPr/>
      </dsp:nvSpPr>
      <dsp:spPr>
        <a:xfrm>
          <a:off x="0" y="2127125"/>
          <a:ext cx="60727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1315" tIns="249936" rIns="47131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Machine </a:t>
          </a:r>
          <a:r>
            <a:rPr lang="en-US" sz="1200" b="0" i="0" kern="1200" dirty="0"/>
            <a:t>captures a significant portion of actual positive instances in its predictions</a:t>
          </a:r>
          <a:endParaRPr lang="en-US" sz="1200" kern="1200" dirty="0"/>
        </a:p>
      </dsp:txBody>
      <dsp:txXfrm>
        <a:off x="0" y="2127125"/>
        <a:ext cx="6072775" cy="680400"/>
      </dsp:txXfrm>
    </dsp:sp>
    <dsp:sp modelId="{DD92399F-C9BB-4397-9BC8-61928CD73034}">
      <dsp:nvSpPr>
        <dsp:cNvPr id="0" name=""/>
        <dsp:cNvSpPr/>
      </dsp:nvSpPr>
      <dsp:spPr>
        <a:xfrm>
          <a:off x="303638" y="1950005"/>
          <a:ext cx="4250943" cy="354240"/>
        </a:xfrm>
        <a:prstGeom prst="roundRect">
          <a:avLst/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676" tIns="0" rIns="1606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Recall </a:t>
          </a:r>
        </a:p>
      </dsp:txBody>
      <dsp:txXfrm>
        <a:off x="320931" y="1967298"/>
        <a:ext cx="4216357" cy="319654"/>
      </dsp:txXfrm>
    </dsp:sp>
    <dsp:sp modelId="{375D3EFC-CAAB-4A6D-AE79-5A40EB4BEFEA}">
      <dsp:nvSpPr>
        <dsp:cNvPr id="0" name=""/>
        <dsp:cNvSpPr/>
      </dsp:nvSpPr>
      <dsp:spPr>
        <a:xfrm>
          <a:off x="0" y="3049445"/>
          <a:ext cx="6072775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1315" tIns="249936" rIns="47131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1" kern="1200">
              <a:solidFill>
                <a:srgbClr val="FF0000"/>
              </a:solidFill>
            </a:rPr>
            <a:t>The machine's predictions are incredibly accurate and reliable across all aspects!!</a:t>
          </a:r>
          <a:endParaRPr lang="en-US" sz="1800" b="1" i="1" kern="1200" dirty="0">
            <a:solidFill>
              <a:srgbClr val="FF0000"/>
            </a:solidFill>
          </a:endParaRPr>
        </a:p>
      </dsp:txBody>
      <dsp:txXfrm>
        <a:off x="0" y="3049445"/>
        <a:ext cx="6072775" cy="888300"/>
      </dsp:txXfrm>
    </dsp:sp>
    <dsp:sp modelId="{C41FEB22-8735-4113-A000-408E2C7F1B6B}">
      <dsp:nvSpPr>
        <dsp:cNvPr id="0" name=""/>
        <dsp:cNvSpPr/>
      </dsp:nvSpPr>
      <dsp:spPr>
        <a:xfrm>
          <a:off x="303638" y="2872326"/>
          <a:ext cx="4250943" cy="354240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676" tIns="0" rIns="16067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Highlight</a:t>
          </a:r>
        </a:p>
      </dsp:txBody>
      <dsp:txXfrm>
        <a:off x="320931" y="2889619"/>
        <a:ext cx="4216357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78FDB-EC4A-4D33-9309-7A2C04E7D578}">
      <dsp:nvSpPr>
        <dsp:cNvPr id="0" name=""/>
        <dsp:cNvSpPr/>
      </dsp:nvSpPr>
      <dsp:spPr>
        <a:xfrm>
          <a:off x="749161" y="746523"/>
          <a:ext cx="920044" cy="920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394E7-F48F-4993-928E-7F3AAFE13EBC}">
      <dsp:nvSpPr>
        <dsp:cNvPr id="0" name=""/>
        <dsp:cNvSpPr/>
      </dsp:nvSpPr>
      <dsp:spPr>
        <a:xfrm>
          <a:off x="186912" y="1956159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Personalized offers and discounts</a:t>
          </a:r>
        </a:p>
      </dsp:txBody>
      <dsp:txXfrm>
        <a:off x="186912" y="1956159"/>
        <a:ext cx="2044543" cy="720000"/>
      </dsp:txXfrm>
    </dsp:sp>
    <dsp:sp modelId="{A8B88041-7734-455B-A6AE-99B9B826C7D3}">
      <dsp:nvSpPr>
        <dsp:cNvPr id="0" name=""/>
        <dsp:cNvSpPr/>
      </dsp:nvSpPr>
      <dsp:spPr>
        <a:xfrm>
          <a:off x="3151500" y="746523"/>
          <a:ext cx="920044" cy="920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4213-9A3F-465C-B67C-D98FDD48E6FF}">
      <dsp:nvSpPr>
        <dsp:cNvPr id="0" name=""/>
        <dsp:cNvSpPr/>
      </dsp:nvSpPr>
      <dsp:spPr>
        <a:xfrm>
          <a:off x="2589250" y="1956159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Improved customer support and engagement</a:t>
          </a:r>
        </a:p>
      </dsp:txBody>
      <dsp:txXfrm>
        <a:off x="2589250" y="1956159"/>
        <a:ext cx="2044543" cy="720000"/>
      </dsp:txXfrm>
    </dsp:sp>
    <dsp:sp modelId="{F14D328D-5B98-460D-A6AD-5F8D8BE9A44A}">
      <dsp:nvSpPr>
        <dsp:cNvPr id="0" name=""/>
        <dsp:cNvSpPr/>
      </dsp:nvSpPr>
      <dsp:spPr>
        <a:xfrm>
          <a:off x="5553838" y="746523"/>
          <a:ext cx="920044" cy="920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D015B-41D9-4067-A524-9C0D3B8C984F}">
      <dsp:nvSpPr>
        <dsp:cNvPr id="0" name=""/>
        <dsp:cNvSpPr/>
      </dsp:nvSpPr>
      <dsp:spPr>
        <a:xfrm>
          <a:off x="4991589" y="1956159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Long-term contract incentives</a:t>
          </a:r>
        </a:p>
      </dsp:txBody>
      <dsp:txXfrm>
        <a:off x="4991589" y="1956159"/>
        <a:ext cx="2044543" cy="720000"/>
      </dsp:txXfrm>
    </dsp:sp>
    <dsp:sp modelId="{84BB20F5-CD16-461B-B6E4-E9B2ACEE14FA}">
      <dsp:nvSpPr>
        <dsp:cNvPr id="0" name=""/>
        <dsp:cNvSpPr/>
      </dsp:nvSpPr>
      <dsp:spPr>
        <a:xfrm>
          <a:off x="7956176" y="746523"/>
          <a:ext cx="920044" cy="920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E548F-ED6C-4EA7-9DD0-2D2D1C4F9A1A}">
      <dsp:nvSpPr>
        <dsp:cNvPr id="0" name=""/>
        <dsp:cNvSpPr/>
      </dsp:nvSpPr>
      <dsp:spPr>
        <a:xfrm>
          <a:off x="7393927" y="1956159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Targeted marketing campaigns</a:t>
          </a:r>
        </a:p>
      </dsp:txBody>
      <dsp:txXfrm>
        <a:off x="7393927" y="1956159"/>
        <a:ext cx="20445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July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6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July 23,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30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July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80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July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81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July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45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July 23,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367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July 23,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374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CF612A-4CB0-4F57-9A87-F049CECB184D}" type="datetime2">
              <a:rPr lang="en-US" smtClean="0"/>
              <a:t>Sunday, July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62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F397F40-C8F7-4897-A6B8-241042F913A9}" type="datetime2">
              <a:rPr lang="en-US" smtClean="0"/>
              <a:t>Sunday, July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July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Sunday, July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Sunday, July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Sunday, July 23,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Sunday, July 23,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Sunday, July 23,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Sunday, July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4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Sunday, July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July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5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451C7-08BC-FDCC-92BC-8F6CCBBB4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0" r="-1" b="1909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solidFill>
                  <a:srgbClr val="EBEBEB"/>
                </a:solidFill>
              </a:rPr>
              <a:t>Telco Customer Churn Analysis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141299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61B4-0920-A076-A4A8-9DEC3DD3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79E7DBB1-43A3-B023-3A29-12769F1E6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56097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740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69417D0-033A-C8FB-525C-786C9B3C0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2223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762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39098" y="629265"/>
            <a:ext cx="7497196" cy="165181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effectLst/>
                <a:latin typeface="Söhne"/>
              </a:rPr>
              <a:t>Customer Churning Trends: Unraveling the Top Insights</a:t>
            </a:r>
            <a:endParaRPr lang="en-US" b="1" i="1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068D09B-8DEB-6B12-1C98-64FFACA33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24124"/>
              </p:ext>
            </p:extLst>
          </p:nvPr>
        </p:nvGraphicFramePr>
        <p:xfrm>
          <a:off x="4719483" y="1927124"/>
          <a:ext cx="6813755" cy="381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hart of different sizes and colors">
            <a:extLst>
              <a:ext uri="{FF2B5EF4-FFF2-40B4-BE49-F238E27FC236}">
                <a16:creationId xmlns:a16="http://schemas.microsoft.com/office/drawing/2014/main" id="{791BE8C0-8C4D-FDA2-7A8A-6D08325A38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2" y="2572364"/>
            <a:ext cx="3883741" cy="38117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486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FFFF"/>
                </a:solidFill>
              </a:rPr>
              <a:t>Machine Learning Models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B35F4AD-269B-57D8-8249-7F8B43F3F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6748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607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FFFE"/>
                </a:solidFill>
              </a:rPr>
              <a:t>Model Performance</a:t>
            </a:r>
          </a:p>
        </p:txBody>
      </p:sp>
      <p:pic>
        <p:nvPicPr>
          <p:cNvPr id="4" name="Picture 3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EF13A36E-961D-7C3B-EA3A-0F27A3AA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601" y="645107"/>
            <a:ext cx="2860567" cy="2710388"/>
          </a:xfrm>
          <a:prstGeom prst="rect">
            <a:avLst/>
          </a:prstGeom>
        </p:spPr>
      </p:pic>
      <p:pic>
        <p:nvPicPr>
          <p:cNvPr id="7" name="Picture 6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6332DC2C-8483-2C72-BA38-482DB0BD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07" y="3520086"/>
            <a:ext cx="3463755" cy="2710389"/>
          </a:xfrm>
          <a:prstGeom prst="rect">
            <a:avLst/>
          </a:prstGeom>
        </p:spPr>
      </p:pic>
      <p:graphicFrame>
        <p:nvGraphicFramePr>
          <p:cNvPr id="8" name="Content Placeholder">
            <a:extLst>
              <a:ext uri="{FF2B5EF4-FFF2-40B4-BE49-F238E27FC236}">
                <a16:creationId xmlns:a16="http://schemas.microsoft.com/office/drawing/2014/main" id="{CE4A5892-4D6B-D464-12C2-65F86390A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394683"/>
              </p:ext>
            </p:extLst>
          </p:nvPr>
        </p:nvGraphicFramePr>
        <p:xfrm>
          <a:off x="620008" y="2185623"/>
          <a:ext cx="6072776" cy="404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5601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950099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FFFFFF"/>
                </a:solidFill>
              </a:rPr>
              <a:t>Recommendations for Customer Retention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0886D10-1385-2D9F-ECE3-8420F5466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43545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09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E3A4A1C7-923B-7325-A7F8-54812B66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88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</TotalTime>
  <Words>242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Ion Boardroom</vt:lpstr>
      <vt:lpstr>Telco Customer Churn Analysis and Prediction</vt:lpstr>
      <vt:lpstr>Contents</vt:lpstr>
      <vt:lpstr>Introduction</vt:lpstr>
      <vt:lpstr>Customer Churning Trends: Unraveling the Top Insights</vt:lpstr>
      <vt:lpstr>Machine Learning Models</vt:lpstr>
      <vt:lpstr>Model Performance</vt:lpstr>
      <vt:lpstr>Recommendations for Customer Retention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Saptarshi Syam</cp:lastModifiedBy>
  <cp:revision>5</cp:revision>
  <dcterms:created xsi:type="dcterms:W3CDTF">2023-07-23T17:27:36Z</dcterms:created>
  <dcterms:modified xsi:type="dcterms:W3CDTF">2023-07-24T04:16:35Z</dcterms:modified>
</cp:coreProperties>
</file>