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7" r:id="rId2"/>
    <p:sldId id="266" r:id="rId3"/>
    <p:sldId id="268" r:id="rId4"/>
    <p:sldId id="280" r:id="rId5"/>
    <p:sldId id="27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36D7F-B1FF-47AF-BD43-819C6A3DB0BD}" v="3" dt="2023-09-02T06:29:3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E0294-3D52-4CD5-A347-6234A05226C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416148-8ABA-4D91-8434-51E94FB7B8BC}">
      <dgm:prSet/>
      <dgm:spPr/>
      <dgm:t>
        <a:bodyPr/>
        <a:lstStyle/>
        <a:p>
          <a:r>
            <a:rPr lang="en-US" b="1" dirty="0"/>
            <a:t>The installation of new chair lift has increased the operation cost by $ 1,540,000 this year.</a:t>
          </a:r>
          <a:endParaRPr lang="en-US" dirty="0"/>
        </a:p>
      </dgm:t>
    </dgm:pt>
    <dgm:pt modelId="{091CE696-8256-4243-9D9F-F9CAE5902053}" type="parTrans" cxnId="{15C94E1D-9089-4F8A-B908-0B1273D6A0C6}">
      <dgm:prSet/>
      <dgm:spPr/>
      <dgm:t>
        <a:bodyPr/>
        <a:lstStyle/>
        <a:p>
          <a:endParaRPr lang="en-US"/>
        </a:p>
      </dgm:t>
    </dgm:pt>
    <dgm:pt modelId="{D785AA23-93A7-4707-A57A-E9AE7894AA51}" type="sibTrans" cxnId="{15C94E1D-9089-4F8A-B908-0B1273D6A0C6}">
      <dgm:prSet/>
      <dgm:spPr/>
      <dgm:t>
        <a:bodyPr/>
        <a:lstStyle/>
        <a:p>
          <a:endParaRPr lang="en-US"/>
        </a:p>
      </dgm:t>
    </dgm:pt>
    <dgm:pt modelId="{995DFC0B-DBF0-4650-A4E3-1DD6F5F42BBC}">
      <dgm:prSet/>
      <dgm:spPr/>
      <dgm:t>
        <a:bodyPr/>
        <a:lstStyle/>
        <a:p>
          <a:r>
            <a:rPr lang="en-US" b="1"/>
            <a:t>The Resort’s Pricing Strategy is generic and does not exploit all the different facilities it offers. </a:t>
          </a:r>
          <a:endParaRPr lang="en-US"/>
        </a:p>
      </dgm:t>
    </dgm:pt>
    <dgm:pt modelId="{EB70D19B-F5DA-44A7-80E3-0721F1120C57}" type="parTrans" cxnId="{F489FF7D-718E-451F-9F34-B3A173F94050}">
      <dgm:prSet/>
      <dgm:spPr/>
      <dgm:t>
        <a:bodyPr/>
        <a:lstStyle/>
        <a:p>
          <a:endParaRPr lang="en-US"/>
        </a:p>
      </dgm:t>
    </dgm:pt>
    <dgm:pt modelId="{6EF9CE50-8F5B-4367-90B0-05393017315B}" type="sibTrans" cxnId="{F489FF7D-718E-451F-9F34-B3A173F94050}">
      <dgm:prSet/>
      <dgm:spPr/>
      <dgm:t>
        <a:bodyPr/>
        <a:lstStyle/>
        <a:p>
          <a:endParaRPr lang="en-US"/>
        </a:p>
      </dgm:t>
    </dgm:pt>
    <dgm:pt modelId="{4586529A-7E5C-4107-92C5-A7BE15103F6D}">
      <dgm:prSet/>
      <dgm:spPr/>
      <dgm:t>
        <a:bodyPr/>
        <a:lstStyle/>
        <a:p>
          <a:r>
            <a:rPr lang="en-US" b="1" dirty="0"/>
            <a:t>To Stay Relevant in Market, we either need to Increase revenue and/or reduce Operation Costs while maintaining the resort's features</a:t>
          </a:r>
        </a:p>
      </dgm:t>
    </dgm:pt>
    <dgm:pt modelId="{D3453277-3558-4B51-B2E0-5459E6AC0098}" type="parTrans" cxnId="{287E05DA-0C41-4FB6-A0C4-D1361CE361F3}">
      <dgm:prSet/>
      <dgm:spPr/>
      <dgm:t>
        <a:bodyPr/>
        <a:lstStyle/>
        <a:p>
          <a:endParaRPr lang="en-US"/>
        </a:p>
      </dgm:t>
    </dgm:pt>
    <dgm:pt modelId="{57F3CAFE-7B15-4DB5-ABA1-7FC9C591B82D}" type="sibTrans" cxnId="{287E05DA-0C41-4FB6-A0C4-D1361CE361F3}">
      <dgm:prSet/>
      <dgm:spPr/>
      <dgm:t>
        <a:bodyPr/>
        <a:lstStyle/>
        <a:p>
          <a:endParaRPr lang="en-US"/>
        </a:p>
      </dgm:t>
    </dgm:pt>
    <dgm:pt modelId="{B7035021-CD3C-4F93-A62E-84F0F3B5515E}" type="pres">
      <dgm:prSet presAssocID="{60AE0294-3D52-4CD5-A347-6234A05226C3}" presName="outerComposite" presStyleCnt="0">
        <dgm:presLayoutVars>
          <dgm:chMax val="5"/>
          <dgm:dir/>
          <dgm:resizeHandles val="exact"/>
        </dgm:presLayoutVars>
      </dgm:prSet>
      <dgm:spPr/>
    </dgm:pt>
    <dgm:pt modelId="{EB27C7A8-12E5-493A-A34F-429154E9BDFA}" type="pres">
      <dgm:prSet presAssocID="{60AE0294-3D52-4CD5-A347-6234A05226C3}" presName="dummyMaxCanvas" presStyleCnt="0">
        <dgm:presLayoutVars/>
      </dgm:prSet>
      <dgm:spPr/>
    </dgm:pt>
    <dgm:pt modelId="{CB5643CB-333F-4B8B-BED6-70525925F312}" type="pres">
      <dgm:prSet presAssocID="{60AE0294-3D52-4CD5-A347-6234A05226C3}" presName="ThreeNodes_1" presStyleLbl="node1" presStyleIdx="0" presStyleCnt="3">
        <dgm:presLayoutVars>
          <dgm:bulletEnabled val="1"/>
        </dgm:presLayoutVars>
      </dgm:prSet>
      <dgm:spPr/>
    </dgm:pt>
    <dgm:pt modelId="{7D5DE41E-330D-47FE-9CE0-3CC4E4D5C235}" type="pres">
      <dgm:prSet presAssocID="{60AE0294-3D52-4CD5-A347-6234A05226C3}" presName="ThreeNodes_2" presStyleLbl="node1" presStyleIdx="1" presStyleCnt="3">
        <dgm:presLayoutVars>
          <dgm:bulletEnabled val="1"/>
        </dgm:presLayoutVars>
      </dgm:prSet>
      <dgm:spPr/>
    </dgm:pt>
    <dgm:pt modelId="{4F4C4D78-AE5C-4F23-978B-8ADECC78F2C3}" type="pres">
      <dgm:prSet presAssocID="{60AE0294-3D52-4CD5-A347-6234A05226C3}" presName="ThreeNodes_3" presStyleLbl="node1" presStyleIdx="2" presStyleCnt="3">
        <dgm:presLayoutVars>
          <dgm:bulletEnabled val="1"/>
        </dgm:presLayoutVars>
      </dgm:prSet>
      <dgm:spPr/>
    </dgm:pt>
    <dgm:pt modelId="{4119AB79-30BF-4109-ADBA-92427B9C8328}" type="pres">
      <dgm:prSet presAssocID="{60AE0294-3D52-4CD5-A347-6234A05226C3}" presName="ThreeConn_1-2" presStyleLbl="fgAccFollowNode1" presStyleIdx="0" presStyleCnt="2">
        <dgm:presLayoutVars>
          <dgm:bulletEnabled val="1"/>
        </dgm:presLayoutVars>
      </dgm:prSet>
      <dgm:spPr/>
    </dgm:pt>
    <dgm:pt modelId="{0AFC4F70-36D1-4DB0-963B-9B8615A21384}" type="pres">
      <dgm:prSet presAssocID="{60AE0294-3D52-4CD5-A347-6234A05226C3}" presName="ThreeConn_2-3" presStyleLbl="fgAccFollowNode1" presStyleIdx="1" presStyleCnt="2">
        <dgm:presLayoutVars>
          <dgm:bulletEnabled val="1"/>
        </dgm:presLayoutVars>
      </dgm:prSet>
      <dgm:spPr/>
    </dgm:pt>
    <dgm:pt modelId="{441F8A32-4949-4FB0-BABC-AE3277B529FE}" type="pres">
      <dgm:prSet presAssocID="{60AE0294-3D52-4CD5-A347-6234A05226C3}" presName="ThreeNodes_1_text" presStyleLbl="node1" presStyleIdx="2" presStyleCnt="3">
        <dgm:presLayoutVars>
          <dgm:bulletEnabled val="1"/>
        </dgm:presLayoutVars>
      </dgm:prSet>
      <dgm:spPr/>
    </dgm:pt>
    <dgm:pt modelId="{46BA275A-B7CB-44CC-8DDC-6582DF112A39}" type="pres">
      <dgm:prSet presAssocID="{60AE0294-3D52-4CD5-A347-6234A05226C3}" presName="ThreeNodes_2_text" presStyleLbl="node1" presStyleIdx="2" presStyleCnt="3">
        <dgm:presLayoutVars>
          <dgm:bulletEnabled val="1"/>
        </dgm:presLayoutVars>
      </dgm:prSet>
      <dgm:spPr/>
    </dgm:pt>
    <dgm:pt modelId="{903D9C37-D283-4883-ADDD-53F8FF004850}" type="pres">
      <dgm:prSet presAssocID="{60AE0294-3D52-4CD5-A347-6234A05226C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5C94E1D-9089-4F8A-B908-0B1273D6A0C6}" srcId="{60AE0294-3D52-4CD5-A347-6234A05226C3}" destId="{A3416148-8ABA-4D91-8434-51E94FB7B8BC}" srcOrd="0" destOrd="0" parTransId="{091CE696-8256-4243-9D9F-F9CAE5902053}" sibTransId="{D785AA23-93A7-4707-A57A-E9AE7894AA51}"/>
    <dgm:cxn modelId="{8814791F-2D03-4687-B874-BA4BADDD9CF1}" type="presOf" srcId="{60AE0294-3D52-4CD5-A347-6234A05226C3}" destId="{B7035021-CD3C-4F93-A62E-84F0F3B5515E}" srcOrd="0" destOrd="0" presId="urn:microsoft.com/office/officeart/2005/8/layout/vProcess5"/>
    <dgm:cxn modelId="{E0773C2F-A736-437B-8957-ADDDD58C06FE}" type="presOf" srcId="{995DFC0B-DBF0-4650-A4E3-1DD6F5F42BBC}" destId="{7D5DE41E-330D-47FE-9CE0-3CC4E4D5C235}" srcOrd="0" destOrd="0" presId="urn:microsoft.com/office/officeart/2005/8/layout/vProcess5"/>
    <dgm:cxn modelId="{7D520B62-914E-473A-9C6F-2E4AD9DB7A76}" type="presOf" srcId="{995DFC0B-DBF0-4650-A4E3-1DD6F5F42BBC}" destId="{46BA275A-B7CB-44CC-8DDC-6582DF112A39}" srcOrd="1" destOrd="0" presId="urn:microsoft.com/office/officeart/2005/8/layout/vProcess5"/>
    <dgm:cxn modelId="{3F4A2542-0778-48FC-A41B-67FB78D94039}" type="presOf" srcId="{D785AA23-93A7-4707-A57A-E9AE7894AA51}" destId="{4119AB79-30BF-4109-ADBA-92427B9C8328}" srcOrd="0" destOrd="0" presId="urn:microsoft.com/office/officeart/2005/8/layout/vProcess5"/>
    <dgm:cxn modelId="{F489FF7D-718E-451F-9F34-B3A173F94050}" srcId="{60AE0294-3D52-4CD5-A347-6234A05226C3}" destId="{995DFC0B-DBF0-4650-A4E3-1DD6F5F42BBC}" srcOrd="1" destOrd="0" parTransId="{EB70D19B-F5DA-44A7-80E3-0721F1120C57}" sibTransId="{6EF9CE50-8F5B-4367-90B0-05393017315B}"/>
    <dgm:cxn modelId="{48B099B7-068F-4C36-B2EB-3A119783B936}" type="presOf" srcId="{A3416148-8ABA-4D91-8434-51E94FB7B8BC}" destId="{CB5643CB-333F-4B8B-BED6-70525925F312}" srcOrd="0" destOrd="0" presId="urn:microsoft.com/office/officeart/2005/8/layout/vProcess5"/>
    <dgm:cxn modelId="{9097B9CD-B6F8-45A6-B7B4-2F42F5B58685}" type="presOf" srcId="{4586529A-7E5C-4107-92C5-A7BE15103F6D}" destId="{4F4C4D78-AE5C-4F23-978B-8ADECC78F2C3}" srcOrd="0" destOrd="0" presId="urn:microsoft.com/office/officeart/2005/8/layout/vProcess5"/>
    <dgm:cxn modelId="{6820A7CF-6B5E-4E85-B81C-DCB7EF5046E4}" type="presOf" srcId="{4586529A-7E5C-4107-92C5-A7BE15103F6D}" destId="{903D9C37-D283-4883-ADDD-53F8FF004850}" srcOrd="1" destOrd="0" presId="urn:microsoft.com/office/officeart/2005/8/layout/vProcess5"/>
    <dgm:cxn modelId="{38D017D4-270D-47D1-B802-27F7E786F2B9}" type="presOf" srcId="{6EF9CE50-8F5B-4367-90B0-05393017315B}" destId="{0AFC4F70-36D1-4DB0-963B-9B8615A21384}" srcOrd="0" destOrd="0" presId="urn:microsoft.com/office/officeart/2005/8/layout/vProcess5"/>
    <dgm:cxn modelId="{287E05DA-0C41-4FB6-A0C4-D1361CE361F3}" srcId="{60AE0294-3D52-4CD5-A347-6234A05226C3}" destId="{4586529A-7E5C-4107-92C5-A7BE15103F6D}" srcOrd="2" destOrd="0" parTransId="{D3453277-3558-4B51-B2E0-5459E6AC0098}" sibTransId="{57F3CAFE-7B15-4DB5-ABA1-7FC9C591B82D}"/>
    <dgm:cxn modelId="{CD7893DE-BC15-4853-9555-F5C84386FDF0}" type="presOf" srcId="{A3416148-8ABA-4D91-8434-51E94FB7B8BC}" destId="{441F8A32-4949-4FB0-BABC-AE3277B529FE}" srcOrd="1" destOrd="0" presId="urn:microsoft.com/office/officeart/2005/8/layout/vProcess5"/>
    <dgm:cxn modelId="{6FBF2255-B8CD-4FA8-BFC9-A0422F751687}" type="presParOf" srcId="{B7035021-CD3C-4F93-A62E-84F0F3B5515E}" destId="{EB27C7A8-12E5-493A-A34F-429154E9BDFA}" srcOrd="0" destOrd="0" presId="urn:microsoft.com/office/officeart/2005/8/layout/vProcess5"/>
    <dgm:cxn modelId="{C440C155-5761-4ABD-9778-EC02FD9F443F}" type="presParOf" srcId="{B7035021-CD3C-4F93-A62E-84F0F3B5515E}" destId="{CB5643CB-333F-4B8B-BED6-70525925F312}" srcOrd="1" destOrd="0" presId="urn:microsoft.com/office/officeart/2005/8/layout/vProcess5"/>
    <dgm:cxn modelId="{EE6C89D5-B13C-4160-A362-C82D14B6D616}" type="presParOf" srcId="{B7035021-CD3C-4F93-A62E-84F0F3B5515E}" destId="{7D5DE41E-330D-47FE-9CE0-3CC4E4D5C235}" srcOrd="2" destOrd="0" presId="urn:microsoft.com/office/officeart/2005/8/layout/vProcess5"/>
    <dgm:cxn modelId="{5B0B2C33-8A55-44F4-984B-E00A0C05E9E2}" type="presParOf" srcId="{B7035021-CD3C-4F93-A62E-84F0F3B5515E}" destId="{4F4C4D78-AE5C-4F23-978B-8ADECC78F2C3}" srcOrd="3" destOrd="0" presId="urn:microsoft.com/office/officeart/2005/8/layout/vProcess5"/>
    <dgm:cxn modelId="{D1B31704-2D66-4F3A-A86E-65D726022494}" type="presParOf" srcId="{B7035021-CD3C-4F93-A62E-84F0F3B5515E}" destId="{4119AB79-30BF-4109-ADBA-92427B9C8328}" srcOrd="4" destOrd="0" presId="urn:microsoft.com/office/officeart/2005/8/layout/vProcess5"/>
    <dgm:cxn modelId="{F7B0FEC7-5D31-4510-837D-367FBDDF53BF}" type="presParOf" srcId="{B7035021-CD3C-4F93-A62E-84F0F3B5515E}" destId="{0AFC4F70-36D1-4DB0-963B-9B8615A21384}" srcOrd="5" destOrd="0" presId="urn:microsoft.com/office/officeart/2005/8/layout/vProcess5"/>
    <dgm:cxn modelId="{05E926FB-C073-46C0-92E8-D544F1B3F1CC}" type="presParOf" srcId="{B7035021-CD3C-4F93-A62E-84F0F3B5515E}" destId="{441F8A32-4949-4FB0-BABC-AE3277B529FE}" srcOrd="6" destOrd="0" presId="urn:microsoft.com/office/officeart/2005/8/layout/vProcess5"/>
    <dgm:cxn modelId="{48953DC7-DF7B-4E79-BEF0-FA7BA275CC43}" type="presParOf" srcId="{B7035021-CD3C-4F93-A62E-84F0F3B5515E}" destId="{46BA275A-B7CB-44CC-8DDC-6582DF112A39}" srcOrd="7" destOrd="0" presId="urn:microsoft.com/office/officeart/2005/8/layout/vProcess5"/>
    <dgm:cxn modelId="{AF371AE8-6859-45E8-8354-4798553C0AD3}" type="presParOf" srcId="{B7035021-CD3C-4F93-A62E-84F0F3B5515E}" destId="{903D9C37-D283-4883-ADDD-53F8FF0048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8B39E9-20AA-4D97-98F3-05FF2D0BF7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6072B-2E5E-4BB5-B121-F187247F4D19}">
      <dgm:prSet/>
      <dgm:spPr/>
      <dgm:t>
        <a:bodyPr/>
        <a:lstStyle/>
        <a:p>
          <a:r>
            <a:rPr lang="en-US"/>
            <a:t>Importance of continuous monitoring of revenue and visitor feedback</a:t>
          </a:r>
        </a:p>
      </dgm:t>
    </dgm:pt>
    <dgm:pt modelId="{6AE457AA-D7BA-4511-816D-B60F002E63F3}" type="parTrans" cxnId="{820DCA3F-9FDB-47A5-A386-A1B47587C922}">
      <dgm:prSet/>
      <dgm:spPr/>
      <dgm:t>
        <a:bodyPr/>
        <a:lstStyle/>
        <a:p>
          <a:endParaRPr lang="en-US"/>
        </a:p>
      </dgm:t>
    </dgm:pt>
    <dgm:pt modelId="{9C094F10-CB5B-4B04-B9C2-DF263CE89623}" type="sibTrans" cxnId="{820DCA3F-9FDB-47A5-A386-A1B47587C922}">
      <dgm:prSet/>
      <dgm:spPr/>
      <dgm:t>
        <a:bodyPr/>
        <a:lstStyle/>
        <a:p>
          <a:endParaRPr lang="en-US"/>
        </a:p>
      </dgm:t>
    </dgm:pt>
    <dgm:pt modelId="{7CBBD967-33CA-4753-8ED2-1564F2B0138D}">
      <dgm:prSet/>
      <dgm:spPr/>
      <dgm:t>
        <a:bodyPr/>
        <a:lstStyle/>
        <a:p>
          <a:r>
            <a:rPr lang="en-US"/>
            <a:t>Flexibility in adjusting strategies based on market response</a:t>
          </a:r>
        </a:p>
      </dgm:t>
    </dgm:pt>
    <dgm:pt modelId="{C602AFBF-8DA6-45EE-824F-261068244163}" type="parTrans" cxnId="{B63DC8DA-656D-473D-A37E-A29527050BD7}">
      <dgm:prSet/>
      <dgm:spPr/>
      <dgm:t>
        <a:bodyPr/>
        <a:lstStyle/>
        <a:p>
          <a:endParaRPr lang="en-US"/>
        </a:p>
      </dgm:t>
    </dgm:pt>
    <dgm:pt modelId="{A1DB9433-70B6-47D0-BF49-6204161750B0}" type="sibTrans" cxnId="{B63DC8DA-656D-473D-A37E-A29527050BD7}">
      <dgm:prSet/>
      <dgm:spPr/>
      <dgm:t>
        <a:bodyPr/>
        <a:lstStyle/>
        <a:p>
          <a:endParaRPr lang="en-US"/>
        </a:p>
      </dgm:t>
    </dgm:pt>
    <dgm:pt modelId="{48BF51AD-EF80-43DB-873F-F6091F4DA89F}" type="pres">
      <dgm:prSet presAssocID="{5A8B39E9-20AA-4D97-98F3-05FF2D0BF79B}" presName="root" presStyleCnt="0">
        <dgm:presLayoutVars>
          <dgm:dir/>
          <dgm:resizeHandles val="exact"/>
        </dgm:presLayoutVars>
      </dgm:prSet>
      <dgm:spPr/>
    </dgm:pt>
    <dgm:pt modelId="{C9B1D297-9AC5-433F-983C-5962A2E4CC51}" type="pres">
      <dgm:prSet presAssocID="{2796072B-2E5E-4BB5-B121-F187247F4D19}" presName="compNode" presStyleCnt="0"/>
      <dgm:spPr/>
    </dgm:pt>
    <dgm:pt modelId="{EA61F380-CAB1-4430-8D31-DC47492151AB}" type="pres">
      <dgm:prSet presAssocID="{2796072B-2E5E-4BB5-B121-F187247F4D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03D8978-717F-4A4B-B58B-F6F821B3A69F}" type="pres">
      <dgm:prSet presAssocID="{2796072B-2E5E-4BB5-B121-F187247F4D19}" presName="spaceRect" presStyleCnt="0"/>
      <dgm:spPr/>
    </dgm:pt>
    <dgm:pt modelId="{CC0841E1-5562-44E1-BE85-506192C05D24}" type="pres">
      <dgm:prSet presAssocID="{2796072B-2E5E-4BB5-B121-F187247F4D19}" presName="textRect" presStyleLbl="revTx" presStyleIdx="0" presStyleCnt="2">
        <dgm:presLayoutVars>
          <dgm:chMax val="1"/>
          <dgm:chPref val="1"/>
        </dgm:presLayoutVars>
      </dgm:prSet>
      <dgm:spPr/>
    </dgm:pt>
    <dgm:pt modelId="{C8C37E98-F8F5-4F4D-A29C-BF452F1FD1C2}" type="pres">
      <dgm:prSet presAssocID="{9C094F10-CB5B-4B04-B9C2-DF263CE89623}" presName="sibTrans" presStyleCnt="0"/>
      <dgm:spPr/>
    </dgm:pt>
    <dgm:pt modelId="{6856E019-890E-4C4A-BD72-00DAD088CFF6}" type="pres">
      <dgm:prSet presAssocID="{7CBBD967-33CA-4753-8ED2-1564F2B0138D}" presName="compNode" presStyleCnt="0"/>
      <dgm:spPr/>
    </dgm:pt>
    <dgm:pt modelId="{EAE855E8-07A0-4AA6-BF61-6222F3E6E15B}" type="pres">
      <dgm:prSet presAssocID="{7CBBD967-33CA-4753-8ED2-1564F2B013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09D118-D1ED-4FF5-B5A2-B6112D3C9CDC}" type="pres">
      <dgm:prSet presAssocID="{7CBBD967-33CA-4753-8ED2-1564F2B0138D}" presName="spaceRect" presStyleCnt="0"/>
      <dgm:spPr/>
    </dgm:pt>
    <dgm:pt modelId="{E6F65695-0AEC-4848-871E-C94569CF2A95}" type="pres">
      <dgm:prSet presAssocID="{7CBBD967-33CA-4753-8ED2-1564F2B013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67772F-5746-451D-9FE5-43B74BDFC97E}" type="presOf" srcId="{2796072B-2E5E-4BB5-B121-F187247F4D19}" destId="{CC0841E1-5562-44E1-BE85-506192C05D24}" srcOrd="0" destOrd="0" presId="urn:microsoft.com/office/officeart/2018/2/layout/IconLabelList"/>
    <dgm:cxn modelId="{820DCA3F-9FDB-47A5-A386-A1B47587C922}" srcId="{5A8B39E9-20AA-4D97-98F3-05FF2D0BF79B}" destId="{2796072B-2E5E-4BB5-B121-F187247F4D19}" srcOrd="0" destOrd="0" parTransId="{6AE457AA-D7BA-4511-816D-B60F002E63F3}" sibTransId="{9C094F10-CB5B-4B04-B9C2-DF263CE89623}"/>
    <dgm:cxn modelId="{FC7F1D6E-FD90-4B2D-AC8F-2C7A4243763F}" type="presOf" srcId="{5A8B39E9-20AA-4D97-98F3-05FF2D0BF79B}" destId="{48BF51AD-EF80-43DB-873F-F6091F4DA89F}" srcOrd="0" destOrd="0" presId="urn:microsoft.com/office/officeart/2018/2/layout/IconLabelList"/>
    <dgm:cxn modelId="{5A848E8E-7DE0-4F24-9F9A-6D11381EB64C}" type="presOf" srcId="{7CBBD967-33CA-4753-8ED2-1564F2B0138D}" destId="{E6F65695-0AEC-4848-871E-C94569CF2A95}" srcOrd="0" destOrd="0" presId="urn:microsoft.com/office/officeart/2018/2/layout/IconLabelList"/>
    <dgm:cxn modelId="{B63DC8DA-656D-473D-A37E-A29527050BD7}" srcId="{5A8B39E9-20AA-4D97-98F3-05FF2D0BF79B}" destId="{7CBBD967-33CA-4753-8ED2-1564F2B0138D}" srcOrd="1" destOrd="0" parTransId="{C602AFBF-8DA6-45EE-824F-261068244163}" sibTransId="{A1DB9433-70B6-47D0-BF49-6204161750B0}"/>
    <dgm:cxn modelId="{443DE999-3F28-44D3-82D1-5568B922B712}" type="presParOf" srcId="{48BF51AD-EF80-43DB-873F-F6091F4DA89F}" destId="{C9B1D297-9AC5-433F-983C-5962A2E4CC51}" srcOrd="0" destOrd="0" presId="urn:microsoft.com/office/officeart/2018/2/layout/IconLabelList"/>
    <dgm:cxn modelId="{D72429D3-71E4-49E1-B380-9B838EB309FD}" type="presParOf" srcId="{C9B1D297-9AC5-433F-983C-5962A2E4CC51}" destId="{EA61F380-CAB1-4430-8D31-DC47492151AB}" srcOrd="0" destOrd="0" presId="urn:microsoft.com/office/officeart/2018/2/layout/IconLabelList"/>
    <dgm:cxn modelId="{D500CA4D-9A16-4089-B64F-0217031C0A6C}" type="presParOf" srcId="{C9B1D297-9AC5-433F-983C-5962A2E4CC51}" destId="{A03D8978-717F-4A4B-B58B-F6F821B3A69F}" srcOrd="1" destOrd="0" presId="urn:microsoft.com/office/officeart/2018/2/layout/IconLabelList"/>
    <dgm:cxn modelId="{12CC711D-681E-431C-9E66-C310971DE1C1}" type="presParOf" srcId="{C9B1D297-9AC5-433F-983C-5962A2E4CC51}" destId="{CC0841E1-5562-44E1-BE85-506192C05D24}" srcOrd="2" destOrd="0" presId="urn:microsoft.com/office/officeart/2018/2/layout/IconLabelList"/>
    <dgm:cxn modelId="{6F620ADC-4F75-4695-9922-4FD0379722A9}" type="presParOf" srcId="{48BF51AD-EF80-43DB-873F-F6091F4DA89F}" destId="{C8C37E98-F8F5-4F4D-A29C-BF452F1FD1C2}" srcOrd="1" destOrd="0" presId="urn:microsoft.com/office/officeart/2018/2/layout/IconLabelList"/>
    <dgm:cxn modelId="{FB8C1A9F-A977-4D60-B27D-9BF87C16A61F}" type="presParOf" srcId="{48BF51AD-EF80-43DB-873F-F6091F4DA89F}" destId="{6856E019-890E-4C4A-BD72-00DAD088CFF6}" srcOrd="2" destOrd="0" presId="urn:microsoft.com/office/officeart/2018/2/layout/IconLabelList"/>
    <dgm:cxn modelId="{FDA9362B-6E73-4C1E-BB08-C7D9CD9DD167}" type="presParOf" srcId="{6856E019-890E-4C4A-BD72-00DAD088CFF6}" destId="{EAE855E8-07A0-4AA6-BF61-6222F3E6E15B}" srcOrd="0" destOrd="0" presId="urn:microsoft.com/office/officeart/2018/2/layout/IconLabelList"/>
    <dgm:cxn modelId="{803CE5D5-5A45-4F51-A485-4603BA27E6F3}" type="presParOf" srcId="{6856E019-890E-4C4A-BD72-00DAD088CFF6}" destId="{7509D118-D1ED-4FF5-B5A2-B6112D3C9CDC}" srcOrd="1" destOrd="0" presId="urn:microsoft.com/office/officeart/2018/2/layout/IconLabelList"/>
    <dgm:cxn modelId="{DF66741E-C1E5-454D-90B8-854ACF090860}" type="presParOf" srcId="{6856E019-890E-4C4A-BD72-00DAD088CFF6}" destId="{E6F65695-0AEC-4848-871E-C94569CF2A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9A4279-19BD-47B2-A76F-61EA2F72E8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D0C86E-C5E2-4FBA-9E40-977DD4927DA9}">
      <dgm:prSet/>
      <dgm:spPr/>
      <dgm:t>
        <a:bodyPr/>
        <a:lstStyle/>
        <a:p>
          <a:r>
            <a:rPr lang="en-US"/>
            <a:t>Recap of the main findings and recommendations</a:t>
          </a:r>
        </a:p>
      </dgm:t>
    </dgm:pt>
    <dgm:pt modelId="{6C2CC289-E930-456E-BA6B-7E3F9899DFDA}" type="parTrans" cxnId="{FA3090E0-A0FD-49B3-A301-A6460C72401A}">
      <dgm:prSet/>
      <dgm:spPr/>
      <dgm:t>
        <a:bodyPr/>
        <a:lstStyle/>
        <a:p>
          <a:endParaRPr lang="en-US"/>
        </a:p>
      </dgm:t>
    </dgm:pt>
    <dgm:pt modelId="{6B050EF3-4559-42B6-BC90-B18602253A88}" type="sibTrans" cxnId="{FA3090E0-A0FD-49B3-A301-A6460C72401A}">
      <dgm:prSet/>
      <dgm:spPr/>
      <dgm:t>
        <a:bodyPr/>
        <a:lstStyle/>
        <a:p>
          <a:endParaRPr lang="en-US"/>
        </a:p>
      </dgm:t>
    </dgm:pt>
    <dgm:pt modelId="{472B38FE-D263-4319-973E-BA61CD83EEE5}">
      <dgm:prSet/>
      <dgm:spPr/>
      <dgm:t>
        <a:bodyPr/>
        <a:lstStyle/>
        <a:p>
          <a:r>
            <a:rPr lang="en-US"/>
            <a:t>Emphasis on the potential impact of the strategies on Big Mountain's revenue and competitiveness</a:t>
          </a:r>
        </a:p>
      </dgm:t>
    </dgm:pt>
    <dgm:pt modelId="{B49CD749-5308-449B-B11D-4101C2E84A12}" type="parTrans" cxnId="{02DABE06-2D76-4C68-9D8D-19D895CFBE6B}">
      <dgm:prSet/>
      <dgm:spPr/>
      <dgm:t>
        <a:bodyPr/>
        <a:lstStyle/>
        <a:p>
          <a:endParaRPr lang="en-US"/>
        </a:p>
      </dgm:t>
    </dgm:pt>
    <dgm:pt modelId="{51231E90-45B8-4268-82B6-E225E002C25F}" type="sibTrans" cxnId="{02DABE06-2D76-4C68-9D8D-19D895CFBE6B}">
      <dgm:prSet/>
      <dgm:spPr/>
      <dgm:t>
        <a:bodyPr/>
        <a:lstStyle/>
        <a:p>
          <a:endParaRPr lang="en-US"/>
        </a:p>
      </dgm:t>
    </dgm:pt>
    <dgm:pt modelId="{1A501CA8-5A1D-426E-8479-3EC2F06910DA}" type="pres">
      <dgm:prSet presAssocID="{ED9A4279-19BD-47B2-A76F-61EA2F72E851}" presName="root" presStyleCnt="0">
        <dgm:presLayoutVars>
          <dgm:dir/>
          <dgm:resizeHandles val="exact"/>
        </dgm:presLayoutVars>
      </dgm:prSet>
      <dgm:spPr/>
    </dgm:pt>
    <dgm:pt modelId="{40407983-E18B-47C6-9661-0EB233F68041}" type="pres">
      <dgm:prSet presAssocID="{3FD0C86E-C5E2-4FBA-9E40-977DD4927DA9}" presName="compNode" presStyleCnt="0"/>
      <dgm:spPr/>
    </dgm:pt>
    <dgm:pt modelId="{753A3F35-F4A6-4CE9-B340-C5544D933F42}" type="pres">
      <dgm:prSet presAssocID="{3FD0C86E-C5E2-4FBA-9E40-977DD4927DA9}" presName="bgRect" presStyleLbl="bgShp" presStyleIdx="0" presStyleCnt="2"/>
      <dgm:spPr/>
    </dgm:pt>
    <dgm:pt modelId="{337ED7A1-D74A-4368-AF35-91F5CCC7F69B}" type="pres">
      <dgm:prSet presAssocID="{3FD0C86E-C5E2-4FBA-9E40-977DD4927D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BDED89-4A12-4882-A925-450C7FA1F9AF}" type="pres">
      <dgm:prSet presAssocID="{3FD0C86E-C5E2-4FBA-9E40-977DD4927DA9}" presName="spaceRect" presStyleCnt="0"/>
      <dgm:spPr/>
    </dgm:pt>
    <dgm:pt modelId="{F8D4C06E-6BEE-4448-84AC-35879EC7FFC7}" type="pres">
      <dgm:prSet presAssocID="{3FD0C86E-C5E2-4FBA-9E40-977DD4927DA9}" presName="parTx" presStyleLbl="revTx" presStyleIdx="0" presStyleCnt="2">
        <dgm:presLayoutVars>
          <dgm:chMax val="0"/>
          <dgm:chPref val="0"/>
        </dgm:presLayoutVars>
      </dgm:prSet>
      <dgm:spPr/>
    </dgm:pt>
    <dgm:pt modelId="{37D747EF-9643-40DE-96B7-12AB16F6DEA2}" type="pres">
      <dgm:prSet presAssocID="{6B050EF3-4559-42B6-BC90-B18602253A88}" presName="sibTrans" presStyleCnt="0"/>
      <dgm:spPr/>
    </dgm:pt>
    <dgm:pt modelId="{9982B32C-F9E8-4D5C-9442-B9F31E5AE08D}" type="pres">
      <dgm:prSet presAssocID="{472B38FE-D263-4319-973E-BA61CD83EEE5}" presName="compNode" presStyleCnt="0"/>
      <dgm:spPr/>
    </dgm:pt>
    <dgm:pt modelId="{684213FA-3474-4E07-83EC-B04C1B46399B}" type="pres">
      <dgm:prSet presAssocID="{472B38FE-D263-4319-973E-BA61CD83EEE5}" presName="bgRect" presStyleLbl="bgShp" presStyleIdx="1" presStyleCnt="2"/>
      <dgm:spPr/>
    </dgm:pt>
    <dgm:pt modelId="{E0237BBF-3758-4E43-8BF6-47242B44270A}" type="pres">
      <dgm:prSet presAssocID="{472B38FE-D263-4319-973E-BA61CD83EE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6CF738B-CE01-4721-A72D-BC09CECCF518}" type="pres">
      <dgm:prSet presAssocID="{472B38FE-D263-4319-973E-BA61CD83EEE5}" presName="spaceRect" presStyleCnt="0"/>
      <dgm:spPr/>
    </dgm:pt>
    <dgm:pt modelId="{26DB4445-B8A3-450A-9F3C-958A561A3459}" type="pres">
      <dgm:prSet presAssocID="{472B38FE-D263-4319-973E-BA61CD83EE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2DABE06-2D76-4C68-9D8D-19D895CFBE6B}" srcId="{ED9A4279-19BD-47B2-A76F-61EA2F72E851}" destId="{472B38FE-D263-4319-973E-BA61CD83EEE5}" srcOrd="1" destOrd="0" parTransId="{B49CD749-5308-449B-B11D-4101C2E84A12}" sibTransId="{51231E90-45B8-4268-82B6-E225E002C25F}"/>
    <dgm:cxn modelId="{D9C18E43-726E-4C5B-A29E-8EC77D4161AE}" type="presOf" srcId="{ED9A4279-19BD-47B2-A76F-61EA2F72E851}" destId="{1A501CA8-5A1D-426E-8479-3EC2F06910DA}" srcOrd="0" destOrd="0" presId="urn:microsoft.com/office/officeart/2018/2/layout/IconVerticalSolidList"/>
    <dgm:cxn modelId="{68AE004B-F4E9-4D89-A0D0-5C973B5861F0}" type="presOf" srcId="{3FD0C86E-C5E2-4FBA-9E40-977DD4927DA9}" destId="{F8D4C06E-6BEE-4448-84AC-35879EC7FFC7}" srcOrd="0" destOrd="0" presId="urn:microsoft.com/office/officeart/2018/2/layout/IconVerticalSolidList"/>
    <dgm:cxn modelId="{263EE37E-682E-4E1B-AED1-FD7B4F5C9F6F}" type="presOf" srcId="{472B38FE-D263-4319-973E-BA61CD83EEE5}" destId="{26DB4445-B8A3-450A-9F3C-958A561A3459}" srcOrd="0" destOrd="0" presId="urn:microsoft.com/office/officeart/2018/2/layout/IconVerticalSolidList"/>
    <dgm:cxn modelId="{FA3090E0-A0FD-49B3-A301-A6460C72401A}" srcId="{ED9A4279-19BD-47B2-A76F-61EA2F72E851}" destId="{3FD0C86E-C5E2-4FBA-9E40-977DD4927DA9}" srcOrd="0" destOrd="0" parTransId="{6C2CC289-E930-456E-BA6B-7E3F9899DFDA}" sibTransId="{6B050EF3-4559-42B6-BC90-B18602253A88}"/>
    <dgm:cxn modelId="{1F1C66D6-009E-4AF7-88AE-A5FBADB60817}" type="presParOf" srcId="{1A501CA8-5A1D-426E-8479-3EC2F06910DA}" destId="{40407983-E18B-47C6-9661-0EB233F68041}" srcOrd="0" destOrd="0" presId="urn:microsoft.com/office/officeart/2018/2/layout/IconVerticalSolidList"/>
    <dgm:cxn modelId="{0EAC5FDB-06B6-405F-8E2D-9863C5CC29E9}" type="presParOf" srcId="{40407983-E18B-47C6-9661-0EB233F68041}" destId="{753A3F35-F4A6-4CE9-B340-C5544D933F42}" srcOrd="0" destOrd="0" presId="urn:microsoft.com/office/officeart/2018/2/layout/IconVerticalSolidList"/>
    <dgm:cxn modelId="{449B31B8-567F-405B-A46D-2EC834AC18FC}" type="presParOf" srcId="{40407983-E18B-47C6-9661-0EB233F68041}" destId="{337ED7A1-D74A-4368-AF35-91F5CCC7F69B}" srcOrd="1" destOrd="0" presId="urn:microsoft.com/office/officeart/2018/2/layout/IconVerticalSolidList"/>
    <dgm:cxn modelId="{97ABD7BF-84A4-44D5-8BFF-C675DD2F9293}" type="presParOf" srcId="{40407983-E18B-47C6-9661-0EB233F68041}" destId="{C0BDED89-4A12-4882-A925-450C7FA1F9AF}" srcOrd="2" destOrd="0" presId="urn:microsoft.com/office/officeart/2018/2/layout/IconVerticalSolidList"/>
    <dgm:cxn modelId="{F8B4334A-315F-4BD9-9781-ACFAD0F2F322}" type="presParOf" srcId="{40407983-E18B-47C6-9661-0EB233F68041}" destId="{F8D4C06E-6BEE-4448-84AC-35879EC7FFC7}" srcOrd="3" destOrd="0" presId="urn:microsoft.com/office/officeart/2018/2/layout/IconVerticalSolidList"/>
    <dgm:cxn modelId="{807A5D8C-C6B9-4E9D-8B60-63E086FD8290}" type="presParOf" srcId="{1A501CA8-5A1D-426E-8479-3EC2F06910DA}" destId="{37D747EF-9643-40DE-96B7-12AB16F6DEA2}" srcOrd="1" destOrd="0" presId="urn:microsoft.com/office/officeart/2018/2/layout/IconVerticalSolidList"/>
    <dgm:cxn modelId="{D6D75CFA-8BF4-46CD-90AA-B93BEFA83E8C}" type="presParOf" srcId="{1A501CA8-5A1D-426E-8479-3EC2F06910DA}" destId="{9982B32C-F9E8-4D5C-9442-B9F31E5AE08D}" srcOrd="2" destOrd="0" presId="urn:microsoft.com/office/officeart/2018/2/layout/IconVerticalSolidList"/>
    <dgm:cxn modelId="{B22A0002-9E33-402E-BD79-DEEE287D1F3D}" type="presParOf" srcId="{9982B32C-F9E8-4D5C-9442-B9F31E5AE08D}" destId="{684213FA-3474-4E07-83EC-B04C1B46399B}" srcOrd="0" destOrd="0" presId="urn:microsoft.com/office/officeart/2018/2/layout/IconVerticalSolidList"/>
    <dgm:cxn modelId="{48366523-B1C5-4CA9-969C-4D16AF902ECF}" type="presParOf" srcId="{9982B32C-F9E8-4D5C-9442-B9F31E5AE08D}" destId="{E0237BBF-3758-4E43-8BF6-47242B44270A}" srcOrd="1" destOrd="0" presId="urn:microsoft.com/office/officeart/2018/2/layout/IconVerticalSolidList"/>
    <dgm:cxn modelId="{E4568079-5102-442C-836D-2B022F47E089}" type="presParOf" srcId="{9982B32C-F9E8-4D5C-9442-B9F31E5AE08D}" destId="{B6CF738B-CE01-4721-A72D-BC09CECCF518}" srcOrd="2" destOrd="0" presId="urn:microsoft.com/office/officeart/2018/2/layout/IconVerticalSolidList"/>
    <dgm:cxn modelId="{4EA7BBF6-A736-41D4-8604-07FCEA4BC3FB}" type="presParOf" srcId="{9982B32C-F9E8-4D5C-9442-B9F31E5AE08D}" destId="{26DB4445-B8A3-450A-9F3C-958A561A3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A0863-A116-4D7E-825B-608D5E8954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33B0505-3E45-4CE3-B6F5-FF1BCD379B53}">
      <dgm:prSet/>
      <dgm:spPr/>
      <dgm:t>
        <a:bodyPr/>
        <a:lstStyle/>
        <a:p>
          <a:r>
            <a:rPr lang="en-US" b="0" i="0"/>
            <a:t>Location</a:t>
          </a:r>
          <a:endParaRPr lang="en-US"/>
        </a:p>
      </dgm:t>
    </dgm:pt>
    <dgm:pt modelId="{91C122D6-BD24-4644-BF6D-FB1A846DFDC8}" type="parTrans" cxnId="{E9868590-08F2-40BD-9393-3341569640C0}">
      <dgm:prSet/>
      <dgm:spPr/>
      <dgm:t>
        <a:bodyPr/>
        <a:lstStyle/>
        <a:p>
          <a:endParaRPr lang="en-US"/>
        </a:p>
      </dgm:t>
    </dgm:pt>
    <dgm:pt modelId="{A563EADF-13BF-429F-A552-E8E500D6FE4A}" type="sibTrans" cxnId="{E9868590-08F2-40BD-9393-3341569640C0}">
      <dgm:prSet/>
      <dgm:spPr/>
      <dgm:t>
        <a:bodyPr/>
        <a:lstStyle/>
        <a:p>
          <a:endParaRPr lang="en-US"/>
        </a:p>
      </dgm:t>
    </dgm:pt>
    <dgm:pt modelId="{966B10DD-E4EA-4A51-8C8F-667D2E9837BB}">
      <dgm:prSet/>
      <dgm:spPr/>
      <dgm:t>
        <a:bodyPr/>
        <a:lstStyle/>
        <a:p>
          <a:r>
            <a:rPr lang="en-US" b="0" i="0"/>
            <a:t>Facilities</a:t>
          </a:r>
          <a:endParaRPr lang="en-US"/>
        </a:p>
      </dgm:t>
    </dgm:pt>
    <dgm:pt modelId="{F0BEFC63-BAD6-4B51-B4E4-E765EA3C241C}" type="parTrans" cxnId="{D606F42E-B1B2-4057-84A3-FDD7820984BC}">
      <dgm:prSet/>
      <dgm:spPr/>
      <dgm:t>
        <a:bodyPr/>
        <a:lstStyle/>
        <a:p>
          <a:endParaRPr lang="en-US"/>
        </a:p>
      </dgm:t>
    </dgm:pt>
    <dgm:pt modelId="{1AED5081-2855-4182-8548-2B293643248F}" type="sibTrans" cxnId="{D606F42E-B1B2-4057-84A3-FDD7820984BC}">
      <dgm:prSet/>
      <dgm:spPr/>
      <dgm:t>
        <a:bodyPr/>
        <a:lstStyle/>
        <a:p>
          <a:endParaRPr lang="en-US"/>
        </a:p>
      </dgm:t>
    </dgm:pt>
    <dgm:pt modelId="{258CFE4A-85DF-4115-8EA8-848A977E870E}">
      <dgm:prSet/>
      <dgm:spPr/>
      <dgm:t>
        <a:bodyPr/>
        <a:lstStyle/>
        <a:p>
          <a:r>
            <a:rPr lang="en-US" b="0" i="0"/>
            <a:t>Pricing </a:t>
          </a:r>
          <a:endParaRPr lang="en-US"/>
        </a:p>
      </dgm:t>
    </dgm:pt>
    <dgm:pt modelId="{67511F2B-45D5-4E27-B5E6-00F8766BA322}" type="parTrans" cxnId="{ABFC37C5-EB98-452E-B284-546544DEF417}">
      <dgm:prSet/>
      <dgm:spPr/>
      <dgm:t>
        <a:bodyPr/>
        <a:lstStyle/>
        <a:p>
          <a:endParaRPr lang="en-US"/>
        </a:p>
      </dgm:t>
    </dgm:pt>
    <dgm:pt modelId="{2AC5013A-8FFD-4625-A2BF-32D39362B277}" type="sibTrans" cxnId="{ABFC37C5-EB98-452E-B284-546544DEF417}">
      <dgm:prSet/>
      <dgm:spPr/>
      <dgm:t>
        <a:bodyPr/>
        <a:lstStyle/>
        <a:p>
          <a:endParaRPr lang="en-US"/>
        </a:p>
      </dgm:t>
    </dgm:pt>
    <dgm:pt modelId="{3A668D2A-6EBF-4CC7-85DF-41C18B81BB0F}" type="pres">
      <dgm:prSet presAssocID="{C95A0863-A116-4D7E-825B-608D5E89545E}" presName="root" presStyleCnt="0">
        <dgm:presLayoutVars>
          <dgm:dir/>
          <dgm:resizeHandles val="exact"/>
        </dgm:presLayoutVars>
      </dgm:prSet>
      <dgm:spPr/>
    </dgm:pt>
    <dgm:pt modelId="{770D177E-1C4B-440F-8F83-22F340BAC2BB}" type="pres">
      <dgm:prSet presAssocID="{533B0505-3E45-4CE3-B6F5-FF1BCD379B53}" presName="compNode" presStyleCnt="0"/>
      <dgm:spPr/>
    </dgm:pt>
    <dgm:pt modelId="{D1BD94D7-9F1A-4627-AD0F-C389500D2B09}" type="pres">
      <dgm:prSet presAssocID="{533B0505-3E45-4CE3-B6F5-FF1BCD379B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9A89259-93AC-4FDE-9A57-4EF15FB51702}" type="pres">
      <dgm:prSet presAssocID="{533B0505-3E45-4CE3-B6F5-FF1BCD379B53}" presName="spaceRect" presStyleCnt="0"/>
      <dgm:spPr/>
    </dgm:pt>
    <dgm:pt modelId="{7F411C8F-051B-449D-8357-7EFDF709AA2F}" type="pres">
      <dgm:prSet presAssocID="{533B0505-3E45-4CE3-B6F5-FF1BCD379B53}" presName="textRect" presStyleLbl="revTx" presStyleIdx="0" presStyleCnt="3">
        <dgm:presLayoutVars>
          <dgm:chMax val="1"/>
          <dgm:chPref val="1"/>
        </dgm:presLayoutVars>
      </dgm:prSet>
      <dgm:spPr/>
    </dgm:pt>
    <dgm:pt modelId="{7867D558-FE1E-460B-9E21-B2B7E2A1C773}" type="pres">
      <dgm:prSet presAssocID="{A563EADF-13BF-429F-A552-E8E500D6FE4A}" presName="sibTrans" presStyleCnt="0"/>
      <dgm:spPr/>
    </dgm:pt>
    <dgm:pt modelId="{32360F44-8725-49B8-B124-C9BC3CAAB576}" type="pres">
      <dgm:prSet presAssocID="{966B10DD-E4EA-4A51-8C8F-667D2E9837BB}" presName="compNode" presStyleCnt="0"/>
      <dgm:spPr/>
    </dgm:pt>
    <dgm:pt modelId="{5F8F3A81-5874-4F29-8198-EE4C36C8D20B}" type="pres">
      <dgm:prSet presAssocID="{966B10DD-E4EA-4A51-8C8F-667D2E9837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18D6D92-E866-4BB3-88F5-CDF676952D0D}" type="pres">
      <dgm:prSet presAssocID="{966B10DD-E4EA-4A51-8C8F-667D2E9837BB}" presName="spaceRect" presStyleCnt="0"/>
      <dgm:spPr/>
    </dgm:pt>
    <dgm:pt modelId="{62F1D6D5-AF8A-441F-9DA9-687EBFE4C5E7}" type="pres">
      <dgm:prSet presAssocID="{966B10DD-E4EA-4A51-8C8F-667D2E9837BB}" presName="textRect" presStyleLbl="revTx" presStyleIdx="1" presStyleCnt="3">
        <dgm:presLayoutVars>
          <dgm:chMax val="1"/>
          <dgm:chPref val="1"/>
        </dgm:presLayoutVars>
      </dgm:prSet>
      <dgm:spPr/>
    </dgm:pt>
    <dgm:pt modelId="{04FC08F6-3B59-43C8-8775-8F537C2B4AC9}" type="pres">
      <dgm:prSet presAssocID="{1AED5081-2855-4182-8548-2B293643248F}" presName="sibTrans" presStyleCnt="0"/>
      <dgm:spPr/>
    </dgm:pt>
    <dgm:pt modelId="{8A3259CB-6296-4F98-95B2-2F0AAB62C3A9}" type="pres">
      <dgm:prSet presAssocID="{258CFE4A-85DF-4115-8EA8-848A977E870E}" presName="compNode" presStyleCnt="0"/>
      <dgm:spPr/>
    </dgm:pt>
    <dgm:pt modelId="{9B05FC07-6062-4FB7-B9AE-35DBE6A31C8E}" type="pres">
      <dgm:prSet presAssocID="{258CFE4A-85DF-4115-8EA8-848A977E87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EA63D8-1D54-40AC-B8F5-5049F7F61406}" type="pres">
      <dgm:prSet presAssocID="{258CFE4A-85DF-4115-8EA8-848A977E870E}" presName="spaceRect" presStyleCnt="0"/>
      <dgm:spPr/>
    </dgm:pt>
    <dgm:pt modelId="{62C22736-A7DE-4474-AC41-6B03D0555F7B}" type="pres">
      <dgm:prSet presAssocID="{258CFE4A-85DF-4115-8EA8-848A977E87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06F42E-B1B2-4057-84A3-FDD7820984BC}" srcId="{C95A0863-A116-4D7E-825B-608D5E89545E}" destId="{966B10DD-E4EA-4A51-8C8F-667D2E9837BB}" srcOrd="1" destOrd="0" parTransId="{F0BEFC63-BAD6-4B51-B4E4-E765EA3C241C}" sibTransId="{1AED5081-2855-4182-8548-2B293643248F}"/>
    <dgm:cxn modelId="{1FDAE237-F18A-46A1-9786-3DB178B5CE74}" type="presOf" srcId="{533B0505-3E45-4CE3-B6F5-FF1BCD379B53}" destId="{7F411C8F-051B-449D-8357-7EFDF709AA2F}" srcOrd="0" destOrd="0" presId="urn:microsoft.com/office/officeart/2018/2/layout/IconLabelList"/>
    <dgm:cxn modelId="{69EEF586-C0B3-4BF9-979A-CFD51CAF437B}" type="presOf" srcId="{C95A0863-A116-4D7E-825B-608D5E89545E}" destId="{3A668D2A-6EBF-4CC7-85DF-41C18B81BB0F}" srcOrd="0" destOrd="0" presId="urn:microsoft.com/office/officeart/2018/2/layout/IconLabelList"/>
    <dgm:cxn modelId="{E9868590-08F2-40BD-9393-3341569640C0}" srcId="{C95A0863-A116-4D7E-825B-608D5E89545E}" destId="{533B0505-3E45-4CE3-B6F5-FF1BCD379B53}" srcOrd="0" destOrd="0" parTransId="{91C122D6-BD24-4644-BF6D-FB1A846DFDC8}" sibTransId="{A563EADF-13BF-429F-A552-E8E500D6FE4A}"/>
    <dgm:cxn modelId="{611583A0-C069-4605-84C2-25D65CB408E5}" type="presOf" srcId="{966B10DD-E4EA-4A51-8C8F-667D2E9837BB}" destId="{62F1D6D5-AF8A-441F-9DA9-687EBFE4C5E7}" srcOrd="0" destOrd="0" presId="urn:microsoft.com/office/officeart/2018/2/layout/IconLabelList"/>
    <dgm:cxn modelId="{ABFC37C5-EB98-452E-B284-546544DEF417}" srcId="{C95A0863-A116-4D7E-825B-608D5E89545E}" destId="{258CFE4A-85DF-4115-8EA8-848A977E870E}" srcOrd="2" destOrd="0" parTransId="{67511F2B-45D5-4E27-B5E6-00F8766BA322}" sibTransId="{2AC5013A-8FFD-4625-A2BF-32D39362B277}"/>
    <dgm:cxn modelId="{41130CF7-54A1-4859-B4AB-C22ADC5ED57F}" type="presOf" srcId="{258CFE4A-85DF-4115-8EA8-848A977E870E}" destId="{62C22736-A7DE-4474-AC41-6B03D0555F7B}" srcOrd="0" destOrd="0" presId="urn:microsoft.com/office/officeart/2018/2/layout/IconLabelList"/>
    <dgm:cxn modelId="{9CE5B7FF-98D0-412D-BBAC-4583E00992A7}" type="presParOf" srcId="{3A668D2A-6EBF-4CC7-85DF-41C18B81BB0F}" destId="{770D177E-1C4B-440F-8F83-22F340BAC2BB}" srcOrd="0" destOrd="0" presId="urn:microsoft.com/office/officeart/2018/2/layout/IconLabelList"/>
    <dgm:cxn modelId="{87FA12BD-1ABB-464D-A7E4-25738603E994}" type="presParOf" srcId="{770D177E-1C4B-440F-8F83-22F340BAC2BB}" destId="{D1BD94D7-9F1A-4627-AD0F-C389500D2B09}" srcOrd="0" destOrd="0" presId="urn:microsoft.com/office/officeart/2018/2/layout/IconLabelList"/>
    <dgm:cxn modelId="{EA011162-1504-41FA-99C8-E50AFC4A21F8}" type="presParOf" srcId="{770D177E-1C4B-440F-8F83-22F340BAC2BB}" destId="{29A89259-93AC-4FDE-9A57-4EF15FB51702}" srcOrd="1" destOrd="0" presId="urn:microsoft.com/office/officeart/2018/2/layout/IconLabelList"/>
    <dgm:cxn modelId="{23B95907-4B13-40C9-8EBA-26F3209A472A}" type="presParOf" srcId="{770D177E-1C4B-440F-8F83-22F340BAC2BB}" destId="{7F411C8F-051B-449D-8357-7EFDF709AA2F}" srcOrd="2" destOrd="0" presId="urn:microsoft.com/office/officeart/2018/2/layout/IconLabelList"/>
    <dgm:cxn modelId="{FE6471AE-DC78-49C0-A073-E9752A42C52F}" type="presParOf" srcId="{3A668D2A-6EBF-4CC7-85DF-41C18B81BB0F}" destId="{7867D558-FE1E-460B-9E21-B2B7E2A1C773}" srcOrd="1" destOrd="0" presId="urn:microsoft.com/office/officeart/2018/2/layout/IconLabelList"/>
    <dgm:cxn modelId="{7BB62B12-3F44-4997-8B60-9952269651BF}" type="presParOf" srcId="{3A668D2A-6EBF-4CC7-85DF-41C18B81BB0F}" destId="{32360F44-8725-49B8-B124-C9BC3CAAB576}" srcOrd="2" destOrd="0" presId="urn:microsoft.com/office/officeart/2018/2/layout/IconLabelList"/>
    <dgm:cxn modelId="{6F99473C-6B9C-46F3-AA28-6881B5A211C7}" type="presParOf" srcId="{32360F44-8725-49B8-B124-C9BC3CAAB576}" destId="{5F8F3A81-5874-4F29-8198-EE4C36C8D20B}" srcOrd="0" destOrd="0" presId="urn:microsoft.com/office/officeart/2018/2/layout/IconLabelList"/>
    <dgm:cxn modelId="{044FB6CC-568D-4872-9D9A-19B08C105EE1}" type="presParOf" srcId="{32360F44-8725-49B8-B124-C9BC3CAAB576}" destId="{E18D6D92-E866-4BB3-88F5-CDF676952D0D}" srcOrd="1" destOrd="0" presId="urn:microsoft.com/office/officeart/2018/2/layout/IconLabelList"/>
    <dgm:cxn modelId="{2B1C7AE2-1A79-4BC5-B724-902E45B23701}" type="presParOf" srcId="{32360F44-8725-49B8-B124-C9BC3CAAB576}" destId="{62F1D6D5-AF8A-441F-9DA9-687EBFE4C5E7}" srcOrd="2" destOrd="0" presId="urn:microsoft.com/office/officeart/2018/2/layout/IconLabelList"/>
    <dgm:cxn modelId="{B592BD62-3FAD-40F1-9946-4EE62928E736}" type="presParOf" srcId="{3A668D2A-6EBF-4CC7-85DF-41C18B81BB0F}" destId="{04FC08F6-3B59-43C8-8775-8F537C2B4AC9}" srcOrd="3" destOrd="0" presId="urn:microsoft.com/office/officeart/2018/2/layout/IconLabelList"/>
    <dgm:cxn modelId="{2700D35C-FC7A-43F8-A8CE-55DDA5B81CD5}" type="presParOf" srcId="{3A668D2A-6EBF-4CC7-85DF-41C18B81BB0F}" destId="{8A3259CB-6296-4F98-95B2-2F0AAB62C3A9}" srcOrd="4" destOrd="0" presId="urn:microsoft.com/office/officeart/2018/2/layout/IconLabelList"/>
    <dgm:cxn modelId="{6F797847-C296-4FA9-96ED-506671D740AF}" type="presParOf" srcId="{8A3259CB-6296-4F98-95B2-2F0AAB62C3A9}" destId="{9B05FC07-6062-4FB7-B9AE-35DBE6A31C8E}" srcOrd="0" destOrd="0" presId="urn:microsoft.com/office/officeart/2018/2/layout/IconLabelList"/>
    <dgm:cxn modelId="{356B022C-9E26-4F52-B8A7-CA1A265C916A}" type="presParOf" srcId="{8A3259CB-6296-4F98-95B2-2F0AAB62C3A9}" destId="{A4EA63D8-1D54-40AC-B8F5-5049F7F61406}" srcOrd="1" destOrd="0" presId="urn:microsoft.com/office/officeart/2018/2/layout/IconLabelList"/>
    <dgm:cxn modelId="{59BEB9BE-9B34-4997-8322-CD27C3DFC5DC}" type="presParOf" srcId="{8A3259CB-6296-4F98-95B2-2F0AAB62C3A9}" destId="{62C22736-A7DE-4474-AC41-6B03D0555F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BD744F-64F3-4D3E-995B-39FD3B2BC3F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7AF6EC-5171-46DE-94F0-647F2A560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is a strong correlation between </a:t>
          </a:r>
          <a:r>
            <a:rPr lang="en-US" b="1" dirty="0"/>
            <a:t>Ticket Pricing</a:t>
          </a:r>
          <a:r>
            <a:rPr lang="en-US" dirty="0"/>
            <a:t> and several key features of the resort.</a:t>
          </a:r>
        </a:p>
      </dgm:t>
    </dgm:pt>
    <dgm:pt modelId="{E64EF831-95A2-44DE-B078-1B55ADAA6386}" type="parTrans" cxnId="{49A79E61-7191-49C0-BAE7-0085F466FA3D}">
      <dgm:prSet/>
      <dgm:spPr/>
      <dgm:t>
        <a:bodyPr/>
        <a:lstStyle/>
        <a:p>
          <a:endParaRPr lang="en-US"/>
        </a:p>
      </dgm:t>
    </dgm:pt>
    <dgm:pt modelId="{A8178858-8402-41C8-A522-0866405BAC98}" type="sibTrans" cxnId="{49A79E61-7191-49C0-BAE7-0085F466FA3D}">
      <dgm:prSet/>
      <dgm:spPr/>
      <dgm:t>
        <a:bodyPr/>
        <a:lstStyle/>
        <a:p>
          <a:endParaRPr lang="en-US"/>
        </a:p>
      </dgm:t>
    </dgm:pt>
    <dgm:pt modelId="{47009972-0B46-404B-A04E-B5685D91D89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500" dirty="0">
              <a:solidFill>
                <a:schemeClr val="tx1"/>
              </a:solidFill>
            </a:rPr>
            <a:t>Four features in particular stood out as having a significant impact on ticket pricing: </a:t>
          </a:r>
          <a:r>
            <a:rPr lang="en-US" sz="2000" b="1" i="1" dirty="0" err="1">
              <a:solidFill>
                <a:schemeClr val="tx1"/>
              </a:solidFill>
            </a:rPr>
            <a:t>FastQuads</a:t>
          </a:r>
          <a:r>
            <a:rPr lang="en-US" sz="2000" b="1" i="1" dirty="0">
              <a:solidFill>
                <a:schemeClr val="tx1"/>
              </a:solidFill>
            </a:rPr>
            <a:t>, </a:t>
          </a:r>
          <a:r>
            <a:rPr lang="en-US" sz="2000" b="1" i="1" dirty="0" err="1">
              <a:solidFill>
                <a:schemeClr val="tx1"/>
              </a:solidFill>
            </a:rPr>
            <a:t>SnowMaking_ac</a:t>
          </a:r>
          <a:r>
            <a:rPr lang="en-US" sz="2000" b="1" i="1" dirty="0">
              <a:solidFill>
                <a:schemeClr val="tx1"/>
              </a:solidFill>
            </a:rPr>
            <a:t>, Runs, and Night skiing ratio</a:t>
          </a:r>
          <a:r>
            <a:rPr lang="en-US" sz="1500" dirty="0">
              <a:solidFill>
                <a:schemeClr val="tx1"/>
              </a:solidFill>
            </a:rPr>
            <a:t>. </a:t>
          </a:r>
        </a:p>
      </dgm:t>
    </dgm:pt>
    <dgm:pt modelId="{710A6E32-166B-46AB-8B8A-873B13CF69D4}" type="parTrans" cxnId="{87C9355B-8F98-4806-890F-FD015E065361}">
      <dgm:prSet/>
      <dgm:spPr/>
      <dgm:t>
        <a:bodyPr/>
        <a:lstStyle/>
        <a:p>
          <a:endParaRPr lang="en-US"/>
        </a:p>
      </dgm:t>
    </dgm:pt>
    <dgm:pt modelId="{E008249C-C77B-4102-A83F-47AF5801BD50}" type="sibTrans" cxnId="{87C9355B-8F98-4806-890F-FD015E065361}">
      <dgm:prSet/>
      <dgm:spPr/>
      <dgm:t>
        <a:bodyPr/>
        <a:lstStyle/>
        <a:p>
          <a:endParaRPr lang="en-US"/>
        </a:p>
      </dgm:t>
    </dgm:pt>
    <dgm:pt modelId="{3D9B7078-61F4-406E-AAA7-6E91584764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The Resort ranks in Top Quartile in seven of the 8 most important qualities namely </a:t>
          </a:r>
          <a:r>
            <a:rPr lang="en-US" sz="1800" b="1" dirty="0"/>
            <a:t>Total Area of snow makers, Vertical Drop, Total chairs, Total Number of Runs, </a:t>
          </a:r>
          <a:r>
            <a:rPr lang="en-US" sz="1800" b="1" dirty="0" err="1"/>
            <a:t>fastQuads</a:t>
          </a:r>
          <a:r>
            <a:rPr lang="en-US" sz="1800" b="1" dirty="0"/>
            <a:t>, Longest Run and Skiable Terrain Area.</a:t>
          </a:r>
        </a:p>
      </dgm:t>
    </dgm:pt>
    <dgm:pt modelId="{AB7C5235-62DE-48C9-A13C-38650C8CF385}" type="parTrans" cxnId="{6E842397-E0A6-4192-BAE5-7745190F6609}">
      <dgm:prSet/>
      <dgm:spPr/>
      <dgm:t>
        <a:bodyPr/>
        <a:lstStyle/>
        <a:p>
          <a:endParaRPr lang="en-US"/>
        </a:p>
      </dgm:t>
    </dgm:pt>
    <dgm:pt modelId="{E75F301A-96DC-4846-A6D4-627C604CF77A}" type="sibTrans" cxnId="{6E842397-E0A6-4192-BAE5-7745190F6609}">
      <dgm:prSet/>
      <dgm:spPr/>
      <dgm:t>
        <a:bodyPr/>
        <a:lstStyle/>
        <a:p>
          <a:endParaRPr lang="en-US"/>
        </a:p>
      </dgm:t>
    </dgm:pt>
    <dgm:pt modelId="{58843BD8-D08D-4B43-9764-342543704D3F}" type="pres">
      <dgm:prSet presAssocID="{E7BD744F-64F3-4D3E-995B-39FD3B2BC3F2}" presName="outerComposite" presStyleCnt="0">
        <dgm:presLayoutVars>
          <dgm:chMax val="5"/>
          <dgm:dir/>
          <dgm:resizeHandles val="exact"/>
        </dgm:presLayoutVars>
      </dgm:prSet>
      <dgm:spPr/>
    </dgm:pt>
    <dgm:pt modelId="{BEC3E1A4-3847-4C73-BF28-98CA867F9C61}" type="pres">
      <dgm:prSet presAssocID="{E7BD744F-64F3-4D3E-995B-39FD3B2BC3F2}" presName="dummyMaxCanvas" presStyleCnt="0">
        <dgm:presLayoutVars/>
      </dgm:prSet>
      <dgm:spPr/>
    </dgm:pt>
    <dgm:pt modelId="{0736220E-8829-496C-80BB-D9ABD563D9C4}" type="pres">
      <dgm:prSet presAssocID="{E7BD744F-64F3-4D3E-995B-39FD3B2BC3F2}" presName="ThreeNodes_1" presStyleLbl="node1" presStyleIdx="0" presStyleCnt="3">
        <dgm:presLayoutVars>
          <dgm:bulletEnabled val="1"/>
        </dgm:presLayoutVars>
      </dgm:prSet>
      <dgm:spPr/>
    </dgm:pt>
    <dgm:pt modelId="{B4449611-4FD6-41E4-A4C6-97B2F316724E}" type="pres">
      <dgm:prSet presAssocID="{E7BD744F-64F3-4D3E-995B-39FD3B2BC3F2}" presName="ThreeNodes_2" presStyleLbl="node1" presStyleIdx="1" presStyleCnt="3">
        <dgm:presLayoutVars>
          <dgm:bulletEnabled val="1"/>
        </dgm:presLayoutVars>
      </dgm:prSet>
      <dgm:spPr/>
    </dgm:pt>
    <dgm:pt modelId="{EB690362-E8AC-4271-BCA7-B74D56985193}" type="pres">
      <dgm:prSet presAssocID="{E7BD744F-64F3-4D3E-995B-39FD3B2BC3F2}" presName="ThreeNodes_3" presStyleLbl="node1" presStyleIdx="2" presStyleCnt="3">
        <dgm:presLayoutVars>
          <dgm:bulletEnabled val="1"/>
        </dgm:presLayoutVars>
      </dgm:prSet>
      <dgm:spPr/>
    </dgm:pt>
    <dgm:pt modelId="{6136DFFF-6DBD-4D45-A5F1-835858E93AFD}" type="pres">
      <dgm:prSet presAssocID="{E7BD744F-64F3-4D3E-995B-39FD3B2BC3F2}" presName="ThreeConn_1-2" presStyleLbl="fgAccFollowNode1" presStyleIdx="0" presStyleCnt="2">
        <dgm:presLayoutVars>
          <dgm:bulletEnabled val="1"/>
        </dgm:presLayoutVars>
      </dgm:prSet>
      <dgm:spPr/>
    </dgm:pt>
    <dgm:pt modelId="{0B501999-4DCF-4076-B328-FC8102EDB16B}" type="pres">
      <dgm:prSet presAssocID="{E7BD744F-64F3-4D3E-995B-39FD3B2BC3F2}" presName="ThreeConn_2-3" presStyleLbl="fgAccFollowNode1" presStyleIdx="1" presStyleCnt="2">
        <dgm:presLayoutVars>
          <dgm:bulletEnabled val="1"/>
        </dgm:presLayoutVars>
      </dgm:prSet>
      <dgm:spPr/>
    </dgm:pt>
    <dgm:pt modelId="{2307F2ED-BBEF-4937-ADFF-B8BD6297082A}" type="pres">
      <dgm:prSet presAssocID="{E7BD744F-64F3-4D3E-995B-39FD3B2BC3F2}" presName="ThreeNodes_1_text" presStyleLbl="node1" presStyleIdx="2" presStyleCnt="3">
        <dgm:presLayoutVars>
          <dgm:bulletEnabled val="1"/>
        </dgm:presLayoutVars>
      </dgm:prSet>
      <dgm:spPr/>
    </dgm:pt>
    <dgm:pt modelId="{5C809735-97D9-4C57-B70F-6AC50D1A9271}" type="pres">
      <dgm:prSet presAssocID="{E7BD744F-64F3-4D3E-995B-39FD3B2BC3F2}" presName="ThreeNodes_2_text" presStyleLbl="node1" presStyleIdx="2" presStyleCnt="3">
        <dgm:presLayoutVars>
          <dgm:bulletEnabled val="1"/>
        </dgm:presLayoutVars>
      </dgm:prSet>
      <dgm:spPr/>
    </dgm:pt>
    <dgm:pt modelId="{3226F228-2759-441C-8B6D-62D62D810D7B}" type="pres">
      <dgm:prSet presAssocID="{E7BD744F-64F3-4D3E-995B-39FD3B2BC3F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C9355B-8F98-4806-890F-FD015E065361}" srcId="{E7BD744F-64F3-4D3E-995B-39FD3B2BC3F2}" destId="{47009972-0B46-404B-A04E-B5685D91D895}" srcOrd="1" destOrd="0" parTransId="{710A6E32-166B-46AB-8B8A-873B13CF69D4}" sibTransId="{E008249C-C77B-4102-A83F-47AF5801BD50}"/>
    <dgm:cxn modelId="{49A79E61-7191-49C0-BAE7-0085F466FA3D}" srcId="{E7BD744F-64F3-4D3E-995B-39FD3B2BC3F2}" destId="{D47AF6EC-5171-46DE-94F0-647F2A560468}" srcOrd="0" destOrd="0" parTransId="{E64EF831-95A2-44DE-B078-1B55ADAA6386}" sibTransId="{A8178858-8402-41C8-A522-0866405BAC98}"/>
    <dgm:cxn modelId="{52BC8A71-AE93-46F8-A606-AE230112581D}" type="presOf" srcId="{E008249C-C77B-4102-A83F-47AF5801BD50}" destId="{0B501999-4DCF-4076-B328-FC8102EDB16B}" srcOrd="0" destOrd="0" presId="urn:microsoft.com/office/officeart/2005/8/layout/vProcess5"/>
    <dgm:cxn modelId="{F68C4354-A63E-4EB7-83A6-0ABC16F9A4E1}" type="presOf" srcId="{E7BD744F-64F3-4D3E-995B-39FD3B2BC3F2}" destId="{58843BD8-D08D-4B43-9764-342543704D3F}" srcOrd="0" destOrd="0" presId="urn:microsoft.com/office/officeart/2005/8/layout/vProcess5"/>
    <dgm:cxn modelId="{6E842397-E0A6-4192-BAE5-7745190F6609}" srcId="{E7BD744F-64F3-4D3E-995B-39FD3B2BC3F2}" destId="{3D9B7078-61F4-406E-AAA7-6E91584764B3}" srcOrd="2" destOrd="0" parTransId="{AB7C5235-62DE-48C9-A13C-38650C8CF385}" sibTransId="{E75F301A-96DC-4846-A6D4-627C604CF77A}"/>
    <dgm:cxn modelId="{F04D549A-2FA6-498B-AB62-63FEF15E6DD7}" type="presOf" srcId="{47009972-0B46-404B-A04E-B5685D91D895}" destId="{5C809735-97D9-4C57-B70F-6AC50D1A9271}" srcOrd="1" destOrd="0" presId="urn:microsoft.com/office/officeart/2005/8/layout/vProcess5"/>
    <dgm:cxn modelId="{31A664AF-B624-451D-842F-E3A6BF6A2E9A}" type="presOf" srcId="{D47AF6EC-5171-46DE-94F0-647F2A560468}" destId="{0736220E-8829-496C-80BB-D9ABD563D9C4}" srcOrd="0" destOrd="0" presId="urn:microsoft.com/office/officeart/2005/8/layout/vProcess5"/>
    <dgm:cxn modelId="{A72166B6-7592-4265-9C65-A476B581EB9C}" type="presOf" srcId="{47009972-0B46-404B-A04E-B5685D91D895}" destId="{B4449611-4FD6-41E4-A4C6-97B2F316724E}" srcOrd="0" destOrd="0" presId="urn:microsoft.com/office/officeart/2005/8/layout/vProcess5"/>
    <dgm:cxn modelId="{164BC5B7-8752-4F80-AA4F-4080C3F71571}" type="presOf" srcId="{D47AF6EC-5171-46DE-94F0-647F2A560468}" destId="{2307F2ED-BBEF-4937-ADFF-B8BD6297082A}" srcOrd="1" destOrd="0" presId="urn:microsoft.com/office/officeart/2005/8/layout/vProcess5"/>
    <dgm:cxn modelId="{02E617C7-712B-4725-BD42-96DFF0551BEA}" type="presOf" srcId="{A8178858-8402-41C8-A522-0866405BAC98}" destId="{6136DFFF-6DBD-4D45-A5F1-835858E93AFD}" srcOrd="0" destOrd="0" presId="urn:microsoft.com/office/officeart/2005/8/layout/vProcess5"/>
    <dgm:cxn modelId="{038BC5E0-3C6E-4C94-95A4-0BE934DC239D}" type="presOf" srcId="{3D9B7078-61F4-406E-AAA7-6E91584764B3}" destId="{3226F228-2759-441C-8B6D-62D62D810D7B}" srcOrd="1" destOrd="0" presId="urn:microsoft.com/office/officeart/2005/8/layout/vProcess5"/>
    <dgm:cxn modelId="{4E4B28F4-6D8F-4EDB-B1B0-6ADB2821F546}" type="presOf" srcId="{3D9B7078-61F4-406E-AAA7-6E91584764B3}" destId="{EB690362-E8AC-4271-BCA7-B74D56985193}" srcOrd="0" destOrd="0" presId="urn:microsoft.com/office/officeart/2005/8/layout/vProcess5"/>
    <dgm:cxn modelId="{D02719E4-A375-4525-A4D6-17F9DE47B25D}" type="presParOf" srcId="{58843BD8-D08D-4B43-9764-342543704D3F}" destId="{BEC3E1A4-3847-4C73-BF28-98CA867F9C61}" srcOrd="0" destOrd="0" presId="urn:microsoft.com/office/officeart/2005/8/layout/vProcess5"/>
    <dgm:cxn modelId="{7E224F78-5794-40A4-92B0-CD611A5E2459}" type="presParOf" srcId="{58843BD8-D08D-4B43-9764-342543704D3F}" destId="{0736220E-8829-496C-80BB-D9ABD563D9C4}" srcOrd="1" destOrd="0" presId="urn:microsoft.com/office/officeart/2005/8/layout/vProcess5"/>
    <dgm:cxn modelId="{81E577BF-1023-4AF5-8070-0286AC6B2286}" type="presParOf" srcId="{58843BD8-D08D-4B43-9764-342543704D3F}" destId="{B4449611-4FD6-41E4-A4C6-97B2F316724E}" srcOrd="2" destOrd="0" presId="urn:microsoft.com/office/officeart/2005/8/layout/vProcess5"/>
    <dgm:cxn modelId="{ECE65E2D-A08D-4473-9D75-2149AD364EDD}" type="presParOf" srcId="{58843BD8-D08D-4B43-9764-342543704D3F}" destId="{EB690362-E8AC-4271-BCA7-B74D56985193}" srcOrd="3" destOrd="0" presId="urn:microsoft.com/office/officeart/2005/8/layout/vProcess5"/>
    <dgm:cxn modelId="{05981BEA-574A-4D9B-86E6-05C033A1064A}" type="presParOf" srcId="{58843BD8-D08D-4B43-9764-342543704D3F}" destId="{6136DFFF-6DBD-4D45-A5F1-835858E93AFD}" srcOrd="4" destOrd="0" presId="urn:microsoft.com/office/officeart/2005/8/layout/vProcess5"/>
    <dgm:cxn modelId="{AE00F205-2177-4296-8713-34CCA61F0C21}" type="presParOf" srcId="{58843BD8-D08D-4B43-9764-342543704D3F}" destId="{0B501999-4DCF-4076-B328-FC8102EDB16B}" srcOrd="5" destOrd="0" presId="urn:microsoft.com/office/officeart/2005/8/layout/vProcess5"/>
    <dgm:cxn modelId="{0B08804C-FD65-4B7E-ADE5-C43F05B19B90}" type="presParOf" srcId="{58843BD8-D08D-4B43-9764-342543704D3F}" destId="{2307F2ED-BBEF-4937-ADFF-B8BD6297082A}" srcOrd="6" destOrd="0" presId="urn:microsoft.com/office/officeart/2005/8/layout/vProcess5"/>
    <dgm:cxn modelId="{87DB10D9-1CCD-42EA-BD0E-3BDA182EE71E}" type="presParOf" srcId="{58843BD8-D08D-4B43-9764-342543704D3F}" destId="{5C809735-97D9-4C57-B70F-6AC50D1A9271}" srcOrd="7" destOrd="0" presId="urn:microsoft.com/office/officeart/2005/8/layout/vProcess5"/>
    <dgm:cxn modelId="{4CA0008F-DA47-4B9F-8CFD-E135AC5BB4F0}" type="presParOf" srcId="{58843BD8-D08D-4B43-9764-342543704D3F}" destId="{3226F228-2759-441C-8B6D-62D62D810D7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630DDB-28D8-4523-8512-E55D448F59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7F715E-7850-4463-85A6-35B0DB58C7F6}">
      <dgm:prSet/>
      <dgm:spPr/>
      <dgm:t>
        <a:bodyPr/>
        <a:lstStyle/>
        <a:p>
          <a:r>
            <a:rPr lang="en-US"/>
            <a:t>Explanation of the Random Forest Model and its prediction of the optimal ticket price at $89</a:t>
          </a:r>
        </a:p>
      </dgm:t>
    </dgm:pt>
    <dgm:pt modelId="{ABE47A5A-5636-4EF1-BC02-44D0E80F0CFF}" type="parTrans" cxnId="{F7C1755F-0E7A-4365-93B6-A3A431BF8D7A}">
      <dgm:prSet/>
      <dgm:spPr/>
      <dgm:t>
        <a:bodyPr/>
        <a:lstStyle/>
        <a:p>
          <a:endParaRPr lang="en-US"/>
        </a:p>
      </dgm:t>
    </dgm:pt>
    <dgm:pt modelId="{BC7FBBF1-B3C1-47AD-BB88-B3A184AC6154}" type="sibTrans" cxnId="{F7C1755F-0E7A-4365-93B6-A3A431BF8D7A}">
      <dgm:prSet/>
      <dgm:spPr/>
      <dgm:t>
        <a:bodyPr/>
        <a:lstStyle/>
        <a:p>
          <a:endParaRPr lang="en-US"/>
        </a:p>
      </dgm:t>
    </dgm:pt>
    <dgm:pt modelId="{87EBABDF-D206-4563-A2C7-09B3FB3285F7}">
      <dgm:prSet/>
      <dgm:spPr/>
      <dgm:t>
        <a:bodyPr/>
        <a:lstStyle/>
        <a:p>
          <a:r>
            <a:rPr lang="en-US"/>
            <a:t>Justification of the chosen price based on the model's insights and features</a:t>
          </a:r>
        </a:p>
      </dgm:t>
    </dgm:pt>
    <dgm:pt modelId="{63F7FA35-2D28-4C43-A912-F2E2A1E45375}" type="parTrans" cxnId="{521C82B0-CBC7-42CC-BDF9-11782C1D810E}">
      <dgm:prSet/>
      <dgm:spPr/>
      <dgm:t>
        <a:bodyPr/>
        <a:lstStyle/>
        <a:p>
          <a:endParaRPr lang="en-US"/>
        </a:p>
      </dgm:t>
    </dgm:pt>
    <dgm:pt modelId="{B6F89C01-ED1B-430F-BE8D-780D95389316}" type="sibTrans" cxnId="{521C82B0-CBC7-42CC-BDF9-11782C1D810E}">
      <dgm:prSet/>
      <dgm:spPr/>
      <dgm:t>
        <a:bodyPr/>
        <a:lstStyle/>
        <a:p>
          <a:endParaRPr lang="en-US"/>
        </a:p>
      </dgm:t>
    </dgm:pt>
    <dgm:pt modelId="{372BAF8D-B8EB-43FC-A5C0-BF8C425BDB40}" type="pres">
      <dgm:prSet presAssocID="{80630DDB-28D8-4523-8512-E55D448F5903}" presName="root" presStyleCnt="0">
        <dgm:presLayoutVars>
          <dgm:dir/>
          <dgm:resizeHandles val="exact"/>
        </dgm:presLayoutVars>
      </dgm:prSet>
      <dgm:spPr/>
    </dgm:pt>
    <dgm:pt modelId="{494A3889-9D79-40F7-8C6D-8555A03F80DC}" type="pres">
      <dgm:prSet presAssocID="{E67F715E-7850-4463-85A6-35B0DB58C7F6}" presName="compNode" presStyleCnt="0"/>
      <dgm:spPr/>
    </dgm:pt>
    <dgm:pt modelId="{13F5DAFC-29EB-4DA4-8EAF-A5E11C87DF75}" type="pres">
      <dgm:prSet presAssocID="{E67F715E-7850-4463-85A6-35B0DB58C7F6}" presName="bgRect" presStyleLbl="bgShp" presStyleIdx="0" presStyleCnt="2"/>
      <dgm:spPr/>
    </dgm:pt>
    <dgm:pt modelId="{FEF40B1A-C851-4D14-8652-04B3FE3E8AA4}" type="pres">
      <dgm:prSet presAssocID="{E67F715E-7850-4463-85A6-35B0DB58C7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D7A6B65-5983-4FED-81CA-E4D0C6F60BE3}" type="pres">
      <dgm:prSet presAssocID="{E67F715E-7850-4463-85A6-35B0DB58C7F6}" presName="spaceRect" presStyleCnt="0"/>
      <dgm:spPr/>
    </dgm:pt>
    <dgm:pt modelId="{3A8BFFB3-570F-438C-BEB0-416647FFB0D0}" type="pres">
      <dgm:prSet presAssocID="{E67F715E-7850-4463-85A6-35B0DB58C7F6}" presName="parTx" presStyleLbl="revTx" presStyleIdx="0" presStyleCnt="2">
        <dgm:presLayoutVars>
          <dgm:chMax val="0"/>
          <dgm:chPref val="0"/>
        </dgm:presLayoutVars>
      </dgm:prSet>
      <dgm:spPr/>
    </dgm:pt>
    <dgm:pt modelId="{194E5311-B608-470C-9796-0B098749079F}" type="pres">
      <dgm:prSet presAssocID="{BC7FBBF1-B3C1-47AD-BB88-B3A184AC6154}" presName="sibTrans" presStyleCnt="0"/>
      <dgm:spPr/>
    </dgm:pt>
    <dgm:pt modelId="{841DB2BC-B326-41D8-A35A-AA5CDCE1AEB2}" type="pres">
      <dgm:prSet presAssocID="{87EBABDF-D206-4563-A2C7-09B3FB3285F7}" presName="compNode" presStyleCnt="0"/>
      <dgm:spPr/>
    </dgm:pt>
    <dgm:pt modelId="{9A0F608F-7054-4AFB-B022-04F97BE9715F}" type="pres">
      <dgm:prSet presAssocID="{87EBABDF-D206-4563-A2C7-09B3FB3285F7}" presName="bgRect" presStyleLbl="bgShp" presStyleIdx="1" presStyleCnt="2"/>
      <dgm:spPr/>
    </dgm:pt>
    <dgm:pt modelId="{879CA010-7B36-4AC6-A95E-A4D0C0ADD721}" type="pres">
      <dgm:prSet presAssocID="{87EBABDF-D206-4563-A2C7-09B3FB3285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24DFD65-DE7F-46DE-88C7-26CBB2F85D41}" type="pres">
      <dgm:prSet presAssocID="{87EBABDF-D206-4563-A2C7-09B3FB3285F7}" presName="spaceRect" presStyleCnt="0"/>
      <dgm:spPr/>
    </dgm:pt>
    <dgm:pt modelId="{B3C415C8-8BA0-458A-BD79-8904F9062019}" type="pres">
      <dgm:prSet presAssocID="{87EBABDF-D206-4563-A2C7-09B3FB3285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C1755F-0E7A-4365-93B6-A3A431BF8D7A}" srcId="{80630DDB-28D8-4523-8512-E55D448F5903}" destId="{E67F715E-7850-4463-85A6-35B0DB58C7F6}" srcOrd="0" destOrd="0" parTransId="{ABE47A5A-5636-4EF1-BC02-44D0E80F0CFF}" sibTransId="{BC7FBBF1-B3C1-47AD-BB88-B3A184AC6154}"/>
    <dgm:cxn modelId="{521C82B0-CBC7-42CC-BDF9-11782C1D810E}" srcId="{80630DDB-28D8-4523-8512-E55D448F5903}" destId="{87EBABDF-D206-4563-A2C7-09B3FB3285F7}" srcOrd="1" destOrd="0" parTransId="{63F7FA35-2D28-4C43-A912-F2E2A1E45375}" sibTransId="{B6F89C01-ED1B-430F-BE8D-780D95389316}"/>
    <dgm:cxn modelId="{9E72E0B0-12EA-4299-B043-10DC8CC4B973}" type="presOf" srcId="{E67F715E-7850-4463-85A6-35B0DB58C7F6}" destId="{3A8BFFB3-570F-438C-BEB0-416647FFB0D0}" srcOrd="0" destOrd="0" presId="urn:microsoft.com/office/officeart/2018/2/layout/IconVerticalSolidList"/>
    <dgm:cxn modelId="{E6686DC6-6D6E-46EB-99B9-3AEDE68EF067}" type="presOf" srcId="{87EBABDF-D206-4563-A2C7-09B3FB3285F7}" destId="{B3C415C8-8BA0-458A-BD79-8904F9062019}" srcOrd="0" destOrd="0" presId="urn:microsoft.com/office/officeart/2018/2/layout/IconVerticalSolidList"/>
    <dgm:cxn modelId="{3D5A47D0-ACAB-4625-B6BF-F39444F338C0}" type="presOf" srcId="{80630DDB-28D8-4523-8512-E55D448F5903}" destId="{372BAF8D-B8EB-43FC-A5C0-BF8C425BDB40}" srcOrd="0" destOrd="0" presId="urn:microsoft.com/office/officeart/2018/2/layout/IconVerticalSolidList"/>
    <dgm:cxn modelId="{63648AE1-E014-44B2-972B-A61DA7682278}" type="presParOf" srcId="{372BAF8D-B8EB-43FC-A5C0-BF8C425BDB40}" destId="{494A3889-9D79-40F7-8C6D-8555A03F80DC}" srcOrd="0" destOrd="0" presId="urn:microsoft.com/office/officeart/2018/2/layout/IconVerticalSolidList"/>
    <dgm:cxn modelId="{2999CF67-4F4D-4AAC-BAB4-12367E75B2F4}" type="presParOf" srcId="{494A3889-9D79-40F7-8C6D-8555A03F80DC}" destId="{13F5DAFC-29EB-4DA4-8EAF-A5E11C87DF75}" srcOrd="0" destOrd="0" presId="urn:microsoft.com/office/officeart/2018/2/layout/IconVerticalSolidList"/>
    <dgm:cxn modelId="{7F3B0F15-9736-4818-9215-82D2A0DAE873}" type="presParOf" srcId="{494A3889-9D79-40F7-8C6D-8555A03F80DC}" destId="{FEF40B1A-C851-4D14-8652-04B3FE3E8AA4}" srcOrd="1" destOrd="0" presId="urn:microsoft.com/office/officeart/2018/2/layout/IconVerticalSolidList"/>
    <dgm:cxn modelId="{A9F33CA0-03FD-4938-BEFE-44D681D7793C}" type="presParOf" srcId="{494A3889-9D79-40F7-8C6D-8555A03F80DC}" destId="{9D7A6B65-5983-4FED-81CA-E4D0C6F60BE3}" srcOrd="2" destOrd="0" presId="urn:microsoft.com/office/officeart/2018/2/layout/IconVerticalSolidList"/>
    <dgm:cxn modelId="{18053B8F-B5EF-4F83-9963-5B17C5476410}" type="presParOf" srcId="{494A3889-9D79-40F7-8C6D-8555A03F80DC}" destId="{3A8BFFB3-570F-438C-BEB0-416647FFB0D0}" srcOrd="3" destOrd="0" presId="urn:microsoft.com/office/officeart/2018/2/layout/IconVerticalSolidList"/>
    <dgm:cxn modelId="{1524961E-D5F6-4E1B-BFAB-4CA506128816}" type="presParOf" srcId="{372BAF8D-B8EB-43FC-A5C0-BF8C425BDB40}" destId="{194E5311-B608-470C-9796-0B098749079F}" srcOrd="1" destOrd="0" presId="urn:microsoft.com/office/officeart/2018/2/layout/IconVerticalSolidList"/>
    <dgm:cxn modelId="{053A3253-21BD-4180-997F-3832426630EC}" type="presParOf" srcId="{372BAF8D-B8EB-43FC-A5C0-BF8C425BDB40}" destId="{841DB2BC-B326-41D8-A35A-AA5CDCE1AEB2}" srcOrd="2" destOrd="0" presId="urn:microsoft.com/office/officeart/2018/2/layout/IconVerticalSolidList"/>
    <dgm:cxn modelId="{94DB951D-721B-4187-BACE-E9D6AB2C0766}" type="presParOf" srcId="{841DB2BC-B326-41D8-A35A-AA5CDCE1AEB2}" destId="{9A0F608F-7054-4AFB-B022-04F97BE9715F}" srcOrd="0" destOrd="0" presId="urn:microsoft.com/office/officeart/2018/2/layout/IconVerticalSolidList"/>
    <dgm:cxn modelId="{4130C7FB-FACC-48AA-A9E5-D513E7D16194}" type="presParOf" srcId="{841DB2BC-B326-41D8-A35A-AA5CDCE1AEB2}" destId="{879CA010-7B36-4AC6-A95E-A4D0C0ADD721}" srcOrd="1" destOrd="0" presId="urn:microsoft.com/office/officeart/2018/2/layout/IconVerticalSolidList"/>
    <dgm:cxn modelId="{4C4B1B3D-C1F9-4C41-8FA3-A3ECACE9E8C5}" type="presParOf" srcId="{841DB2BC-B326-41D8-A35A-AA5CDCE1AEB2}" destId="{324DFD65-DE7F-46DE-88C7-26CBB2F85D41}" srcOrd="2" destOrd="0" presId="urn:microsoft.com/office/officeart/2018/2/layout/IconVerticalSolidList"/>
    <dgm:cxn modelId="{7A629A26-3FCC-4E22-B458-D3736161366E}" type="presParOf" srcId="{841DB2BC-B326-41D8-A35A-AA5CDCE1AEB2}" destId="{B3C415C8-8BA0-458A-BD79-8904F90620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0CC8F1-046A-45C2-A504-B8289E5447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8B68E6-6603-4FD0-84C1-1CF60DD3E436}">
      <dgm:prSet/>
      <dgm:spPr/>
      <dgm:t>
        <a:bodyPr/>
        <a:lstStyle/>
        <a:p>
          <a:r>
            <a:rPr lang="en-US"/>
            <a:t>Three main areas for optimization: ticket price justification, operation cost reduction, and maintaining competitiveness</a:t>
          </a:r>
        </a:p>
      </dgm:t>
    </dgm:pt>
    <dgm:pt modelId="{DF0AD84B-6B6C-4501-A596-E8B7928C5B19}" type="parTrans" cxnId="{F88E57B8-4862-496C-84BD-91BE1C1336C6}">
      <dgm:prSet/>
      <dgm:spPr/>
      <dgm:t>
        <a:bodyPr/>
        <a:lstStyle/>
        <a:p>
          <a:endParaRPr lang="en-US"/>
        </a:p>
      </dgm:t>
    </dgm:pt>
    <dgm:pt modelId="{6786F60C-515E-446A-9A46-26C3C98166B2}" type="sibTrans" cxnId="{F88E57B8-4862-496C-84BD-91BE1C1336C6}">
      <dgm:prSet/>
      <dgm:spPr/>
      <dgm:t>
        <a:bodyPr/>
        <a:lstStyle/>
        <a:p>
          <a:endParaRPr lang="en-US"/>
        </a:p>
      </dgm:t>
    </dgm:pt>
    <dgm:pt modelId="{47D3F2B9-DB09-41A8-8A41-530CB6957013}">
      <dgm:prSet/>
      <dgm:spPr/>
      <dgm:t>
        <a:bodyPr/>
        <a:lstStyle/>
        <a:p>
          <a:r>
            <a:rPr lang="en-US"/>
            <a:t>Insight: The resort can close up to 6 runs per day without impacting revenue</a:t>
          </a:r>
        </a:p>
      </dgm:t>
    </dgm:pt>
    <dgm:pt modelId="{B7D2A5C9-22C1-4696-AAD2-709923B54163}" type="parTrans" cxnId="{CF77747F-A592-4E7F-938E-46B2DFEEE28C}">
      <dgm:prSet/>
      <dgm:spPr/>
      <dgm:t>
        <a:bodyPr/>
        <a:lstStyle/>
        <a:p>
          <a:endParaRPr lang="en-US"/>
        </a:p>
      </dgm:t>
    </dgm:pt>
    <dgm:pt modelId="{F438BF98-1736-4F8D-8DD9-7EB4558739AE}" type="sibTrans" cxnId="{CF77747F-A592-4E7F-938E-46B2DFEEE28C}">
      <dgm:prSet/>
      <dgm:spPr/>
      <dgm:t>
        <a:bodyPr/>
        <a:lstStyle/>
        <a:p>
          <a:endParaRPr lang="en-US"/>
        </a:p>
      </dgm:t>
    </dgm:pt>
    <dgm:pt modelId="{AA59916B-C579-4B8E-A164-826D1CB31598}">
      <dgm:prSet/>
      <dgm:spPr/>
      <dgm:t>
        <a:bodyPr/>
        <a:lstStyle/>
        <a:p>
          <a:r>
            <a:rPr lang="en-US"/>
            <a:t>Explanation of how reducing runs can lead to cost savings without sacrificing revenue</a:t>
          </a:r>
        </a:p>
      </dgm:t>
    </dgm:pt>
    <dgm:pt modelId="{778E23AD-A12B-4EF3-BF1A-EC7FAC28B42A}" type="parTrans" cxnId="{8A40007F-580F-4EE6-9661-7B2C13196475}">
      <dgm:prSet/>
      <dgm:spPr/>
      <dgm:t>
        <a:bodyPr/>
        <a:lstStyle/>
        <a:p>
          <a:endParaRPr lang="en-US"/>
        </a:p>
      </dgm:t>
    </dgm:pt>
    <dgm:pt modelId="{A6AFDBF5-C11D-4B35-8ECC-C38C579BA347}" type="sibTrans" cxnId="{8A40007F-580F-4EE6-9661-7B2C13196475}">
      <dgm:prSet/>
      <dgm:spPr/>
      <dgm:t>
        <a:bodyPr/>
        <a:lstStyle/>
        <a:p>
          <a:endParaRPr lang="en-US"/>
        </a:p>
      </dgm:t>
    </dgm:pt>
    <dgm:pt modelId="{095A0083-FD3D-45B7-8A7B-AC68FBF2C94C}">
      <dgm:prSet/>
      <dgm:spPr/>
      <dgm:t>
        <a:bodyPr/>
        <a:lstStyle/>
        <a:p>
          <a:r>
            <a:rPr lang="en-US"/>
            <a:t>Big Mountain's ranking in top quartile for key qualities, emphasizing its strong market position</a:t>
          </a:r>
        </a:p>
      </dgm:t>
    </dgm:pt>
    <dgm:pt modelId="{1E9E920B-A64F-4F2A-9BA0-8C9A26BE2317}" type="parTrans" cxnId="{F6E2F9D1-D04C-4C32-A430-485A9802749B}">
      <dgm:prSet/>
      <dgm:spPr/>
      <dgm:t>
        <a:bodyPr/>
        <a:lstStyle/>
        <a:p>
          <a:endParaRPr lang="en-US"/>
        </a:p>
      </dgm:t>
    </dgm:pt>
    <dgm:pt modelId="{3D0290D9-E151-4BE9-A74A-A710597EB8CA}" type="sibTrans" cxnId="{F6E2F9D1-D04C-4C32-A430-485A9802749B}">
      <dgm:prSet/>
      <dgm:spPr/>
      <dgm:t>
        <a:bodyPr/>
        <a:lstStyle/>
        <a:p>
          <a:endParaRPr lang="en-US"/>
        </a:p>
      </dgm:t>
    </dgm:pt>
    <dgm:pt modelId="{9EFA23EE-2562-4BDF-AD54-4141D3B9DDE1}">
      <dgm:prSet/>
      <dgm:spPr/>
      <dgm:t>
        <a:bodyPr/>
        <a:lstStyle/>
        <a:p>
          <a:r>
            <a:rPr lang="en-US"/>
            <a:t>Identification of qualities where the resort excels compared to competitors</a:t>
          </a:r>
        </a:p>
      </dgm:t>
    </dgm:pt>
    <dgm:pt modelId="{92AF745E-5A7F-4007-9B47-2DBEBD4EA089}" type="parTrans" cxnId="{9F5A1B22-650F-4FB6-A9DB-775D5CA41E74}">
      <dgm:prSet/>
      <dgm:spPr/>
      <dgm:t>
        <a:bodyPr/>
        <a:lstStyle/>
        <a:p>
          <a:endParaRPr lang="en-US"/>
        </a:p>
      </dgm:t>
    </dgm:pt>
    <dgm:pt modelId="{5782469E-99BB-46DE-A5CA-3EBF3C27C075}" type="sibTrans" cxnId="{9F5A1B22-650F-4FB6-A9DB-775D5CA41E74}">
      <dgm:prSet/>
      <dgm:spPr/>
      <dgm:t>
        <a:bodyPr/>
        <a:lstStyle/>
        <a:p>
          <a:endParaRPr lang="en-US"/>
        </a:p>
      </dgm:t>
    </dgm:pt>
    <dgm:pt modelId="{8DED6B53-759D-4333-A595-A98C1AAF0F26}" type="pres">
      <dgm:prSet presAssocID="{210CC8F1-046A-45C2-A504-B8289E544750}" presName="linear" presStyleCnt="0">
        <dgm:presLayoutVars>
          <dgm:animLvl val="lvl"/>
          <dgm:resizeHandles val="exact"/>
        </dgm:presLayoutVars>
      </dgm:prSet>
      <dgm:spPr/>
    </dgm:pt>
    <dgm:pt modelId="{40D0168D-4EEB-4192-BA4E-031AB54C7A1F}" type="pres">
      <dgm:prSet presAssocID="{568B68E6-6603-4FD0-84C1-1CF60DD3E4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157A86-6DCD-4636-BF25-1279221979E5}" type="pres">
      <dgm:prSet presAssocID="{6786F60C-515E-446A-9A46-26C3C98166B2}" presName="spacer" presStyleCnt="0"/>
      <dgm:spPr/>
    </dgm:pt>
    <dgm:pt modelId="{28B6DC38-E1B7-4389-B0A3-DDEAB2E1E499}" type="pres">
      <dgm:prSet presAssocID="{47D3F2B9-DB09-41A8-8A41-530CB69570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0F39C2-937C-4C1F-9F5C-8D6BDA2A885A}" type="pres">
      <dgm:prSet presAssocID="{F438BF98-1736-4F8D-8DD9-7EB4558739AE}" presName="spacer" presStyleCnt="0"/>
      <dgm:spPr/>
    </dgm:pt>
    <dgm:pt modelId="{7DEEFA0D-E12A-4956-9EDF-B107F0E61E40}" type="pres">
      <dgm:prSet presAssocID="{AA59916B-C579-4B8E-A164-826D1CB315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BB5208-635E-406D-9387-6F9F0839462B}" type="pres">
      <dgm:prSet presAssocID="{A6AFDBF5-C11D-4B35-8ECC-C38C579BA347}" presName="spacer" presStyleCnt="0"/>
      <dgm:spPr/>
    </dgm:pt>
    <dgm:pt modelId="{5A0425A1-AFAE-4D96-9EAA-435D8FC4D6E1}" type="pres">
      <dgm:prSet presAssocID="{095A0083-FD3D-45B7-8A7B-AC68FBF2C9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089288-2049-462A-B37D-4AA5B34A2603}" type="pres">
      <dgm:prSet presAssocID="{3D0290D9-E151-4BE9-A74A-A710597EB8CA}" presName="spacer" presStyleCnt="0"/>
      <dgm:spPr/>
    </dgm:pt>
    <dgm:pt modelId="{FD5F17DD-18C0-4489-8A2D-EE527C4177CF}" type="pres">
      <dgm:prSet presAssocID="{9EFA23EE-2562-4BDF-AD54-4141D3B9DDE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5A1B22-650F-4FB6-A9DB-775D5CA41E74}" srcId="{210CC8F1-046A-45C2-A504-B8289E544750}" destId="{9EFA23EE-2562-4BDF-AD54-4141D3B9DDE1}" srcOrd="4" destOrd="0" parTransId="{92AF745E-5A7F-4007-9B47-2DBEBD4EA089}" sibTransId="{5782469E-99BB-46DE-A5CA-3EBF3C27C075}"/>
    <dgm:cxn modelId="{F23CE623-92AA-4514-B654-BB60B40C5100}" type="presOf" srcId="{47D3F2B9-DB09-41A8-8A41-530CB6957013}" destId="{28B6DC38-E1B7-4389-B0A3-DDEAB2E1E499}" srcOrd="0" destOrd="0" presId="urn:microsoft.com/office/officeart/2005/8/layout/vList2"/>
    <dgm:cxn modelId="{FFBDBD54-00C3-4A15-9025-9EE2DF99244F}" type="presOf" srcId="{AA59916B-C579-4B8E-A164-826D1CB31598}" destId="{7DEEFA0D-E12A-4956-9EDF-B107F0E61E40}" srcOrd="0" destOrd="0" presId="urn:microsoft.com/office/officeart/2005/8/layout/vList2"/>
    <dgm:cxn modelId="{9621A25A-42E9-451D-A299-6B3B2BD0A071}" type="presOf" srcId="{9EFA23EE-2562-4BDF-AD54-4141D3B9DDE1}" destId="{FD5F17DD-18C0-4489-8A2D-EE527C4177CF}" srcOrd="0" destOrd="0" presId="urn:microsoft.com/office/officeart/2005/8/layout/vList2"/>
    <dgm:cxn modelId="{8A40007F-580F-4EE6-9661-7B2C13196475}" srcId="{210CC8F1-046A-45C2-A504-B8289E544750}" destId="{AA59916B-C579-4B8E-A164-826D1CB31598}" srcOrd="2" destOrd="0" parTransId="{778E23AD-A12B-4EF3-BF1A-EC7FAC28B42A}" sibTransId="{A6AFDBF5-C11D-4B35-8ECC-C38C579BA347}"/>
    <dgm:cxn modelId="{CF77747F-A592-4E7F-938E-46B2DFEEE28C}" srcId="{210CC8F1-046A-45C2-A504-B8289E544750}" destId="{47D3F2B9-DB09-41A8-8A41-530CB6957013}" srcOrd="1" destOrd="0" parTransId="{B7D2A5C9-22C1-4696-AAD2-709923B54163}" sibTransId="{F438BF98-1736-4F8D-8DD9-7EB4558739AE}"/>
    <dgm:cxn modelId="{6683048E-B163-4D04-9D50-65B4231EBE1C}" type="presOf" srcId="{568B68E6-6603-4FD0-84C1-1CF60DD3E436}" destId="{40D0168D-4EEB-4192-BA4E-031AB54C7A1F}" srcOrd="0" destOrd="0" presId="urn:microsoft.com/office/officeart/2005/8/layout/vList2"/>
    <dgm:cxn modelId="{F88E57B8-4862-496C-84BD-91BE1C1336C6}" srcId="{210CC8F1-046A-45C2-A504-B8289E544750}" destId="{568B68E6-6603-4FD0-84C1-1CF60DD3E436}" srcOrd="0" destOrd="0" parTransId="{DF0AD84B-6B6C-4501-A596-E8B7928C5B19}" sibTransId="{6786F60C-515E-446A-9A46-26C3C98166B2}"/>
    <dgm:cxn modelId="{F3B21EC7-1A4D-4091-A26F-43FC5CC94A57}" type="presOf" srcId="{210CC8F1-046A-45C2-A504-B8289E544750}" destId="{8DED6B53-759D-4333-A595-A98C1AAF0F26}" srcOrd="0" destOrd="0" presId="urn:microsoft.com/office/officeart/2005/8/layout/vList2"/>
    <dgm:cxn modelId="{E4D2A2CC-0E10-482C-B9AE-C802630B1F8F}" type="presOf" srcId="{095A0083-FD3D-45B7-8A7B-AC68FBF2C94C}" destId="{5A0425A1-AFAE-4D96-9EAA-435D8FC4D6E1}" srcOrd="0" destOrd="0" presId="urn:microsoft.com/office/officeart/2005/8/layout/vList2"/>
    <dgm:cxn modelId="{F6E2F9D1-D04C-4C32-A430-485A9802749B}" srcId="{210CC8F1-046A-45C2-A504-B8289E544750}" destId="{095A0083-FD3D-45B7-8A7B-AC68FBF2C94C}" srcOrd="3" destOrd="0" parTransId="{1E9E920B-A64F-4F2A-9BA0-8C9A26BE2317}" sibTransId="{3D0290D9-E151-4BE9-A74A-A710597EB8CA}"/>
    <dgm:cxn modelId="{39C2E16D-A0CF-42DD-881A-AB29AFF8E4D7}" type="presParOf" srcId="{8DED6B53-759D-4333-A595-A98C1AAF0F26}" destId="{40D0168D-4EEB-4192-BA4E-031AB54C7A1F}" srcOrd="0" destOrd="0" presId="urn:microsoft.com/office/officeart/2005/8/layout/vList2"/>
    <dgm:cxn modelId="{8962E182-21B6-4367-8BB6-0B2B0341E3B4}" type="presParOf" srcId="{8DED6B53-759D-4333-A595-A98C1AAF0F26}" destId="{E6157A86-6DCD-4636-BF25-1279221979E5}" srcOrd="1" destOrd="0" presId="urn:microsoft.com/office/officeart/2005/8/layout/vList2"/>
    <dgm:cxn modelId="{5F7C4FED-5DD4-474E-8CC4-3E95AE7A6B11}" type="presParOf" srcId="{8DED6B53-759D-4333-A595-A98C1AAF0F26}" destId="{28B6DC38-E1B7-4389-B0A3-DDEAB2E1E499}" srcOrd="2" destOrd="0" presId="urn:microsoft.com/office/officeart/2005/8/layout/vList2"/>
    <dgm:cxn modelId="{3305F79A-FBD8-4B69-B3FC-67C144A90E9A}" type="presParOf" srcId="{8DED6B53-759D-4333-A595-A98C1AAF0F26}" destId="{340F39C2-937C-4C1F-9F5C-8D6BDA2A885A}" srcOrd="3" destOrd="0" presId="urn:microsoft.com/office/officeart/2005/8/layout/vList2"/>
    <dgm:cxn modelId="{D077AC9D-E9C7-4E0E-9DE0-938F356F2B7F}" type="presParOf" srcId="{8DED6B53-759D-4333-A595-A98C1AAF0F26}" destId="{7DEEFA0D-E12A-4956-9EDF-B107F0E61E40}" srcOrd="4" destOrd="0" presId="urn:microsoft.com/office/officeart/2005/8/layout/vList2"/>
    <dgm:cxn modelId="{4B050748-A47D-41A7-B53C-64E80C028F32}" type="presParOf" srcId="{8DED6B53-759D-4333-A595-A98C1AAF0F26}" destId="{F8BB5208-635E-406D-9387-6F9F0839462B}" srcOrd="5" destOrd="0" presId="urn:microsoft.com/office/officeart/2005/8/layout/vList2"/>
    <dgm:cxn modelId="{7B4436AC-670E-421A-AFB3-ECE4E5369AC4}" type="presParOf" srcId="{8DED6B53-759D-4333-A595-A98C1AAF0F26}" destId="{5A0425A1-AFAE-4D96-9EAA-435D8FC4D6E1}" srcOrd="6" destOrd="0" presId="urn:microsoft.com/office/officeart/2005/8/layout/vList2"/>
    <dgm:cxn modelId="{6B8D875F-A9B7-4CB1-A5C9-D666D45A6CB4}" type="presParOf" srcId="{8DED6B53-759D-4333-A595-A98C1AAF0F26}" destId="{BA089288-2049-462A-B37D-4AA5B34A2603}" srcOrd="7" destOrd="0" presId="urn:microsoft.com/office/officeart/2005/8/layout/vList2"/>
    <dgm:cxn modelId="{5FA6BCD7-7DC2-4F43-91DB-003D52BC63C3}" type="presParOf" srcId="{8DED6B53-759D-4333-A595-A98C1AAF0F26}" destId="{FD5F17DD-18C0-4489-8A2D-EE527C4177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55ED73-4CBF-40C6-A4EC-4A80F4F030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8B5FC4-C600-490D-91D4-A26D54A27D99}">
      <dgm:prSet/>
      <dgm:spPr/>
      <dgm:t>
        <a:bodyPr/>
        <a:lstStyle/>
        <a:p>
          <a:r>
            <a:rPr lang="en-US"/>
            <a:t>Analysis of features that can justify the ticket price increase to $89</a:t>
          </a:r>
        </a:p>
      </dgm:t>
    </dgm:pt>
    <dgm:pt modelId="{F074E148-587C-4F00-A6BC-2C51B3650A8F}" type="parTrans" cxnId="{CFBA5CE4-AC57-4409-825B-C7320D8B07F9}">
      <dgm:prSet/>
      <dgm:spPr/>
      <dgm:t>
        <a:bodyPr/>
        <a:lstStyle/>
        <a:p>
          <a:endParaRPr lang="en-US"/>
        </a:p>
      </dgm:t>
    </dgm:pt>
    <dgm:pt modelId="{663808F4-5E7D-42B5-9CC3-14AE3DE38B27}" type="sibTrans" cxnId="{CFBA5CE4-AC57-4409-825B-C7320D8B07F9}">
      <dgm:prSet/>
      <dgm:spPr/>
      <dgm:t>
        <a:bodyPr/>
        <a:lstStyle/>
        <a:p>
          <a:endParaRPr lang="en-US"/>
        </a:p>
      </dgm:t>
    </dgm:pt>
    <dgm:pt modelId="{041E73B5-A9EE-4AF4-973F-738EB9973B3A}">
      <dgm:prSet/>
      <dgm:spPr/>
      <dgm:t>
        <a:bodyPr/>
        <a:lstStyle/>
        <a:p>
          <a:r>
            <a:rPr lang="en-US"/>
            <a:t>Details on adjustments that can be made to facilities to support the price increase</a:t>
          </a:r>
        </a:p>
      </dgm:t>
    </dgm:pt>
    <dgm:pt modelId="{D359EA91-000C-4BA2-A288-87D7852EAED6}" type="parTrans" cxnId="{BAD8747E-D0F9-47BD-8A72-61D3C5F8278F}">
      <dgm:prSet/>
      <dgm:spPr/>
      <dgm:t>
        <a:bodyPr/>
        <a:lstStyle/>
        <a:p>
          <a:endParaRPr lang="en-US"/>
        </a:p>
      </dgm:t>
    </dgm:pt>
    <dgm:pt modelId="{4012A8C0-7055-4671-9E66-6E89557BC510}" type="sibTrans" cxnId="{BAD8747E-D0F9-47BD-8A72-61D3C5F8278F}">
      <dgm:prSet/>
      <dgm:spPr/>
      <dgm:t>
        <a:bodyPr/>
        <a:lstStyle/>
        <a:p>
          <a:endParaRPr lang="en-US"/>
        </a:p>
      </dgm:t>
    </dgm:pt>
    <dgm:pt modelId="{49F7A8C7-E1A3-4117-B9FB-B681A3F0E272}" type="pres">
      <dgm:prSet presAssocID="{BE55ED73-4CBF-40C6-A4EC-4A80F4F0304B}" presName="root" presStyleCnt="0">
        <dgm:presLayoutVars>
          <dgm:dir/>
          <dgm:resizeHandles val="exact"/>
        </dgm:presLayoutVars>
      </dgm:prSet>
      <dgm:spPr/>
    </dgm:pt>
    <dgm:pt modelId="{D36E8922-D8F0-48C9-B10E-13287B6AC0CD}" type="pres">
      <dgm:prSet presAssocID="{A08B5FC4-C600-490D-91D4-A26D54A27D99}" presName="compNode" presStyleCnt="0"/>
      <dgm:spPr/>
    </dgm:pt>
    <dgm:pt modelId="{11F758C9-5301-4CE6-9ECC-41C64FA7B398}" type="pres">
      <dgm:prSet presAssocID="{A08B5FC4-C600-490D-91D4-A26D54A27D99}" presName="bgRect" presStyleLbl="bgShp" presStyleIdx="0" presStyleCnt="2"/>
      <dgm:spPr/>
    </dgm:pt>
    <dgm:pt modelId="{BDE6F775-E9A8-4C14-8C4E-277FEB9A5FC3}" type="pres">
      <dgm:prSet presAssocID="{A08B5FC4-C600-490D-91D4-A26D54A27D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7C4870C-BA08-42A6-A3E0-5295B168CF92}" type="pres">
      <dgm:prSet presAssocID="{A08B5FC4-C600-490D-91D4-A26D54A27D99}" presName="spaceRect" presStyleCnt="0"/>
      <dgm:spPr/>
    </dgm:pt>
    <dgm:pt modelId="{E2109423-A220-4D08-B8B5-290F86AD30DD}" type="pres">
      <dgm:prSet presAssocID="{A08B5FC4-C600-490D-91D4-A26D54A27D99}" presName="parTx" presStyleLbl="revTx" presStyleIdx="0" presStyleCnt="2">
        <dgm:presLayoutVars>
          <dgm:chMax val="0"/>
          <dgm:chPref val="0"/>
        </dgm:presLayoutVars>
      </dgm:prSet>
      <dgm:spPr/>
    </dgm:pt>
    <dgm:pt modelId="{C050FFD2-90A1-4BEE-B4B0-156864B00356}" type="pres">
      <dgm:prSet presAssocID="{663808F4-5E7D-42B5-9CC3-14AE3DE38B27}" presName="sibTrans" presStyleCnt="0"/>
      <dgm:spPr/>
    </dgm:pt>
    <dgm:pt modelId="{5455A594-E8BC-41BF-8124-2EFDB087256E}" type="pres">
      <dgm:prSet presAssocID="{041E73B5-A9EE-4AF4-973F-738EB9973B3A}" presName="compNode" presStyleCnt="0"/>
      <dgm:spPr/>
    </dgm:pt>
    <dgm:pt modelId="{10924522-9BAE-40FF-B323-B4534D6D5686}" type="pres">
      <dgm:prSet presAssocID="{041E73B5-A9EE-4AF4-973F-738EB9973B3A}" presName="bgRect" presStyleLbl="bgShp" presStyleIdx="1" presStyleCnt="2"/>
      <dgm:spPr/>
    </dgm:pt>
    <dgm:pt modelId="{C772479A-7541-45BF-BC38-3C76CDF9E153}" type="pres">
      <dgm:prSet presAssocID="{041E73B5-A9EE-4AF4-973F-738EB9973B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4AD2508-73D0-46C2-BE64-3A9C25BA744A}" type="pres">
      <dgm:prSet presAssocID="{041E73B5-A9EE-4AF4-973F-738EB9973B3A}" presName="spaceRect" presStyleCnt="0"/>
      <dgm:spPr/>
    </dgm:pt>
    <dgm:pt modelId="{A12C2B6D-9EC7-424E-A665-18D0BBEFCEA6}" type="pres">
      <dgm:prSet presAssocID="{041E73B5-A9EE-4AF4-973F-738EB9973B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960301-57E9-4C3C-B6BC-BEEFC72FA887}" type="presOf" srcId="{A08B5FC4-C600-490D-91D4-A26D54A27D99}" destId="{E2109423-A220-4D08-B8B5-290F86AD30DD}" srcOrd="0" destOrd="0" presId="urn:microsoft.com/office/officeart/2018/2/layout/IconVerticalSolidList"/>
    <dgm:cxn modelId="{AC24FE55-2224-4403-9E61-CC5328D5F479}" type="presOf" srcId="{BE55ED73-4CBF-40C6-A4EC-4A80F4F0304B}" destId="{49F7A8C7-E1A3-4117-B9FB-B681A3F0E272}" srcOrd="0" destOrd="0" presId="urn:microsoft.com/office/officeart/2018/2/layout/IconVerticalSolidList"/>
    <dgm:cxn modelId="{13B2597D-1683-4CE3-98E0-9DA8904E2867}" type="presOf" srcId="{041E73B5-A9EE-4AF4-973F-738EB9973B3A}" destId="{A12C2B6D-9EC7-424E-A665-18D0BBEFCEA6}" srcOrd="0" destOrd="0" presId="urn:microsoft.com/office/officeart/2018/2/layout/IconVerticalSolidList"/>
    <dgm:cxn modelId="{BAD8747E-D0F9-47BD-8A72-61D3C5F8278F}" srcId="{BE55ED73-4CBF-40C6-A4EC-4A80F4F0304B}" destId="{041E73B5-A9EE-4AF4-973F-738EB9973B3A}" srcOrd="1" destOrd="0" parTransId="{D359EA91-000C-4BA2-A288-87D7852EAED6}" sibTransId="{4012A8C0-7055-4671-9E66-6E89557BC510}"/>
    <dgm:cxn modelId="{CFBA5CE4-AC57-4409-825B-C7320D8B07F9}" srcId="{BE55ED73-4CBF-40C6-A4EC-4A80F4F0304B}" destId="{A08B5FC4-C600-490D-91D4-A26D54A27D99}" srcOrd="0" destOrd="0" parTransId="{F074E148-587C-4F00-A6BC-2C51B3650A8F}" sibTransId="{663808F4-5E7D-42B5-9CC3-14AE3DE38B27}"/>
    <dgm:cxn modelId="{481AD497-1D50-4480-B787-CE71A9317809}" type="presParOf" srcId="{49F7A8C7-E1A3-4117-B9FB-B681A3F0E272}" destId="{D36E8922-D8F0-48C9-B10E-13287B6AC0CD}" srcOrd="0" destOrd="0" presId="urn:microsoft.com/office/officeart/2018/2/layout/IconVerticalSolidList"/>
    <dgm:cxn modelId="{2153C25B-BE1F-4DE5-927B-9053B503F8AF}" type="presParOf" srcId="{D36E8922-D8F0-48C9-B10E-13287B6AC0CD}" destId="{11F758C9-5301-4CE6-9ECC-41C64FA7B398}" srcOrd="0" destOrd="0" presId="urn:microsoft.com/office/officeart/2018/2/layout/IconVerticalSolidList"/>
    <dgm:cxn modelId="{89572BAB-AED4-4A6C-83C8-7AFA571732B1}" type="presParOf" srcId="{D36E8922-D8F0-48C9-B10E-13287B6AC0CD}" destId="{BDE6F775-E9A8-4C14-8C4E-277FEB9A5FC3}" srcOrd="1" destOrd="0" presId="urn:microsoft.com/office/officeart/2018/2/layout/IconVerticalSolidList"/>
    <dgm:cxn modelId="{F542F2F2-B546-4803-8E2F-E6879A06E019}" type="presParOf" srcId="{D36E8922-D8F0-48C9-B10E-13287B6AC0CD}" destId="{17C4870C-BA08-42A6-A3E0-5295B168CF92}" srcOrd="2" destOrd="0" presId="urn:microsoft.com/office/officeart/2018/2/layout/IconVerticalSolidList"/>
    <dgm:cxn modelId="{478037B0-81B5-4990-B524-50FD179166C3}" type="presParOf" srcId="{D36E8922-D8F0-48C9-B10E-13287B6AC0CD}" destId="{E2109423-A220-4D08-B8B5-290F86AD30DD}" srcOrd="3" destOrd="0" presId="urn:microsoft.com/office/officeart/2018/2/layout/IconVerticalSolidList"/>
    <dgm:cxn modelId="{9F874E71-1413-48BC-BA43-5193CA484FC3}" type="presParOf" srcId="{49F7A8C7-E1A3-4117-B9FB-B681A3F0E272}" destId="{C050FFD2-90A1-4BEE-B4B0-156864B00356}" srcOrd="1" destOrd="0" presId="urn:microsoft.com/office/officeart/2018/2/layout/IconVerticalSolidList"/>
    <dgm:cxn modelId="{CED290B2-43DA-4EDA-854B-989FF782571F}" type="presParOf" srcId="{49F7A8C7-E1A3-4117-B9FB-B681A3F0E272}" destId="{5455A594-E8BC-41BF-8124-2EFDB087256E}" srcOrd="2" destOrd="0" presId="urn:microsoft.com/office/officeart/2018/2/layout/IconVerticalSolidList"/>
    <dgm:cxn modelId="{3C660273-2E19-4C10-9CA0-C02F47DECB67}" type="presParOf" srcId="{5455A594-E8BC-41BF-8124-2EFDB087256E}" destId="{10924522-9BAE-40FF-B323-B4534D6D5686}" srcOrd="0" destOrd="0" presId="urn:microsoft.com/office/officeart/2018/2/layout/IconVerticalSolidList"/>
    <dgm:cxn modelId="{182FD93D-7DEF-4DB2-9579-830C052442BB}" type="presParOf" srcId="{5455A594-E8BC-41BF-8124-2EFDB087256E}" destId="{C772479A-7541-45BF-BC38-3C76CDF9E153}" srcOrd="1" destOrd="0" presId="urn:microsoft.com/office/officeart/2018/2/layout/IconVerticalSolidList"/>
    <dgm:cxn modelId="{2076687D-7DE4-45F7-B46E-ED0F9B78DBD7}" type="presParOf" srcId="{5455A594-E8BC-41BF-8124-2EFDB087256E}" destId="{C4AD2508-73D0-46C2-BE64-3A9C25BA744A}" srcOrd="2" destOrd="0" presId="urn:microsoft.com/office/officeart/2018/2/layout/IconVerticalSolidList"/>
    <dgm:cxn modelId="{5731D4F0-124F-4F33-A776-83AF376C33F2}" type="presParOf" srcId="{5455A594-E8BC-41BF-8124-2EFDB087256E}" destId="{A12C2B6D-9EC7-424E-A665-18D0BBEFC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233B30-6C48-4B84-92A0-6A88F6FB806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DA8DA9-B41D-486D-8D5C-43501BF65DD5}">
      <dgm:prSet/>
      <dgm:spPr/>
      <dgm:t>
        <a:bodyPr/>
        <a:lstStyle/>
        <a:p>
          <a:r>
            <a:rPr lang="en-US"/>
            <a:t>Suggested improvements: Lowering a run by 150 ft, installing an additional chair lift, adding one run, and increasing snow area by</a:t>
          </a:r>
        </a:p>
      </dgm:t>
    </dgm:pt>
    <dgm:pt modelId="{E6094A35-C05A-4AA6-9637-5D7DDA5E1942}" type="parTrans" cxnId="{C5618ED4-CB55-4331-A3E7-309F08EE28A4}">
      <dgm:prSet/>
      <dgm:spPr/>
      <dgm:t>
        <a:bodyPr/>
        <a:lstStyle/>
        <a:p>
          <a:endParaRPr lang="en-US"/>
        </a:p>
      </dgm:t>
    </dgm:pt>
    <dgm:pt modelId="{74CC75EE-1752-4D0F-A4C3-D184596D8A32}" type="sibTrans" cxnId="{C5618ED4-CB55-4331-A3E7-309F08EE28A4}">
      <dgm:prSet/>
      <dgm:spPr/>
      <dgm:t>
        <a:bodyPr/>
        <a:lstStyle/>
        <a:p>
          <a:endParaRPr lang="en-US"/>
        </a:p>
      </dgm:t>
    </dgm:pt>
    <dgm:pt modelId="{B4F8FD4E-521F-4206-9961-557803029FDE}">
      <dgm:prSet/>
      <dgm:spPr/>
      <dgm:t>
        <a:bodyPr/>
        <a:lstStyle/>
        <a:p>
          <a:r>
            <a:rPr lang="en-US"/>
            <a:t>Explanation of how these improvements lead to a $3.39 increase in ticket price and $5,930,556 in revenue</a:t>
          </a:r>
        </a:p>
      </dgm:t>
    </dgm:pt>
    <dgm:pt modelId="{DBB7A63E-0AF2-4D8D-84AF-354B9470D8C0}" type="parTrans" cxnId="{822148FF-4701-4336-A363-F82223417883}">
      <dgm:prSet/>
      <dgm:spPr/>
      <dgm:t>
        <a:bodyPr/>
        <a:lstStyle/>
        <a:p>
          <a:endParaRPr lang="en-US"/>
        </a:p>
      </dgm:t>
    </dgm:pt>
    <dgm:pt modelId="{EC317E26-52AE-480C-8149-34A4D0DAE57D}" type="sibTrans" cxnId="{822148FF-4701-4336-A363-F82223417883}">
      <dgm:prSet/>
      <dgm:spPr/>
      <dgm:t>
        <a:bodyPr/>
        <a:lstStyle/>
        <a:p>
          <a:endParaRPr lang="en-US"/>
        </a:p>
      </dgm:t>
    </dgm:pt>
    <dgm:pt modelId="{6C8E7349-1439-4386-9B43-82B61CDD39F9}" type="pres">
      <dgm:prSet presAssocID="{05233B30-6C48-4B84-92A0-6A88F6FB80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DCB74D-B9CE-42C1-927C-459976EA2543}" type="pres">
      <dgm:prSet presAssocID="{12DA8DA9-B41D-486D-8D5C-43501BF65DD5}" presName="hierRoot1" presStyleCnt="0"/>
      <dgm:spPr/>
    </dgm:pt>
    <dgm:pt modelId="{3D49E179-EF3A-46E7-8926-8F93B363D6A0}" type="pres">
      <dgm:prSet presAssocID="{12DA8DA9-B41D-486D-8D5C-43501BF65DD5}" presName="composite" presStyleCnt="0"/>
      <dgm:spPr/>
    </dgm:pt>
    <dgm:pt modelId="{6CCEEBED-6FE8-434A-AD22-C11E628D305C}" type="pres">
      <dgm:prSet presAssocID="{12DA8DA9-B41D-486D-8D5C-43501BF65DD5}" presName="background" presStyleLbl="node0" presStyleIdx="0" presStyleCnt="2"/>
      <dgm:spPr/>
    </dgm:pt>
    <dgm:pt modelId="{9FA89A03-D355-4681-8B17-767A71F3EA8D}" type="pres">
      <dgm:prSet presAssocID="{12DA8DA9-B41D-486D-8D5C-43501BF65DD5}" presName="text" presStyleLbl="fgAcc0" presStyleIdx="0" presStyleCnt="2">
        <dgm:presLayoutVars>
          <dgm:chPref val="3"/>
        </dgm:presLayoutVars>
      </dgm:prSet>
      <dgm:spPr/>
    </dgm:pt>
    <dgm:pt modelId="{EC6AC5BC-6024-4917-B31D-870412F2A3F5}" type="pres">
      <dgm:prSet presAssocID="{12DA8DA9-B41D-486D-8D5C-43501BF65DD5}" presName="hierChild2" presStyleCnt="0"/>
      <dgm:spPr/>
    </dgm:pt>
    <dgm:pt modelId="{9E6C3242-D674-457E-AE83-69590C730043}" type="pres">
      <dgm:prSet presAssocID="{B4F8FD4E-521F-4206-9961-557803029FDE}" presName="hierRoot1" presStyleCnt="0"/>
      <dgm:spPr/>
    </dgm:pt>
    <dgm:pt modelId="{22E835C0-C1E8-401F-927D-A2EB7735D49B}" type="pres">
      <dgm:prSet presAssocID="{B4F8FD4E-521F-4206-9961-557803029FDE}" presName="composite" presStyleCnt="0"/>
      <dgm:spPr/>
    </dgm:pt>
    <dgm:pt modelId="{0BC310D9-8806-4AB0-9427-2B99FBF2BD7C}" type="pres">
      <dgm:prSet presAssocID="{B4F8FD4E-521F-4206-9961-557803029FDE}" presName="background" presStyleLbl="node0" presStyleIdx="1" presStyleCnt="2"/>
      <dgm:spPr/>
    </dgm:pt>
    <dgm:pt modelId="{8076F081-1397-47C3-9829-C91D3BDEA34F}" type="pres">
      <dgm:prSet presAssocID="{B4F8FD4E-521F-4206-9961-557803029FDE}" presName="text" presStyleLbl="fgAcc0" presStyleIdx="1" presStyleCnt="2">
        <dgm:presLayoutVars>
          <dgm:chPref val="3"/>
        </dgm:presLayoutVars>
      </dgm:prSet>
      <dgm:spPr/>
    </dgm:pt>
    <dgm:pt modelId="{D62E4F07-B669-46C2-8AFD-A09117127BB4}" type="pres">
      <dgm:prSet presAssocID="{B4F8FD4E-521F-4206-9961-557803029FDE}" presName="hierChild2" presStyleCnt="0"/>
      <dgm:spPr/>
    </dgm:pt>
  </dgm:ptLst>
  <dgm:cxnLst>
    <dgm:cxn modelId="{D01BAB49-BC13-427B-A34B-EFFBFBD6B2ED}" type="presOf" srcId="{12DA8DA9-B41D-486D-8D5C-43501BF65DD5}" destId="{9FA89A03-D355-4681-8B17-767A71F3EA8D}" srcOrd="0" destOrd="0" presId="urn:microsoft.com/office/officeart/2005/8/layout/hierarchy1"/>
    <dgm:cxn modelId="{91582DA2-3230-4459-86BA-3853DC339DBD}" type="presOf" srcId="{B4F8FD4E-521F-4206-9961-557803029FDE}" destId="{8076F081-1397-47C3-9829-C91D3BDEA34F}" srcOrd="0" destOrd="0" presId="urn:microsoft.com/office/officeart/2005/8/layout/hierarchy1"/>
    <dgm:cxn modelId="{8DC255BD-CA66-419E-9FE0-611244D427D6}" type="presOf" srcId="{05233B30-6C48-4B84-92A0-6A88F6FB8067}" destId="{6C8E7349-1439-4386-9B43-82B61CDD39F9}" srcOrd="0" destOrd="0" presId="urn:microsoft.com/office/officeart/2005/8/layout/hierarchy1"/>
    <dgm:cxn modelId="{C5618ED4-CB55-4331-A3E7-309F08EE28A4}" srcId="{05233B30-6C48-4B84-92A0-6A88F6FB8067}" destId="{12DA8DA9-B41D-486D-8D5C-43501BF65DD5}" srcOrd="0" destOrd="0" parTransId="{E6094A35-C05A-4AA6-9637-5D7DDA5E1942}" sibTransId="{74CC75EE-1752-4D0F-A4C3-D184596D8A32}"/>
    <dgm:cxn modelId="{822148FF-4701-4336-A363-F82223417883}" srcId="{05233B30-6C48-4B84-92A0-6A88F6FB8067}" destId="{B4F8FD4E-521F-4206-9961-557803029FDE}" srcOrd="1" destOrd="0" parTransId="{DBB7A63E-0AF2-4D8D-84AF-354B9470D8C0}" sibTransId="{EC317E26-52AE-480C-8149-34A4D0DAE57D}"/>
    <dgm:cxn modelId="{F2FBC005-AA72-4C75-A251-47B002B76E8A}" type="presParOf" srcId="{6C8E7349-1439-4386-9B43-82B61CDD39F9}" destId="{C9DCB74D-B9CE-42C1-927C-459976EA2543}" srcOrd="0" destOrd="0" presId="urn:microsoft.com/office/officeart/2005/8/layout/hierarchy1"/>
    <dgm:cxn modelId="{106B2918-53C4-43BF-9D2A-A41BD1CA290E}" type="presParOf" srcId="{C9DCB74D-B9CE-42C1-927C-459976EA2543}" destId="{3D49E179-EF3A-46E7-8926-8F93B363D6A0}" srcOrd="0" destOrd="0" presId="urn:microsoft.com/office/officeart/2005/8/layout/hierarchy1"/>
    <dgm:cxn modelId="{B1E81702-C2FC-4FA5-BBB4-245962587B93}" type="presParOf" srcId="{3D49E179-EF3A-46E7-8926-8F93B363D6A0}" destId="{6CCEEBED-6FE8-434A-AD22-C11E628D305C}" srcOrd="0" destOrd="0" presId="urn:microsoft.com/office/officeart/2005/8/layout/hierarchy1"/>
    <dgm:cxn modelId="{92404AD7-B476-4D91-913D-5ABA036D0E46}" type="presParOf" srcId="{3D49E179-EF3A-46E7-8926-8F93B363D6A0}" destId="{9FA89A03-D355-4681-8B17-767A71F3EA8D}" srcOrd="1" destOrd="0" presId="urn:microsoft.com/office/officeart/2005/8/layout/hierarchy1"/>
    <dgm:cxn modelId="{6293ECA8-3F71-45B2-93EA-6B32773C8359}" type="presParOf" srcId="{C9DCB74D-B9CE-42C1-927C-459976EA2543}" destId="{EC6AC5BC-6024-4917-B31D-870412F2A3F5}" srcOrd="1" destOrd="0" presId="urn:microsoft.com/office/officeart/2005/8/layout/hierarchy1"/>
    <dgm:cxn modelId="{6F5131BA-E21C-4A89-91C3-2F404404B7F9}" type="presParOf" srcId="{6C8E7349-1439-4386-9B43-82B61CDD39F9}" destId="{9E6C3242-D674-457E-AE83-69590C730043}" srcOrd="1" destOrd="0" presId="urn:microsoft.com/office/officeart/2005/8/layout/hierarchy1"/>
    <dgm:cxn modelId="{4ACEB7F0-C41A-45C9-8C3B-12B1B4FF5D47}" type="presParOf" srcId="{9E6C3242-D674-457E-AE83-69590C730043}" destId="{22E835C0-C1E8-401F-927D-A2EB7735D49B}" srcOrd="0" destOrd="0" presId="urn:microsoft.com/office/officeart/2005/8/layout/hierarchy1"/>
    <dgm:cxn modelId="{74D7D445-8F16-41A8-9C60-983A0B8757FB}" type="presParOf" srcId="{22E835C0-C1E8-401F-927D-A2EB7735D49B}" destId="{0BC310D9-8806-4AB0-9427-2B99FBF2BD7C}" srcOrd="0" destOrd="0" presId="urn:microsoft.com/office/officeart/2005/8/layout/hierarchy1"/>
    <dgm:cxn modelId="{6BF959AF-6C30-4C80-8199-04183A2B7812}" type="presParOf" srcId="{22E835C0-C1E8-401F-927D-A2EB7735D49B}" destId="{8076F081-1397-47C3-9829-C91D3BDEA34F}" srcOrd="1" destOrd="0" presId="urn:microsoft.com/office/officeart/2005/8/layout/hierarchy1"/>
    <dgm:cxn modelId="{7E19CC88-63C9-474A-80B3-DAABB0180A83}" type="presParOf" srcId="{9E6C3242-D674-457E-AE83-69590C730043}" destId="{D62E4F07-B669-46C2-8AFD-A09117127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BCEEDD-00E6-4DF9-B84A-4915B7C3D1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3396F2-AB3D-40BB-BEFA-C472B8FCA19C}">
      <dgm:prSet/>
      <dgm:spPr/>
      <dgm:t>
        <a:bodyPr/>
        <a:lstStyle/>
        <a:p>
          <a:r>
            <a:rPr lang="en-US"/>
            <a:t>Assurance that the resort's features and position will remain intact after implementing the price increase and facility improvements</a:t>
          </a:r>
        </a:p>
      </dgm:t>
    </dgm:pt>
    <dgm:pt modelId="{F0218BDF-0208-4821-B7C3-DF1614BB9305}" type="parTrans" cxnId="{45D3752A-6A9C-4E1C-B221-66EA084E01CE}">
      <dgm:prSet/>
      <dgm:spPr/>
      <dgm:t>
        <a:bodyPr/>
        <a:lstStyle/>
        <a:p>
          <a:endParaRPr lang="en-US"/>
        </a:p>
      </dgm:t>
    </dgm:pt>
    <dgm:pt modelId="{2C082F84-61F0-45C5-BA53-FA1DCB46F7BB}" type="sibTrans" cxnId="{45D3752A-6A9C-4E1C-B221-66EA084E01CE}">
      <dgm:prSet/>
      <dgm:spPr/>
      <dgm:t>
        <a:bodyPr/>
        <a:lstStyle/>
        <a:p>
          <a:endParaRPr lang="en-US"/>
        </a:p>
      </dgm:t>
    </dgm:pt>
    <dgm:pt modelId="{FCED2741-6267-4D2D-B1CE-FA527B7C2443}">
      <dgm:prSet/>
      <dgm:spPr/>
      <dgm:t>
        <a:bodyPr/>
        <a:lstStyle/>
        <a:p>
          <a:r>
            <a:rPr lang="en-US"/>
            <a:t>Importance of staying relevant and appealing to visitors</a:t>
          </a:r>
        </a:p>
      </dgm:t>
    </dgm:pt>
    <dgm:pt modelId="{FE735374-C764-4A97-A822-35BEE3E9CEA1}" type="parTrans" cxnId="{E886D261-954C-40BD-83BA-212E8FBCCDA5}">
      <dgm:prSet/>
      <dgm:spPr/>
      <dgm:t>
        <a:bodyPr/>
        <a:lstStyle/>
        <a:p>
          <a:endParaRPr lang="en-US"/>
        </a:p>
      </dgm:t>
    </dgm:pt>
    <dgm:pt modelId="{FDC37834-2538-4743-8C99-7BCDC4E6D557}" type="sibTrans" cxnId="{E886D261-954C-40BD-83BA-212E8FBCCDA5}">
      <dgm:prSet/>
      <dgm:spPr/>
      <dgm:t>
        <a:bodyPr/>
        <a:lstStyle/>
        <a:p>
          <a:endParaRPr lang="en-US"/>
        </a:p>
      </dgm:t>
    </dgm:pt>
    <dgm:pt modelId="{485D06B0-0838-46ED-80C7-3B8EB6ED7DEB}" type="pres">
      <dgm:prSet presAssocID="{82BCEEDD-00E6-4DF9-B84A-4915B7C3D1D8}" presName="root" presStyleCnt="0">
        <dgm:presLayoutVars>
          <dgm:dir/>
          <dgm:resizeHandles val="exact"/>
        </dgm:presLayoutVars>
      </dgm:prSet>
      <dgm:spPr/>
    </dgm:pt>
    <dgm:pt modelId="{65774D4A-C036-4139-910F-C24EAAB92862}" type="pres">
      <dgm:prSet presAssocID="{A73396F2-AB3D-40BB-BEFA-C472B8FCA19C}" presName="compNode" presStyleCnt="0"/>
      <dgm:spPr/>
    </dgm:pt>
    <dgm:pt modelId="{D6E70AED-A3BB-4CB5-AEEA-5043F76E1D04}" type="pres">
      <dgm:prSet presAssocID="{A73396F2-AB3D-40BB-BEFA-C472B8FCA19C}" presName="bgRect" presStyleLbl="bgShp" presStyleIdx="0" presStyleCnt="2"/>
      <dgm:spPr/>
    </dgm:pt>
    <dgm:pt modelId="{4D0AAE3C-FCCD-4DA3-BE21-4FD16C94F939}" type="pres">
      <dgm:prSet presAssocID="{A73396F2-AB3D-40BB-BEFA-C472B8FCA1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D63DA29-1602-4DA5-A0BF-5A071BA52A6A}" type="pres">
      <dgm:prSet presAssocID="{A73396F2-AB3D-40BB-BEFA-C472B8FCA19C}" presName="spaceRect" presStyleCnt="0"/>
      <dgm:spPr/>
    </dgm:pt>
    <dgm:pt modelId="{F9789689-16A6-4408-946B-E2D1E71A1D3A}" type="pres">
      <dgm:prSet presAssocID="{A73396F2-AB3D-40BB-BEFA-C472B8FCA19C}" presName="parTx" presStyleLbl="revTx" presStyleIdx="0" presStyleCnt="2">
        <dgm:presLayoutVars>
          <dgm:chMax val="0"/>
          <dgm:chPref val="0"/>
        </dgm:presLayoutVars>
      </dgm:prSet>
      <dgm:spPr/>
    </dgm:pt>
    <dgm:pt modelId="{90C08A42-0784-40ED-A1E3-8AFBAC4A6E71}" type="pres">
      <dgm:prSet presAssocID="{2C082F84-61F0-45C5-BA53-FA1DCB46F7BB}" presName="sibTrans" presStyleCnt="0"/>
      <dgm:spPr/>
    </dgm:pt>
    <dgm:pt modelId="{B3E631B6-72E9-4247-9CED-DC43611BAD87}" type="pres">
      <dgm:prSet presAssocID="{FCED2741-6267-4D2D-B1CE-FA527B7C2443}" presName="compNode" presStyleCnt="0"/>
      <dgm:spPr/>
    </dgm:pt>
    <dgm:pt modelId="{74170524-EE98-4392-B290-3ECEBA18CB89}" type="pres">
      <dgm:prSet presAssocID="{FCED2741-6267-4D2D-B1CE-FA527B7C2443}" presName="bgRect" presStyleLbl="bgShp" presStyleIdx="1" presStyleCnt="2"/>
      <dgm:spPr/>
    </dgm:pt>
    <dgm:pt modelId="{A991A1F2-8325-416C-8389-75B38D01F97A}" type="pres">
      <dgm:prSet presAssocID="{FCED2741-6267-4D2D-B1CE-FA527B7C24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A9D1D11-0694-4225-A959-F59803268A41}" type="pres">
      <dgm:prSet presAssocID="{FCED2741-6267-4D2D-B1CE-FA527B7C2443}" presName="spaceRect" presStyleCnt="0"/>
      <dgm:spPr/>
    </dgm:pt>
    <dgm:pt modelId="{DE883A30-2041-4764-B927-54C57F472BD7}" type="pres">
      <dgm:prSet presAssocID="{FCED2741-6267-4D2D-B1CE-FA527B7C244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5D3752A-6A9C-4E1C-B221-66EA084E01CE}" srcId="{82BCEEDD-00E6-4DF9-B84A-4915B7C3D1D8}" destId="{A73396F2-AB3D-40BB-BEFA-C472B8FCA19C}" srcOrd="0" destOrd="0" parTransId="{F0218BDF-0208-4821-B7C3-DF1614BB9305}" sibTransId="{2C082F84-61F0-45C5-BA53-FA1DCB46F7BB}"/>
    <dgm:cxn modelId="{E886D261-954C-40BD-83BA-212E8FBCCDA5}" srcId="{82BCEEDD-00E6-4DF9-B84A-4915B7C3D1D8}" destId="{FCED2741-6267-4D2D-B1CE-FA527B7C2443}" srcOrd="1" destOrd="0" parTransId="{FE735374-C764-4A97-A822-35BEE3E9CEA1}" sibTransId="{FDC37834-2538-4743-8C99-7BCDC4E6D557}"/>
    <dgm:cxn modelId="{39C7A46D-DDE9-40DC-B386-D24ABEB404CE}" type="presOf" srcId="{FCED2741-6267-4D2D-B1CE-FA527B7C2443}" destId="{DE883A30-2041-4764-B927-54C57F472BD7}" srcOrd="0" destOrd="0" presId="urn:microsoft.com/office/officeart/2018/2/layout/IconVerticalSolidList"/>
    <dgm:cxn modelId="{D69A10B8-98F0-4749-A289-114904CC10D2}" type="presOf" srcId="{82BCEEDD-00E6-4DF9-B84A-4915B7C3D1D8}" destId="{485D06B0-0838-46ED-80C7-3B8EB6ED7DEB}" srcOrd="0" destOrd="0" presId="urn:microsoft.com/office/officeart/2018/2/layout/IconVerticalSolidList"/>
    <dgm:cxn modelId="{8669C5F2-1A52-4A66-97DA-2106CF1352DC}" type="presOf" srcId="{A73396F2-AB3D-40BB-BEFA-C472B8FCA19C}" destId="{F9789689-16A6-4408-946B-E2D1E71A1D3A}" srcOrd="0" destOrd="0" presId="urn:microsoft.com/office/officeart/2018/2/layout/IconVerticalSolidList"/>
    <dgm:cxn modelId="{5D4D2F56-F8C4-4D6D-B944-5ABE3AAE9703}" type="presParOf" srcId="{485D06B0-0838-46ED-80C7-3B8EB6ED7DEB}" destId="{65774D4A-C036-4139-910F-C24EAAB92862}" srcOrd="0" destOrd="0" presId="urn:microsoft.com/office/officeart/2018/2/layout/IconVerticalSolidList"/>
    <dgm:cxn modelId="{FAA33948-D8FF-4C7B-B11B-9AC90C24C3BD}" type="presParOf" srcId="{65774D4A-C036-4139-910F-C24EAAB92862}" destId="{D6E70AED-A3BB-4CB5-AEEA-5043F76E1D04}" srcOrd="0" destOrd="0" presId="urn:microsoft.com/office/officeart/2018/2/layout/IconVerticalSolidList"/>
    <dgm:cxn modelId="{EB8B01D1-D393-4528-A859-0BE0CA9E286F}" type="presParOf" srcId="{65774D4A-C036-4139-910F-C24EAAB92862}" destId="{4D0AAE3C-FCCD-4DA3-BE21-4FD16C94F939}" srcOrd="1" destOrd="0" presId="urn:microsoft.com/office/officeart/2018/2/layout/IconVerticalSolidList"/>
    <dgm:cxn modelId="{E020022C-65FE-4704-A331-61F1B3B794C1}" type="presParOf" srcId="{65774D4A-C036-4139-910F-C24EAAB92862}" destId="{1D63DA29-1602-4DA5-A0BF-5A071BA52A6A}" srcOrd="2" destOrd="0" presId="urn:microsoft.com/office/officeart/2018/2/layout/IconVerticalSolidList"/>
    <dgm:cxn modelId="{190D7375-CD50-461D-9548-A54E8EB3874B}" type="presParOf" srcId="{65774D4A-C036-4139-910F-C24EAAB92862}" destId="{F9789689-16A6-4408-946B-E2D1E71A1D3A}" srcOrd="3" destOrd="0" presId="urn:microsoft.com/office/officeart/2018/2/layout/IconVerticalSolidList"/>
    <dgm:cxn modelId="{BB2353EF-EDD7-456F-A542-93EBF0D9697B}" type="presParOf" srcId="{485D06B0-0838-46ED-80C7-3B8EB6ED7DEB}" destId="{90C08A42-0784-40ED-A1E3-8AFBAC4A6E71}" srcOrd="1" destOrd="0" presId="urn:microsoft.com/office/officeart/2018/2/layout/IconVerticalSolidList"/>
    <dgm:cxn modelId="{7A5CD4D2-BA71-47EB-BB6C-C2BB24725FBA}" type="presParOf" srcId="{485D06B0-0838-46ED-80C7-3B8EB6ED7DEB}" destId="{B3E631B6-72E9-4247-9CED-DC43611BAD87}" srcOrd="2" destOrd="0" presId="urn:microsoft.com/office/officeart/2018/2/layout/IconVerticalSolidList"/>
    <dgm:cxn modelId="{6A433157-71ED-4EF6-88E5-27A5D0F0C765}" type="presParOf" srcId="{B3E631B6-72E9-4247-9CED-DC43611BAD87}" destId="{74170524-EE98-4392-B290-3ECEBA18CB89}" srcOrd="0" destOrd="0" presId="urn:microsoft.com/office/officeart/2018/2/layout/IconVerticalSolidList"/>
    <dgm:cxn modelId="{99D7138D-63E5-4852-B97B-504CF13A6102}" type="presParOf" srcId="{B3E631B6-72E9-4247-9CED-DC43611BAD87}" destId="{A991A1F2-8325-416C-8389-75B38D01F97A}" srcOrd="1" destOrd="0" presId="urn:microsoft.com/office/officeart/2018/2/layout/IconVerticalSolidList"/>
    <dgm:cxn modelId="{26E521BA-4724-40B6-A6F0-84A162C27F7F}" type="presParOf" srcId="{B3E631B6-72E9-4247-9CED-DC43611BAD87}" destId="{DA9D1D11-0694-4225-A959-F59803268A41}" srcOrd="2" destOrd="0" presId="urn:microsoft.com/office/officeart/2018/2/layout/IconVerticalSolidList"/>
    <dgm:cxn modelId="{1B0568FA-233D-4BBB-B780-6391343EA658}" type="presParOf" srcId="{B3E631B6-72E9-4247-9CED-DC43611BAD87}" destId="{DE883A30-2041-4764-B927-54C57F472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10640C-403A-4BB1-8E73-5C1709669A4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50F8C7-AD74-4D5E-8D07-FC66F81A1C2D}">
      <dgm:prSet/>
      <dgm:spPr/>
      <dgm:t>
        <a:bodyPr/>
        <a:lstStyle/>
        <a:p>
          <a:r>
            <a:rPr lang="en-US"/>
            <a:t>Timeline for implementing the recommended changes</a:t>
          </a:r>
        </a:p>
      </dgm:t>
    </dgm:pt>
    <dgm:pt modelId="{D9213C39-756F-4510-8F8C-FEAA49DD8672}" type="parTrans" cxnId="{D6FA177A-40F7-4B5A-BC38-AC2076F55724}">
      <dgm:prSet/>
      <dgm:spPr/>
      <dgm:t>
        <a:bodyPr/>
        <a:lstStyle/>
        <a:p>
          <a:endParaRPr lang="en-US"/>
        </a:p>
      </dgm:t>
    </dgm:pt>
    <dgm:pt modelId="{B6773ADF-4E69-4582-8E17-E27E86EF2FDA}" type="sibTrans" cxnId="{D6FA177A-40F7-4B5A-BC38-AC2076F55724}">
      <dgm:prSet/>
      <dgm:spPr/>
      <dgm:t>
        <a:bodyPr/>
        <a:lstStyle/>
        <a:p>
          <a:endParaRPr lang="en-US"/>
        </a:p>
      </dgm:t>
    </dgm:pt>
    <dgm:pt modelId="{EC5CD431-6158-4F15-A3D3-FAA5E072BA35}">
      <dgm:prSet/>
      <dgm:spPr/>
      <dgm:t>
        <a:bodyPr/>
        <a:lstStyle/>
        <a:p>
          <a:r>
            <a:rPr lang="en-US"/>
            <a:t>Coordination with different departments for smooth execution</a:t>
          </a:r>
        </a:p>
      </dgm:t>
    </dgm:pt>
    <dgm:pt modelId="{B0968FC7-6D59-42B9-9950-6702D88F90F5}" type="parTrans" cxnId="{AF1637A6-4837-4CF7-9910-D1A2D1C690FC}">
      <dgm:prSet/>
      <dgm:spPr/>
      <dgm:t>
        <a:bodyPr/>
        <a:lstStyle/>
        <a:p>
          <a:endParaRPr lang="en-US"/>
        </a:p>
      </dgm:t>
    </dgm:pt>
    <dgm:pt modelId="{97F1D675-EC84-40EE-A1DD-43852CE1FA38}" type="sibTrans" cxnId="{AF1637A6-4837-4CF7-9910-D1A2D1C690FC}">
      <dgm:prSet/>
      <dgm:spPr/>
      <dgm:t>
        <a:bodyPr/>
        <a:lstStyle/>
        <a:p>
          <a:endParaRPr lang="en-US"/>
        </a:p>
      </dgm:t>
    </dgm:pt>
    <dgm:pt modelId="{0C2814D5-8AA1-41AD-A68C-E4274C818160}" type="pres">
      <dgm:prSet presAssocID="{3B10640C-403A-4BB1-8E73-5C1709669A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26FC47-8F5F-4EBF-AAC0-1F833486474A}" type="pres">
      <dgm:prSet presAssocID="{A550F8C7-AD74-4D5E-8D07-FC66F81A1C2D}" presName="root" presStyleCnt="0"/>
      <dgm:spPr/>
    </dgm:pt>
    <dgm:pt modelId="{14D958FB-45CE-452D-8DEB-8B75D242C856}" type="pres">
      <dgm:prSet presAssocID="{A550F8C7-AD74-4D5E-8D07-FC66F81A1C2D}" presName="rootComposite" presStyleCnt="0"/>
      <dgm:spPr/>
    </dgm:pt>
    <dgm:pt modelId="{497F5D6C-5FEE-4E00-A773-2D6A824AC991}" type="pres">
      <dgm:prSet presAssocID="{A550F8C7-AD74-4D5E-8D07-FC66F81A1C2D}" presName="rootText" presStyleLbl="node1" presStyleIdx="0" presStyleCnt="2"/>
      <dgm:spPr/>
    </dgm:pt>
    <dgm:pt modelId="{84168A8F-8398-473A-9E28-35A4B5275E32}" type="pres">
      <dgm:prSet presAssocID="{A550F8C7-AD74-4D5E-8D07-FC66F81A1C2D}" presName="rootConnector" presStyleLbl="node1" presStyleIdx="0" presStyleCnt="2"/>
      <dgm:spPr/>
    </dgm:pt>
    <dgm:pt modelId="{DD4993CB-31F0-4BD0-BBF6-C978A5B24D91}" type="pres">
      <dgm:prSet presAssocID="{A550F8C7-AD74-4D5E-8D07-FC66F81A1C2D}" presName="childShape" presStyleCnt="0"/>
      <dgm:spPr/>
    </dgm:pt>
    <dgm:pt modelId="{0C1984D6-3831-474C-A6F9-0100319B96CB}" type="pres">
      <dgm:prSet presAssocID="{EC5CD431-6158-4F15-A3D3-FAA5E072BA35}" presName="root" presStyleCnt="0"/>
      <dgm:spPr/>
    </dgm:pt>
    <dgm:pt modelId="{C671398C-C60A-4710-B2B8-9522D8DF555F}" type="pres">
      <dgm:prSet presAssocID="{EC5CD431-6158-4F15-A3D3-FAA5E072BA35}" presName="rootComposite" presStyleCnt="0"/>
      <dgm:spPr/>
    </dgm:pt>
    <dgm:pt modelId="{A1740E37-CFEC-4CEC-A05E-E40A2E19BC3E}" type="pres">
      <dgm:prSet presAssocID="{EC5CD431-6158-4F15-A3D3-FAA5E072BA35}" presName="rootText" presStyleLbl="node1" presStyleIdx="1" presStyleCnt="2"/>
      <dgm:spPr/>
    </dgm:pt>
    <dgm:pt modelId="{8C8357B2-FE07-4722-9736-94B5EFF7423F}" type="pres">
      <dgm:prSet presAssocID="{EC5CD431-6158-4F15-A3D3-FAA5E072BA35}" presName="rootConnector" presStyleLbl="node1" presStyleIdx="1" presStyleCnt="2"/>
      <dgm:spPr/>
    </dgm:pt>
    <dgm:pt modelId="{123F3A25-742F-44B7-92D6-83121FFFE5D4}" type="pres">
      <dgm:prSet presAssocID="{EC5CD431-6158-4F15-A3D3-FAA5E072BA35}" presName="childShape" presStyleCnt="0"/>
      <dgm:spPr/>
    </dgm:pt>
  </dgm:ptLst>
  <dgm:cxnLst>
    <dgm:cxn modelId="{74E7D924-7A4B-4566-889D-0C159E45FCB5}" type="presOf" srcId="{A550F8C7-AD74-4D5E-8D07-FC66F81A1C2D}" destId="{84168A8F-8398-473A-9E28-35A4B5275E32}" srcOrd="1" destOrd="0" presId="urn:microsoft.com/office/officeart/2005/8/layout/hierarchy3"/>
    <dgm:cxn modelId="{C32B0D5E-BA29-42B7-9960-89C2760FD3F3}" type="presOf" srcId="{3B10640C-403A-4BB1-8E73-5C1709669A4E}" destId="{0C2814D5-8AA1-41AD-A68C-E4274C818160}" srcOrd="0" destOrd="0" presId="urn:microsoft.com/office/officeart/2005/8/layout/hierarchy3"/>
    <dgm:cxn modelId="{0DE0C54B-56D1-40F6-A6DF-CFCF5A72E387}" type="presOf" srcId="{EC5CD431-6158-4F15-A3D3-FAA5E072BA35}" destId="{8C8357B2-FE07-4722-9736-94B5EFF7423F}" srcOrd="1" destOrd="0" presId="urn:microsoft.com/office/officeart/2005/8/layout/hierarchy3"/>
    <dgm:cxn modelId="{D6FA177A-40F7-4B5A-BC38-AC2076F55724}" srcId="{3B10640C-403A-4BB1-8E73-5C1709669A4E}" destId="{A550F8C7-AD74-4D5E-8D07-FC66F81A1C2D}" srcOrd="0" destOrd="0" parTransId="{D9213C39-756F-4510-8F8C-FEAA49DD8672}" sibTransId="{B6773ADF-4E69-4582-8E17-E27E86EF2FDA}"/>
    <dgm:cxn modelId="{61399687-32CE-460A-93A5-65262FF8B26C}" type="presOf" srcId="{EC5CD431-6158-4F15-A3D3-FAA5E072BA35}" destId="{A1740E37-CFEC-4CEC-A05E-E40A2E19BC3E}" srcOrd="0" destOrd="0" presId="urn:microsoft.com/office/officeart/2005/8/layout/hierarchy3"/>
    <dgm:cxn modelId="{3DA10293-513C-4EB7-9CA7-5C840BD86840}" type="presOf" srcId="{A550F8C7-AD74-4D5E-8D07-FC66F81A1C2D}" destId="{497F5D6C-5FEE-4E00-A773-2D6A824AC991}" srcOrd="0" destOrd="0" presId="urn:microsoft.com/office/officeart/2005/8/layout/hierarchy3"/>
    <dgm:cxn modelId="{AF1637A6-4837-4CF7-9910-D1A2D1C690FC}" srcId="{3B10640C-403A-4BB1-8E73-5C1709669A4E}" destId="{EC5CD431-6158-4F15-A3D3-FAA5E072BA35}" srcOrd="1" destOrd="0" parTransId="{B0968FC7-6D59-42B9-9950-6702D88F90F5}" sibTransId="{97F1D675-EC84-40EE-A1DD-43852CE1FA38}"/>
    <dgm:cxn modelId="{3F86BC42-4A14-492F-A5A4-82568D1C869C}" type="presParOf" srcId="{0C2814D5-8AA1-41AD-A68C-E4274C818160}" destId="{6826FC47-8F5F-4EBF-AAC0-1F833486474A}" srcOrd="0" destOrd="0" presId="urn:microsoft.com/office/officeart/2005/8/layout/hierarchy3"/>
    <dgm:cxn modelId="{D55F26AD-6DE2-4985-978E-6A43F49D0888}" type="presParOf" srcId="{6826FC47-8F5F-4EBF-AAC0-1F833486474A}" destId="{14D958FB-45CE-452D-8DEB-8B75D242C856}" srcOrd="0" destOrd="0" presId="urn:microsoft.com/office/officeart/2005/8/layout/hierarchy3"/>
    <dgm:cxn modelId="{D24A17DD-2384-4482-B431-BE935229C892}" type="presParOf" srcId="{14D958FB-45CE-452D-8DEB-8B75D242C856}" destId="{497F5D6C-5FEE-4E00-A773-2D6A824AC991}" srcOrd="0" destOrd="0" presId="urn:microsoft.com/office/officeart/2005/8/layout/hierarchy3"/>
    <dgm:cxn modelId="{FEB96D83-8053-43E5-A1D7-536AF35BDC6D}" type="presParOf" srcId="{14D958FB-45CE-452D-8DEB-8B75D242C856}" destId="{84168A8F-8398-473A-9E28-35A4B5275E32}" srcOrd="1" destOrd="0" presId="urn:microsoft.com/office/officeart/2005/8/layout/hierarchy3"/>
    <dgm:cxn modelId="{CD1AE1FE-273A-4DE5-9AF4-82A618099193}" type="presParOf" srcId="{6826FC47-8F5F-4EBF-AAC0-1F833486474A}" destId="{DD4993CB-31F0-4BD0-BBF6-C978A5B24D91}" srcOrd="1" destOrd="0" presId="urn:microsoft.com/office/officeart/2005/8/layout/hierarchy3"/>
    <dgm:cxn modelId="{D526F611-D7CC-48AC-AAF1-7B19DCEEA6D1}" type="presParOf" srcId="{0C2814D5-8AA1-41AD-A68C-E4274C818160}" destId="{0C1984D6-3831-474C-A6F9-0100319B96CB}" srcOrd="1" destOrd="0" presId="urn:microsoft.com/office/officeart/2005/8/layout/hierarchy3"/>
    <dgm:cxn modelId="{7F3F49BA-B149-4AF7-AADB-28D7AF8D85BE}" type="presParOf" srcId="{0C1984D6-3831-474C-A6F9-0100319B96CB}" destId="{C671398C-C60A-4710-B2B8-9522D8DF555F}" srcOrd="0" destOrd="0" presId="urn:microsoft.com/office/officeart/2005/8/layout/hierarchy3"/>
    <dgm:cxn modelId="{9FD1F431-7679-4B99-BD8A-82E2062E5F77}" type="presParOf" srcId="{C671398C-C60A-4710-B2B8-9522D8DF555F}" destId="{A1740E37-CFEC-4CEC-A05E-E40A2E19BC3E}" srcOrd="0" destOrd="0" presId="urn:microsoft.com/office/officeart/2005/8/layout/hierarchy3"/>
    <dgm:cxn modelId="{78463B6C-B063-4BDB-80EF-4FA65D01C6EE}" type="presParOf" srcId="{C671398C-C60A-4710-B2B8-9522D8DF555F}" destId="{8C8357B2-FE07-4722-9736-94B5EFF7423F}" srcOrd="1" destOrd="0" presId="urn:microsoft.com/office/officeart/2005/8/layout/hierarchy3"/>
    <dgm:cxn modelId="{EE9061E6-5690-46FC-AF37-6C39ECE4A3DD}" type="presParOf" srcId="{0C1984D6-3831-474C-A6F9-0100319B96CB}" destId="{123F3A25-742F-44B7-92D6-83121FFFE5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643CB-333F-4B8B-BED6-70525925F312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The installation of new chair lift has increased the operation cost by $ 1,540,000 this year.</a:t>
          </a:r>
          <a:endParaRPr lang="en-US" sz="1900" kern="1200" dirty="0"/>
        </a:p>
      </dsp:txBody>
      <dsp:txXfrm>
        <a:off x="30074" y="30074"/>
        <a:ext cx="7073573" cy="966656"/>
      </dsp:txXfrm>
    </dsp:sp>
    <dsp:sp modelId="{7D5DE41E-330D-47FE-9CE0-3CC4E4D5C235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The Resort’s Pricing Strategy is generic and does not exploit all the different facilities it offers. </a:t>
          </a:r>
          <a:endParaRPr lang="en-US" sz="1900" kern="1200"/>
        </a:p>
      </dsp:txBody>
      <dsp:txXfrm>
        <a:off x="751977" y="1228013"/>
        <a:ext cx="6732100" cy="966656"/>
      </dsp:txXfrm>
    </dsp:sp>
    <dsp:sp modelId="{4F4C4D78-AE5C-4F23-978B-8ADECC78F2C3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To Stay Relevant in Market, we either need to Increase revenue and/or reduce Operation Costs while maintaining the resort's features</a:t>
          </a:r>
        </a:p>
      </dsp:txBody>
      <dsp:txXfrm>
        <a:off x="1473881" y="2425952"/>
        <a:ext cx="6732100" cy="966656"/>
      </dsp:txXfrm>
    </dsp:sp>
    <dsp:sp modelId="{4119AB79-30BF-4109-ADBA-92427B9C8328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0AFC4F70-36D1-4DB0-963B-9B8615A21384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1F380-CAB1-4430-8D31-DC47492151AB}">
      <dsp:nvSpPr>
        <dsp:cNvPr id="0" name=""/>
        <dsp:cNvSpPr/>
      </dsp:nvSpPr>
      <dsp:spPr>
        <a:xfrm>
          <a:off x="2020056" y="39997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41E1-5562-44E1-BE85-506192C05D24}">
      <dsp:nvSpPr>
        <dsp:cNvPr id="0" name=""/>
        <dsp:cNvSpPr/>
      </dsp:nvSpPr>
      <dsp:spPr>
        <a:xfrm>
          <a:off x="832056" y="28142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Importance of continuous monitoring of revenue and visitor feedback</a:t>
          </a:r>
        </a:p>
      </dsp:txBody>
      <dsp:txXfrm>
        <a:off x="832056" y="2814238"/>
        <a:ext cx="4320000" cy="720000"/>
      </dsp:txXfrm>
    </dsp:sp>
    <dsp:sp modelId="{EAE855E8-07A0-4AA6-BF61-6222F3E6E15B}">
      <dsp:nvSpPr>
        <dsp:cNvPr id="0" name=""/>
        <dsp:cNvSpPr/>
      </dsp:nvSpPr>
      <dsp:spPr>
        <a:xfrm>
          <a:off x="7096056" y="39997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65695-0AEC-4848-871E-C94569CF2A95}">
      <dsp:nvSpPr>
        <dsp:cNvPr id="0" name=""/>
        <dsp:cNvSpPr/>
      </dsp:nvSpPr>
      <dsp:spPr>
        <a:xfrm>
          <a:off x="5908056" y="28142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Flexibility in adjusting strategies based on market response</a:t>
          </a:r>
        </a:p>
      </dsp:txBody>
      <dsp:txXfrm>
        <a:off x="5908056" y="2814238"/>
        <a:ext cx="432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A3F35-F4A6-4CE9-B340-C5544D933F42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ED7A1-D74A-4368-AF35-91F5CCC7F69B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4C06E-6BEE-4448-84AC-35879EC7FFC7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Recap of the main findings and recommendations</a:t>
          </a:r>
        </a:p>
      </dsp:txBody>
      <dsp:txXfrm>
        <a:off x="1363205" y="639309"/>
        <a:ext cx="9696907" cy="1180264"/>
      </dsp:txXfrm>
    </dsp:sp>
    <dsp:sp modelId="{684213FA-3474-4E07-83EC-B04C1B46399B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37BBF-3758-4E43-8BF6-47242B44270A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B4445-B8A3-450A-9F3C-958A561A3459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Emphasis on the potential impact of the strategies on Big Mountain's revenue and competitiveness</a:t>
          </a:r>
        </a:p>
      </dsp:txBody>
      <dsp:txXfrm>
        <a:off x="1363205" y="2114640"/>
        <a:ext cx="9696907" cy="1180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94D7-9F1A-4627-AD0F-C389500D2B09}">
      <dsp:nvSpPr>
        <dsp:cNvPr id="0" name=""/>
        <dsp:cNvSpPr/>
      </dsp:nvSpPr>
      <dsp:spPr>
        <a:xfrm>
          <a:off x="970711" y="1025365"/>
          <a:ext cx="1106394" cy="1106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1C8F-051B-449D-8357-7EFDF709AA2F}">
      <dsp:nvSpPr>
        <dsp:cNvPr id="0" name=""/>
        <dsp:cNvSpPr/>
      </dsp:nvSpPr>
      <dsp:spPr>
        <a:xfrm>
          <a:off x="294581" y="2454101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Location</a:t>
          </a:r>
          <a:endParaRPr lang="en-US" sz="3600" kern="1200"/>
        </a:p>
      </dsp:txBody>
      <dsp:txXfrm>
        <a:off x="294581" y="2454101"/>
        <a:ext cx="2458655" cy="720000"/>
      </dsp:txXfrm>
    </dsp:sp>
    <dsp:sp modelId="{5F8F3A81-5874-4F29-8198-EE4C36C8D20B}">
      <dsp:nvSpPr>
        <dsp:cNvPr id="0" name=""/>
        <dsp:cNvSpPr/>
      </dsp:nvSpPr>
      <dsp:spPr>
        <a:xfrm>
          <a:off x="3859632" y="1025365"/>
          <a:ext cx="1106394" cy="1106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1D6D5-AF8A-441F-9DA9-687EBFE4C5E7}">
      <dsp:nvSpPr>
        <dsp:cNvPr id="0" name=""/>
        <dsp:cNvSpPr/>
      </dsp:nvSpPr>
      <dsp:spPr>
        <a:xfrm>
          <a:off x="3183501" y="2454101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Facilities</a:t>
          </a:r>
          <a:endParaRPr lang="en-US" sz="3600" kern="1200"/>
        </a:p>
      </dsp:txBody>
      <dsp:txXfrm>
        <a:off x="3183501" y="2454101"/>
        <a:ext cx="2458655" cy="720000"/>
      </dsp:txXfrm>
    </dsp:sp>
    <dsp:sp modelId="{9B05FC07-6062-4FB7-B9AE-35DBE6A31C8E}">
      <dsp:nvSpPr>
        <dsp:cNvPr id="0" name=""/>
        <dsp:cNvSpPr/>
      </dsp:nvSpPr>
      <dsp:spPr>
        <a:xfrm>
          <a:off x="6748552" y="1025365"/>
          <a:ext cx="1106394" cy="1106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2736-A7DE-4474-AC41-6B03D0555F7B}">
      <dsp:nvSpPr>
        <dsp:cNvPr id="0" name=""/>
        <dsp:cNvSpPr/>
      </dsp:nvSpPr>
      <dsp:spPr>
        <a:xfrm>
          <a:off x="6072421" y="2454101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Pricing </a:t>
          </a:r>
          <a:endParaRPr lang="en-US" sz="3600" kern="1200"/>
        </a:p>
      </dsp:txBody>
      <dsp:txXfrm>
        <a:off x="6072421" y="2454101"/>
        <a:ext cx="245865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6220E-8829-496C-80BB-D9ABD563D9C4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is a strong correlation between </a:t>
          </a:r>
          <a:r>
            <a:rPr lang="en-US" sz="2400" b="1" kern="1200" dirty="0"/>
            <a:t>Ticket Pricing</a:t>
          </a:r>
          <a:r>
            <a:rPr lang="en-US" sz="2400" kern="1200" dirty="0"/>
            <a:t> and several key features of the resort.</a:t>
          </a:r>
        </a:p>
      </dsp:txBody>
      <dsp:txXfrm>
        <a:off x="30074" y="30074"/>
        <a:ext cx="7073573" cy="966656"/>
      </dsp:txXfrm>
    </dsp:sp>
    <dsp:sp modelId="{B4449611-4FD6-41E4-A4C6-97B2F316724E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Four features in particular stood out as having a significant impact on ticket pricing: </a:t>
          </a:r>
          <a:r>
            <a:rPr lang="en-US" sz="2000" b="1" i="1" kern="1200" dirty="0" err="1">
              <a:solidFill>
                <a:schemeClr val="tx1"/>
              </a:solidFill>
            </a:rPr>
            <a:t>FastQuads</a:t>
          </a:r>
          <a:r>
            <a:rPr lang="en-US" sz="2000" b="1" i="1" kern="1200" dirty="0">
              <a:solidFill>
                <a:schemeClr val="tx1"/>
              </a:solidFill>
            </a:rPr>
            <a:t>, </a:t>
          </a:r>
          <a:r>
            <a:rPr lang="en-US" sz="2000" b="1" i="1" kern="1200" dirty="0" err="1">
              <a:solidFill>
                <a:schemeClr val="tx1"/>
              </a:solidFill>
            </a:rPr>
            <a:t>SnowMaking_ac</a:t>
          </a:r>
          <a:r>
            <a:rPr lang="en-US" sz="2000" b="1" i="1" kern="1200" dirty="0">
              <a:solidFill>
                <a:schemeClr val="tx1"/>
              </a:solidFill>
            </a:rPr>
            <a:t>, Runs, and Night skiing ratio</a:t>
          </a:r>
          <a:r>
            <a:rPr lang="en-US" sz="1500" kern="1200" dirty="0">
              <a:solidFill>
                <a:schemeClr val="tx1"/>
              </a:solidFill>
            </a:rPr>
            <a:t>. </a:t>
          </a:r>
        </a:p>
      </dsp:txBody>
      <dsp:txXfrm>
        <a:off x="751977" y="1228013"/>
        <a:ext cx="6732100" cy="966656"/>
      </dsp:txXfrm>
    </dsp:sp>
    <dsp:sp modelId="{EB690362-E8AC-4271-BCA7-B74D56985193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Resort ranks in Top Quartile in seven of the 8 most important qualities namely </a:t>
          </a:r>
          <a:r>
            <a:rPr lang="en-US" sz="1800" b="1" kern="1200" dirty="0"/>
            <a:t>Total Area of snow makers, Vertical Drop, Total chairs, Total Number of Runs, </a:t>
          </a:r>
          <a:r>
            <a:rPr lang="en-US" sz="1800" b="1" kern="1200" dirty="0" err="1"/>
            <a:t>fastQuads</a:t>
          </a:r>
          <a:r>
            <a:rPr lang="en-US" sz="1800" b="1" kern="1200" dirty="0"/>
            <a:t>, Longest Run and Skiable Terrain Area.</a:t>
          </a:r>
        </a:p>
      </dsp:txBody>
      <dsp:txXfrm>
        <a:off x="1473881" y="2425952"/>
        <a:ext cx="6732100" cy="966656"/>
      </dsp:txXfrm>
    </dsp:sp>
    <dsp:sp modelId="{6136DFFF-6DBD-4D45-A5F1-835858E93AFD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0B501999-4DCF-4076-B328-FC8102EDB16B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5DAFC-29EB-4DA4-8EAF-A5E11C87DF75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40B1A-C851-4D14-8652-04B3FE3E8AA4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BFFB3-570F-438C-BEB0-416647FFB0D0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Explanation of the Random Forest Model and its prediction of the optimal ticket price at $89</a:t>
          </a:r>
        </a:p>
      </dsp:txBody>
      <dsp:txXfrm>
        <a:off x="1363205" y="639309"/>
        <a:ext cx="9696907" cy="1180264"/>
      </dsp:txXfrm>
    </dsp:sp>
    <dsp:sp modelId="{9A0F608F-7054-4AFB-B022-04F97BE9715F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CA010-7B36-4AC6-A95E-A4D0C0ADD721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15C8-8BA0-458A-BD79-8904F9062019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Justification of the chosen price based on the model's insights and features</a:t>
          </a:r>
        </a:p>
      </dsp:txBody>
      <dsp:txXfrm>
        <a:off x="1363205" y="2114640"/>
        <a:ext cx="9696907" cy="1180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168D-4EEB-4192-BA4E-031AB54C7A1F}">
      <dsp:nvSpPr>
        <dsp:cNvPr id="0" name=""/>
        <dsp:cNvSpPr/>
      </dsp:nvSpPr>
      <dsp:spPr>
        <a:xfrm>
          <a:off x="0" y="138623"/>
          <a:ext cx="6391275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Three main areas for optimization: ticket price justification, operation cost reduction, and maintaining competitiveness</a:t>
          </a:r>
        </a:p>
      </dsp:txBody>
      <dsp:txXfrm>
        <a:off x="46606" y="185229"/>
        <a:ext cx="6298063" cy="861508"/>
      </dsp:txXfrm>
    </dsp:sp>
    <dsp:sp modelId="{28B6DC38-E1B7-4389-B0A3-DDEAB2E1E499}">
      <dsp:nvSpPr>
        <dsp:cNvPr id="0" name=""/>
        <dsp:cNvSpPr/>
      </dsp:nvSpPr>
      <dsp:spPr>
        <a:xfrm>
          <a:off x="0" y="1142303"/>
          <a:ext cx="6391275" cy="954720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Insight: The resort can close up to 6 runs per day without impacting revenue</a:t>
          </a:r>
        </a:p>
      </dsp:txBody>
      <dsp:txXfrm>
        <a:off x="46606" y="1188909"/>
        <a:ext cx="6298063" cy="861508"/>
      </dsp:txXfrm>
    </dsp:sp>
    <dsp:sp modelId="{7DEEFA0D-E12A-4956-9EDF-B107F0E61E40}">
      <dsp:nvSpPr>
        <dsp:cNvPr id="0" name=""/>
        <dsp:cNvSpPr/>
      </dsp:nvSpPr>
      <dsp:spPr>
        <a:xfrm>
          <a:off x="0" y="2145983"/>
          <a:ext cx="6391275" cy="9547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Explanation of how reducing runs can lead to cost savings without sacrificing revenue</a:t>
          </a:r>
        </a:p>
      </dsp:txBody>
      <dsp:txXfrm>
        <a:off x="46606" y="2192589"/>
        <a:ext cx="6298063" cy="861508"/>
      </dsp:txXfrm>
    </dsp:sp>
    <dsp:sp modelId="{5A0425A1-AFAE-4D96-9EAA-435D8FC4D6E1}">
      <dsp:nvSpPr>
        <dsp:cNvPr id="0" name=""/>
        <dsp:cNvSpPr/>
      </dsp:nvSpPr>
      <dsp:spPr>
        <a:xfrm>
          <a:off x="0" y="3149663"/>
          <a:ext cx="6391275" cy="954720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Big Mountain's ranking in top quartile for key qualities, emphasizing its strong market position</a:t>
          </a:r>
        </a:p>
      </dsp:txBody>
      <dsp:txXfrm>
        <a:off x="46606" y="3196269"/>
        <a:ext cx="6298063" cy="861508"/>
      </dsp:txXfrm>
    </dsp:sp>
    <dsp:sp modelId="{FD5F17DD-18C0-4489-8A2D-EE527C4177CF}">
      <dsp:nvSpPr>
        <dsp:cNvPr id="0" name=""/>
        <dsp:cNvSpPr/>
      </dsp:nvSpPr>
      <dsp:spPr>
        <a:xfrm>
          <a:off x="0" y="4153343"/>
          <a:ext cx="6391275" cy="9547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Identification of qualities where the resort excels compared to competitors</a:t>
          </a:r>
        </a:p>
      </dsp:txBody>
      <dsp:txXfrm>
        <a:off x="46606" y="4199949"/>
        <a:ext cx="6298063" cy="8615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758C9-5301-4CE6-9ECC-41C64FA7B398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6F775-E9A8-4C14-8C4E-277FEB9A5FC3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09423-A220-4D08-B8B5-290F86AD30DD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Analysis of features that can justify the ticket price increase to $89</a:t>
          </a:r>
        </a:p>
      </dsp:txBody>
      <dsp:txXfrm>
        <a:off x="1363205" y="639309"/>
        <a:ext cx="9696907" cy="1180264"/>
      </dsp:txXfrm>
    </dsp:sp>
    <dsp:sp modelId="{10924522-9BAE-40FF-B323-B4534D6D5686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2479A-7541-45BF-BC38-3C76CDF9E153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C2B6D-9EC7-424E-A665-18D0BBEFCEA6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Details on adjustments that can be made to facilities to support the price increase</a:t>
          </a:r>
        </a:p>
      </dsp:txBody>
      <dsp:txXfrm>
        <a:off x="1363205" y="2114640"/>
        <a:ext cx="9696907" cy="11802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EEBED-6FE8-434A-AD22-C11E628D305C}">
      <dsp:nvSpPr>
        <dsp:cNvPr id="0" name=""/>
        <dsp:cNvSpPr/>
      </dsp:nvSpPr>
      <dsp:spPr>
        <a:xfrm>
          <a:off x="1350" y="212401"/>
          <a:ext cx="4738891" cy="300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89A03-D355-4681-8B17-767A71F3EA8D}">
      <dsp:nvSpPr>
        <dsp:cNvPr id="0" name=""/>
        <dsp:cNvSpPr/>
      </dsp:nvSpPr>
      <dsp:spPr>
        <a:xfrm>
          <a:off x="527893" y="712617"/>
          <a:ext cx="4738891" cy="3009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Suggested improvements: Lowering a run by 150 ft, installing an additional chair lift, adding one run, and increasing snow area by</a:t>
          </a:r>
        </a:p>
      </dsp:txBody>
      <dsp:txXfrm>
        <a:off x="616029" y="800753"/>
        <a:ext cx="4562619" cy="2832923"/>
      </dsp:txXfrm>
    </dsp:sp>
    <dsp:sp modelId="{0BC310D9-8806-4AB0-9427-2B99FBF2BD7C}">
      <dsp:nvSpPr>
        <dsp:cNvPr id="0" name=""/>
        <dsp:cNvSpPr/>
      </dsp:nvSpPr>
      <dsp:spPr>
        <a:xfrm>
          <a:off x="5793328" y="212401"/>
          <a:ext cx="4738891" cy="300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6F081-1397-47C3-9829-C91D3BDEA34F}">
      <dsp:nvSpPr>
        <dsp:cNvPr id="0" name=""/>
        <dsp:cNvSpPr/>
      </dsp:nvSpPr>
      <dsp:spPr>
        <a:xfrm>
          <a:off x="6319871" y="712617"/>
          <a:ext cx="4738891" cy="3009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Explanation of how these improvements lead to a $3.39 increase in ticket price and $5,930,556 in revenue</a:t>
          </a:r>
        </a:p>
      </dsp:txBody>
      <dsp:txXfrm>
        <a:off x="6408007" y="800753"/>
        <a:ext cx="4562619" cy="28329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70AED-A3BB-4CB5-AEEA-5043F76E1D04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AAE3C-FCCD-4DA3-BE21-4FD16C94F939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9689-16A6-4408-946B-E2D1E71A1D3A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Assurance that the resort's features and position will remain intact after implementing the price increase and facility improvements</a:t>
          </a:r>
        </a:p>
      </dsp:txBody>
      <dsp:txXfrm>
        <a:off x="1363205" y="639309"/>
        <a:ext cx="9696907" cy="1180264"/>
      </dsp:txXfrm>
    </dsp:sp>
    <dsp:sp modelId="{74170524-EE98-4392-B290-3ECEBA18CB89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1A1F2-8325-416C-8389-75B38D01F97A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3A30-2041-4764-B927-54C57F472BD7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Importance of staying relevant and appealing to visitors</a:t>
          </a:r>
        </a:p>
      </dsp:txBody>
      <dsp:txXfrm>
        <a:off x="1363205" y="2114640"/>
        <a:ext cx="9696907" cy="11802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F5D6C-5FEE-4E00-A773-2D6A824AC991}">
      <dsp:nvSpPr>
        <dsp:cNvPr id="0" name=""/>
        <dsp:cNvSpPr/>
      </dsp:nvSpPr>
      <dsp:spPr>
        <a:xfrm>
          <a:off x="1350" y="738506"/>
          <a:ext cx="4914405" cy="24572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Timeline for implementing the recommended changes</a:t>
          </a:r>
        </a:p>
      </dsp:txBody>
      <dsp:txXfrm>
        <a:off x="73319" y="810475"/>
        <a:ext cx="4770467" cy="2313264"/>
      </dsp:txXfrm>
    </dsp:sp>
    <dsp:sp modelId="{A1740E37-CFEC-4CEC-A05E-E40A2E19BC3E}">
      <dsp:nvSpPr>
        <dsp:cNvPr id="0" name=""/>
        <dsp:cNvSpPr/>
      </dsp:nvSpPr>
      <dsp:spPr>
        <a:xfrm>
          <a:off x="6144357" y="738506"/>
          <a:ext cx="4914405" cy="2457202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Coordination with different departments for smooth execution</a:t>
          </a:r>
        </a:p>
      </dsp:txBody>
      <dsp:txXfrm>
        <a:off x="6216326" y="810475"/>
        <a:ext cx="4770467" cy="231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6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5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622FF-B3ED-58ED-DD26-B3068F12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706" b="12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Mountain Ski Resort: Optimizing Revenue and Operations </a:t>
            </a:r>
          </a:p>
        </p:txBody>
      </p:sp>
    </p:spTree>
    <p:extLst>
      <p:ext uri="{BB962C8B-B14F-4D97-AF65-F5344CB8AC3E}">
        <p14:creationId xmlns:p14="http://schemas.microsoft.com/office/powerpoint/2010/main" val="340268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B6D9D43-10D2-A292-D2D1-1B253AEFB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645590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15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Monitoring and Feedback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04AAFAE-9790-6CF8-11F9-6CF05D0B9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36910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8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53FFC7A-D1B7-AC83-F62B-67962E261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9085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31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Q&amp;A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1110" y="4591665"/>
            <a:ext cx="4089633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cap="all" spc="300" dirty="0">
                <a:solidFill>
                  <a:schemeClr val="accent1"/>
                </a:solidFill>
              </a:rPr>
              <a:t>Open the floor for questions and discussions</a:t>
            </a:r>
          </a:p>
        </p:txBody>
      </p:sp>
      <p:pic>
        <p:nvPicPr>
          <p:cNvPr id="6" name="Picture 5" descr="Question mark against red wall">
            <a:extLst>
              <a:ext uri="{FF2B5EF4-FFF2-40B4-BE49-F238E27FC236}">
                <a16:creationId xmlns:a16="http://schemas.microsoft.com/office/drawing/2014/main" id="{11053CE9-AB22-02DD-AEA2-8F0AA7B37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3" r="16431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3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43ABF19-EEB2-8BEE-9D8C-DA08DB644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8215"/>
              </p:ext>
            </p:extLst>
          </p:nvPr>
        </p:nvGraphicFramePr>
        <p:xfrm>
          <a:off x="1283308" y="2461649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1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EBFD482-D114-58FC-A63B-480E3A08F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09893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E8731B-9034-D6AD-3519-83315C31EF6F}"/>
              </a:ext>
            </a:extLst>
          </p:cNvPr>
          <p:cNvSpPr txBox="1"/>
          <p:nvPr/>
        </p:nvSpPr>
        <p:spPr>
          <a:xfrm>
            <a:off x="1266825" y="2234168"/>
            <a:ext cx="956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dataset includes information about various resorts in the United States regarding:</a:t>
            </a:r>
          </a:p>
        </p:txBody>
      </p:sp>
    </p:spTree>
    <p:extLst>
      <p:ext uri="{BB962C8B-B14F-4D97-AF65-F5344CB8AC3E}">
        <p14:creationId xmlns:p14="http://schemas.microsoft.com/office/powerpoint/2010/main" val="387887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EDA &amp; Findings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0B3A74C-FAA4-52F9-F1DB-9CB0D1F92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0050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55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Random Forest Model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90EA525-36B3-C0B6-9946-8DA31C575B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4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Resort Optimization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8D0D861-8396-50E8-83C2-44974CDA4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6842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4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Ticket Price Justification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332371C-44B2-D118-7AC4-C77D74F6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74895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75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sz="3700" dirty="0"/>
              <a:t>Facility Improvement Recommendations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772FEF4-9BD3-A934-085B-86F087D7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508545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3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Maintaining Competitiveness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8913A5F-EB34-FDC2-A556-2BD0FCE5B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970359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15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449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Big Mountain Ski Resort: Optimizing Revenue and Operations </vt:lpstr>
      <vt:lpstr>Introduction</vt:lpstr>
      <vt:lpstr>Dataset</vt:lpstr>
      <vt:lpstr>EDA &amp; Findings</vt:lpstr>
      <vt:lpstr>Random Forest Model</vt:lpstr>
      <vt:lpstr>Resort Optimization Analysis</vt:lpstr>
      <vt:lpstr>Ticket Price Justification</vt:lpstr>
      <vt:lpstr>Facility Improvement Recommendations</vt:lpstr>
      <vt:lpstr>Maintaining Competitiveness</vt:lpstr>
      <vt:lpstr>Implementation Plan</vt:lpstr>
      <vt:lpstr>Monitoring and Feedback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Saptarshi Syam</cp:lastModifiedBy>
  <cp:revision>6</cp:revision>
  <dcterms:created xsi:type="dcterms:W3CDTF">2023-07-25T03:58:04Z</dcterms:created>
  <dcterms:modified xsi:type="dcterms:W3CDTF">2023-09-02T06:30:34Z</dcterms:modified>
</cp:coreProperties>
</file>