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24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642E-C650-48DD-9BDE-59CAACE03A5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E984-2E2E-4428-96A4-D7087C68A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8" t="12612" r="29894" b="46234"/>
          <a:stretch/>
        </p:blipFill>
        <p:spPr bwMode="auto">
          <a:xfrm>
            <a:off x="2438400" y="1390650"/>
            <a:ext cx="4267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3</cp:revision>
  <dcterms:created xsi:type="dcterms:W3CDTF">2019-10-29T16:01:49Z</dcterms:created>
  <dcterms:modified xsi:type="dcterms:W3CDTF">2019-10-29T16:17:55Z</dcterms:modified>
</cp:coreProperties>
</file>