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0" d="100"/>
          <a:sy n="40" d="100"/>
        </p:scale>
        <p:origin x="-2544" y="-1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6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4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9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3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8" t="25992" r="36447" b="23968"/>
          <a:stretch/>
        </p:blipFill>
        <p:spPr bwMode="auto">
          <a:xfrm>
            <a:off x="2021306" y="950495"/>
            <a:ext cx="5101389" cy="495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Solvay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J Kowalczyk</dc:creator>
  <cp:lastModifiedBy>Paul J Kowalczyk</cp:lastModifiedBy>
  <cp:revision>2</cp:revision>
  <dcterms:created xsi:type="dcterms:W3CDTF">2019-10-29T16:01:49Z</dcterms:created>
  <dcterms:modified xsi:type="dcterms:W3CDTF">2019-10-29T16:15:07Z</dcterms:modified>
</cp:coreProperties>
</file>