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2" r:id="rId4"/>
    <p:sldId id="261" r:id="rId5"/>
    <p:sldId id="263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44" y="-31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</a:t>
            </a:r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Nowadays, it is very important to find a good location for the business. This project intends to do that based on the technology. 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33777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Problem </a:t>
            </a:r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capstone project, we intend to help the client to find the best location for the business. </a:t>
            </a:r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329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 </a:t>
            </a:r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three points should be kept in mind when looking for the best location:</a:t>
            </a:r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best location should have fewer competitors.</a:t>
            </a:r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Cluster the location</a:t>
            </a:r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 the clustered location</a:t>
            </a:r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62435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</a:t>
            </a:r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a few locations are available. The client should choose the best location based on the budget. </a:t>
            </a:r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07253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Discussion &amp; Conclusions</a:t>
            </a:r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 on the analysis, there are a few locations available. The client can choose the location based on the requirement.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few factors affecting the selection of the location are considered. However, due to the limitation of the data, the project may not reflect the real condition. </a:t>
            </a:r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CA" dirty="0"/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082438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159</Words>
  <Application>Microsoft Office PowerPoint</Application>
  <PresentationFormat>On-screen Show (4:3)</PresentationFormat>
  <Paragraphs>14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 Introduction </vt:lpstr>
      <vt:lpstr>Business Problem </vt:lpstr>
      <vt:lpstr>Methodology </vt:lpstr>
      <vt:lpstr>Results </vt:lpstr>
      <vt:lpstr>Discussion &amp; Conclusions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Introduction </dc:title>
  <dc:creator>Shenglong Jia</dc:creator>
  <cp:lastModifiedBy>Administrator</cp:lastModifiedBy>
  <cp:revision>1</cp:revision>
  <dcterms:created xsi:type="dcterms:W3CDTF">2006-08-16T00:00:00Z</dcterms:created>
  <dcterms:modified xsi:type="dcterms:W3CDTF">2019-11-08T23:05:00Z</dcterms:modified>
</cp:coreProperties>
</file>