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Equipe">
            <a:extLst>
              <a:ext uri="{FF2B5EF4-FFF2-40B4-BE49-F238E27FC236}">
                <a16:creationId xmlns:a16="http://schemas.microsoft.com/office/drawing/2014/main" xmlns="" id="{13C76FA2-5066-4148-9D0A-0E311CC7D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AlgoRythme">
            <a:extLst>
              <a:ext uri="{FF2B5EF4-FFF2-40B4-BE49-F238E27FC236}">
                <a16:creationId xmlns:a16="http://schemas.microsoft.com/office/drawing/2014/main" xmlns="" id="{3373D468-D1E5-4227-BFD1-50303DA3A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User Story">
            <a:extLst>
              <a:ext uri="{FF2B5EF4-FFF2-40B4-BE49-F238E27FC236}">
                <a16:creationId xmlns:a16="http://schemas.microsoft.com/office/drawing/2014/main" xmlns="" id="{94AA95E5-3BFC-46BD-81BC-807CB45A5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Heatmap">
            <a:extLst>
              <a:ext uri="{FF2B5EF4-FFF2-40B4-BE49-F238E27FC236}">
                <a16:creationId xmlns:a16="http://schemas.microsoft.com/office/drawing/2014/main" xmlns="" id="{1F10D3B4-8110-4111-823D-712634AEC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Outils">
            <a:extLst>
              <a:ext uri="{FF2B5EF4-FFF2-40B4-BE49-F238E27FC236}">
                <a16:creationId xmlns:a16="http://schemas.microsoft.com/office/drawing/2014/main" xmlns="" id="{80D71591-6D7E-43E6-AD05-4BF81D1D5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200 Monde">
            <a:extLst>
              <a:ext uri="{FF2B5EF4-FFF2-40B4-BE49-F238E27FC236}">
                <a16:creationId xmlns:a16="http://schemas.microsoft.com/office/drawing/2014/main" xmlns="" id="{870654AF-8216-48E7-A48B-3B9E101DD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p200 Am Lat">
            <a:extLst>
              <a:ext uri="{FF2B5EF4-FFF2-40B4-BE49-F238E27FC236}">
                <a16:creationId xmlns:a16="http://schemas.microsoft.com/office/drawing/2014/main" xmlns="" id="{C8174258-29FD-4EED-8C08-F4EBCC33D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itres + écoutés">
            <a:extLst>
              <a:ext uri="{FF2B5EF4-FFF2-40B4-BE49-F238E27FC236}">
                <a16:creationId xmlns:a16="http://schemas.microsoft.com/office/drawing/2014/main" xmlns="" id="{85135C53-3812-4547-B34B-C4E0EC2CC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Top400">
            <a:extLst>
              <a:ext uri="{FF2B5EF4-FFF2-40B4-BE49-F238E27FC236}">
                <a16:creationId xmlns:a16="http://schemas.microsoft.com/office/drawing/2014/main" xmlns="" id="{1C11B54C-DFA5-4506-AEAD-AD39F774E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artistes Top400">
            <a:extLst>
              <a:ext uri="{FF2B5EF4-FFF2-40B4-BE49-F238E27FC236}">
                <a16:creationId xmlns:a16="http://schemas.microsoft.com/office/drawing/2014/main" xmlns="" id="{D424EF25-B6ED-4686-B0D4-1CDF46B7C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Compte Microsoft</cp:lastModifiedBy>
  <cp:revision>1</cp:revision>
  <dcterms:created xsi:type="dcterms:W3CDTF">2023-05-15T07:25:28Z</dcterms:created>
  <dcterms:modified xsi:type="dcterms:W3CDTF">2023-05-15T07:26:11Z</dcterms:modified>
</cp:coreProperties>
</file>