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5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26666-ED97-4D0B-AB07-D33507CB6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8A33CB-C5AF-44DE-BFA5-ABFA1406A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7E2A5F-090E-4EEE-B6D7-B8A7F0946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0C76-2007-4616-A7EA-867EBAA78C96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B1B554-F8FD-42C9-B587-11F1A7DCA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40B542-EA66-492F-A802-6E2400BE9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26D4-265E-4F78-9971-99530DC96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90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24393-8F33-41DF-B636-E6F1DF5C7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38AF1C-41FD-4753-B88D-0E4D40459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0E279C-4785-4B91-95E4-C39DC0BE2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0C76-2007-4616-A7EA-867EBAA78C96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7753DB-29B1-43B3-A877-7B0A218A9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C5BBE8-B26D-4674-B31C-D9AF7789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26D4-265E-4F78-9971-99530DC96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571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041D741-E35C-47C8-BA08-110D37DE21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A8E751-072C-48A2-8198-5D8599AA5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1FC892-5B08-4E67-ADF7-589C6CCE3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0C76-2007-4616-A7EA-867EBAA78C96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77B9C2-21BD-4AEE-BC8A-A239C790D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3118E0-15D4-4EDF-A8CA-9915E68C9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26D4-265E-4F78-9971-99530DC96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08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D8695F-5EC9-4F56-8A8F-E469AF1D5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6B029D-5A60-4BF8-B4CE-D4CF3150B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9905B5-1583-43B7-A2F4-0084E18B7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0C76-2007-4616-A7EA-867EBAA78C96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60870A-96AF-4B81-AE52-36686313D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6DC0F9-8235-4C1F-B779-8D4337BE1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26D4-265E-4F78-9971-99530DC96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457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7E8273-B8B9-4793-BA4F-94D1C5F1D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61F475-D99E-410D-9828-B3ED9BF7E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B50B1B-2297-4DEF-AFD8-A64FD6B8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0C76-2007-4616-A7EA-867EBAA78C96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D05BBE-9B5E-42D4-8D3F-41548C812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0F2314-C574-4EA7-8ED8-C88CEAE1C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26D4-265E-4F78-9971-99530DC96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8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CA6347-7371-40ED-B185-25A652152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F2E985-21C8-4131-B74F-A57B0FDA6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0B4403-BCDB-410A-85C6-85F67448D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C0CB03-6083-4FB8-8FC9-A2D2DCD96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0C76-2007-4616-A7EA-867EBAA78C96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F594D1-E55B-4C48-A0F3-8B4603441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1AA1A9-E95B-41C4-B55F-E6176477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26D4-265E-4F78-9971-99530DC96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241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059EF-994F-4EA7-BC0B-20F9F38BD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EABB52-B9E9-46AD-95B7-80B3B82B9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73DCE5-4232-4201-A0F1-0F9AA1F2D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A78580-2B22-43D5-9FDF-CCDE8F979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A0A9E59-32CB-4444-8617-E5B34B7163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5E0834F-9266-4D4B-B74F-E37DF3C9F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0C76-2007-4616-A7EA-867EBAA78C96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3D6E305-DDFA-4C9F-A563-6FFA8492E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BA6634-5740-403A-A68A-4073F2B28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26D4-265E-4F78-9971-99530DC96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33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886B74-A1B7-4A35-8337-9D64C7F38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274E91-ABB3-487E-9A68-0338216FD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0C76-2007-4616-A7EA-867EBAA78C96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B8EF02-4EEE-4F3F-B218-118B56B5B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BA8EC9-2857-438F-8F24-56DEC6117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26D4-265E-4F78-9971-99530DC96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330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58F064-0C33-4233-AC9B-51D6D6D18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0C76-2007-4616-A7EA-867EBAA78C96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32B693-FC5F-4F75-85CC-EE1201D4D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DF4530-3250-4044-B59A-036646DD9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26D4-265E-4F78-9971-99530DC96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443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621867-9233-4E4C-982A-24DF0A8CD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881474-A142-4703-9941-131DD8D9A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0261A5-2CB4-4F3A-A5D8-210F5F4B1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C4A39-1B7B-4070-B2AC-DB91640F3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0C76-2007-4616-A7EA-867EBAA78C96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67B152-1C31-46DF-82FD-824E529DA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7D7DB0-4592-46EE-99E5-24A60927F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26D4-265E-4F78-9971-99530DC96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178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7259B-9527-4E8E-934B-B4B4C85B4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EF41206-88BB-4C12-B358-2E02DC7FC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A88400-3FC9-45A4-A4F1-A1997CD4C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B3D459-CFFB-426E-95C3-8799FFAA3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0C76-2007-4616-A7EA-867EBAA78C96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71AB09-E30A-4BD8-9006-98A1DA43A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3DD8FC-F941-4D7F-BCBC-83B0DE71D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26D4-265E-4F78-9971-99530DC96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703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653287-3F78-4997-8E71-B67B02185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71BA16-D0E6-4F55-9773-D6F596F73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2E94CF-853B-4355-AF34-D0BC63324C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50C76-2007-4616-A7EA-867EBAA78C96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09D12A-A438-4F56-B4F6-7274821B6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6FA01B-54A4-4D43-BBEC-60708EBC6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F26D4-265E-4F78-9971-99530DC96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174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6051683-F549-42E2-B33A-ABC7FFB9358F}"/>
              </a:ext>
            </a:extLst>
          </p:cNvPr>
          <p:cNvSpPr/>
          <p:nvPr/>
        </p:nvSpPr>
        <p:spPr>
          <a:xfrm>
            <a:off x="2716306" y="1600200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394064C-2344-4DCA-AF9E-49568813B092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640541" y="1909483"/>
            <a:ext cx="1075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A99E144-301C-4F51-8430-B722125D5571}"/>
              </a:ext>
            </a:extLst>
          </p:cNvPr>
          <p:cNvSpPr txBox="1"/>
          <p:nvPr/>
        </p:nvSpPr>
        <p:spPr>
          <a:xfrm>
            <a:off x="2057400" y="190948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x1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CEDCAD0-3802-4BE0-A535-229C6B79A228}"/>
              </a:ext>
            </a:extLst>
          </p:cNvPr>
          <p:cNvSpPr/>
          <p:nvPr/>
        </p:nvSpPr>
        <p:spPr>
          <a:xfrm>
            <a:off x="2716306" y="4020671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6EC42AB-2312-49AE-92E1-9299E3EFEAE7}"/>
              </a:ext>
            </a:extLst>
          </p:cNvPr>
          <p:cNvCxnSpPr>
            <a:cxnSpLocks/>
          </p:cNvCxnSpPr>
          <p:nvPr/>
        </p:nvCxnSpPr>
        <p:spPr>
          <a:xfrm>
            <a:off x="1640540" y="4347883"/>
            <a:ext cx="1075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D2B9621-BA48-4E43-96FC-56B6736718B1}"/>
              </a:ext>
            </a:extLst>
          </p:cNvPr>
          <p:cNvSpPr txBox="1"/>
          <p:nvPr/>
        </p:nvSpPr>
        <p:spPr>
          <a:xfrm>
            <a:off x="2041917" y="4286944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x2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AC17AC9-0B7C-4DA2-8B5A-CC4EA392C907}"/>
              </a:ext>
            </a:extLst>
          </p:cNvPr>
          <p:cNvSpPr/>
          <p:nvPr/>
        </p:nvSpPr>
        <p:spPr>
          <a:xfrm>
            <a:off x="4253747" y="1631577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66992FA-AA0F-4489-9824-15790861A377}"/>
              </a:ext>
            </a:extLst>
          </p:cNvPr>
          <p:cNvCxnSpPr>
            <a:stCxn id="4" idx="6"/>
            <a:endCxn id="12" idx="2"/>
          </p:cNvCxnSpPr>
          <p:nvPr/>
        </p:nvCxnSpPr>
        <p:spPr>
          <a:xfrm>
            <a:off x="3307976" y="1909483"/>
            <a:ext cx="945771" cy="31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141F3B3-F098-4CC9-859B-6111AB3FFC80}"/>
              </a:ext>
            </a:extLst>
          </p:cNvPr>
          <p:cNvCxnSpPr>
            <a:stCxn id="9" idx="6"/>
            <a:endCxn id="12" idx="2"/>
          </p:cNvCxnSpPr>
          <p:nvPr/>
        </p:nvCxnSpPr>
        <p:spPr>
          <a:xfrm flipV="1">
            <a:off x="3307976" y="1940860"/>
            <a:ext cx="945771" cy="2389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0E858E1F-3667-4701-8EE3-B46101E360FB}"/>
              </a:ext>
            </a:extLst>
          </p:cNvPr>
          <p:cNvSpPr txBox="1"/>
          <p:nvPr/>
        </p:nvSpPr>
        <p:spPr>
          <a:xfrm>
            <a:off x="3489514" y="1940859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w1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7320ABD-5C40-410A-BC30-B195DE90CBAD}"/>
              </a:ext>
            </a:extLst>
          </p:cNvPr>
          <p:cNvSpPr txBox="1"/>
          <p:nvPr/>
        </p:nvSpPr>
        <p:spPr>
          <a:xfrm>
            <a:off x="3610542" y="2412432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w2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97724EE-B432-4705-98F2-C0BAA3E87C80}"/>
              </a:ext>
            </a:extLst>
          </p:cNvPr>
          <p:cNvSpPr/>
          <p:nvPr/>
        </p:nvSpPr>
        <p:spPr>
          <a:xfrm>
            <a:off x="4845417" y="1600200"/>
            <a:ext cx="295835" cy="70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01EC96D-D5FD-48EB-9A0D-DCE627E843F4}"/>
              </a:ext>
            </a:extLst>
          </p:cNvPr>
          <p:cNvSpPr/>
          <p:nvPr/>
        </p:nvSpPr>
        <p:spPr>
          <a:xfrm>
            <a:off x="4134963" y="3957029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3C4814B-7721-425D-9CC9-E2F33EB03D4D}"/>
              </a:ext>
            </a:extLst>
          </p:cNvPr>
          <p:cNvCxnSpPr>
            <a:stCxn id="4" idx="6"/>
          </p:cNvCxnSpPr>
          <p:nvPr/>
        </p:nvCxnSpPr>
        <p:spPr>
          <a:xfrm>
            <a:off x="3307976" y="1909483"/>
            <a:ext cx="826987" cy="243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D9595E7-B551-42BE-8CCC-D49761CE7D9E}"/>
              </a:ext>
            </a:extLst>
          </p:cNvPr>
          <p:cNvCxnSpPr>
            <a:stCxn id="9" idx="6"/>
            <a:endCxn id="21" idx="2"/>
          </p:cNvCxnSpPr>
          <p:nvPr/>
        </p:nvCxnSpPr>
        <p:spPr>
          <a:xfrm flipV="1">
            <a:off x="3307976" y="4266312"/>
            <a:ext cx="826987" cy="63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3DEA80F1-BEC6-4FEC-872C-5C04FE65D044}"/>
              </a:ext>
            </a:extLst>
          </p:cNvPr>
          <p:cNvSpPr/>
          <p:nvPr/>
        </p:nvSpPr>
        <p:spPr>
          <a:xfrm>
            <a:off x="4731111" y="3911315"/>
            <a:ext cx="295835" cy="70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390DD12-FAF7-489E-8AC5-68C264C153E6}"/>
              </a:ext>
            </a:extLst>
          </p:cNvPr>
          <p:cNvSpPr txBox="1"/>
          <p:nvPr/>
        </p:nvSpPr>
        <p:spPr>
          <a:xfrm>
            <a:off x="3844741" y="3544652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w3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64F8670-2F61-425E-88DA-9504F65FF021}"/>
              </a:ext>
            </a:extLst>
          </p:cNvPr>
          <p:cNvSpPr txBox="1"/>
          <p:nvPr/>
        </p:nvSpPr>
        <p:spPr>
          <a:xfrm>
            <a:off x="3439086" y="4307642"/>
            <a:ext cx="468398" cy="654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w4</a:t>
            </a:r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B3A7CCA3-B5DF-492C-BC8F-BBB104A4DAD3}"/>
              </a:ext>
            </a:extLst>
          </p:cNvPr>
          <p:cNvSpPr/>
          <p:nvPr/>
        </p:nvSpPr>
        <p:spPr>
          <a:xfrm>
            <a:off x="6096000" y="2962836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D2C1D2F-12DD-4F7C-91D8-0333BAECCEDC}"/>
              </a:ext>
            </a:extLst>
          </p:cNvPr>
          <p:cNvSpPr/>
          <p:nvPr/>
        </p:nvSpPr>
        <p:spPr>
          <a:xfrm>
            <a:off x="6687670" y="2901305"/>
            <a:ext cx="468398" cy="741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9569E83-3400-4C72-9C69-1387FC594381}"/>
              </a:ext>
            </a:extLst>
          </p:cNvPr>
          <p:cNvCxnSpPr>
            <a:cxnSpLocks/>
            <a:stCxn id="20" idx="3"/>
            <a:endCxn id="30" idx="2"/>
          </p:cNvCxnSpPr>
          <p:nvPr/>
        </p:nvCxnSpPr>
        <p:spPr>
          <a:xfrm>
            <a:off x="5141252" y="1955196"/>
            <a:ext cx="954748" cy="1316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6BEED4A-FE68-4420-A49B-748789ED6766}"/>
              </a:ext>
            </a:extLst>
          </p:cNvPr>
          <p:cNvCxnSpPr>
            <a:stCxn id="27" idx="3"/>
            <a:endCxn id="30" idx="2"/>
          </p:cNvCxnSpPr>
          <p:nvPr/>
        </p:nvCxnSpPr>
        <p:spPr>
          <a:xfrm flipV="1">
            <a:off x="5026946" y="3272119"/>
            <a:ext cx="1069054" cy="994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A591744A-EE53-4FC2-AA9E-377912C698AA}"/>
              </a:ext>
            </a:extLst>
          </p:cNvPr>
          <p:cNvSpPr txBox="1"/>
          <p:nvPr/>
        </p:nvSpPr>
        <p:spPr>
          <a:xfrm>
            <a:off x="5270131" y="2547792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w5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1961DA7-F3E2-4C93-A8D1-9BC667E047F9}"/>
              </a:ext>
            </a:extLst>
          </p:cNvPr>
          <p:cNvSpPr txBox="1"/>
          <p:nvPr/>
        </p:nvSpPr>
        <p:spPr>
          <a:xfrm>
            <a:off x="5305969" y="3798814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w6</a:t>
            </a:r>
            <a:endParaRPr lang="zh-CN" altLang="en-US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2259D4E-F9EC-4576-BEBB-CDA081320616}"/>
              </a:ext>
            </a:extLst>
          </p:cNvPr>
          <p:cNvCxnSpPr>
            <a:stCxn id="31" idx="3"/>
          </p:cNvCxnSpPr>
          <p:nvPr/>
        </p:nvCxnSpPr>
        <p:spPr>
          <a:xfrm flipV="1">
            <a:off x="7156068" y="3272117"/>
            <a:ext cx="8987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75FEE4E4-AA91-41B7-924B-663F642DF793}"/>
              </a:ext>
            </a:extLst>
          </p:cNvPr>
          <p:cNvSpPr txBox="1"/>
          <p:nvPr/>
        </p:nvSpPr>
        <p:spPr>
          <a:xfrm>
            <a:off x="7179670" y="332501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output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4628259-DD0A-4E0C-BBA5-B53A75C4014A}"/>
              </a:ext>
            </a:extLst>
          </p:cNvPr>
          <p:cNvSpPr txBox="1"/>
          <p:nvPr/>
        </p:nvSpPr>
        <p:spPr>
          <a:xfrm>
            <a:off x="2568388" y="5177118"/>
            <a:ext cx="18293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X1    x2    output</a:t>
            </a:r>
          </a:p>
          <a:p>
            <a:r>
              <a:rPr lang="en-US" altLang="zh-CN" dirty="0"/>
              <a:t>0       0             0</a:t>
            </a:r>
          </a:p>
          <a:p>
            <a:r>
              <a:rPr lang="en-US" altLang="zh-CN" dirty="0"/>
              <a:t>0        1            1</a:t>
            </a:r>
          </a:p>
          <a:p>
            <a:pPr marL="342900" indent="-342900">
              <a:buAutoNum type="arabicPlain"/>
            </a:pPr>
            <a:r>
              <a:rPr lang="en-US" altLang="zh-CN" dirty="0"/>
              <a:t>    0            1</a:t>
            </a:r>
          </a:p>
          <a:p>
            <a:r>
              <a:rPr lang="en-US" altLang="zh-CN" dirty="0"/>
              <a:t>1        1            0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3320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6051683-F549-42E2-B33A-ABC7FFB9358F}"/>
              </a:ext>
            </a:extLst>
          </p:cNvPr>
          <p:cNvSpPr/>
          <p:nvPr/>
        </p:nvSpPr>
        <p:spPr>
          <a:xfrm>
            <a:off x="2716306" y="1600200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394064C-2344-4DCA-AF9E-49568813B092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640541" y="1909483"/>
            <a:ext cx="1075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A99E144-301C-4F51-8430-B722125D5571}"/>
              </a:ext>
            </a:extLst>
          </p:cNvPr>
          <p:cNvSpPr txBox="1"/>
          <p:nvPr/>
        </p:nvSpPr>
        <p:spPr>
          <a:xfrm>
            <a:off x="2057400" y="190948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x1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CEDCAD0-3802-4BE0-A535-229C6B79A228}"/>
              </a:ext>
            </a:extLst>
          </p:cNvPr>
          <p:cNvSpPr/>
          <p:nvPr/>
        </p:nvSpPr>
        <p:spPr>
          <a:xfrm>
            <a:off x="2716306" y="4020671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6EC42AB-2312-49AE-92E1-9299E3EFEAE7}"/>
              </a:ext>
            </a:extLst>
          </p:cNvPr>
          <p:cNvCxnSpPr>
            <a:cxnSpLocks/>
          </p:cNvCxnSpPr>
          <p:nvPr/>
        </p:nvCxnSpPr>
        <p:spPr>
          <a:xfrm>
            <a:off x="1640540" y="4347883"/>
            <a:ext cx="1075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D2B9621-BA48-4E43-96FC-56B6736718B1}"/>
              </a:ext>
            </a:extLst>
          </p:cNvPr>
          <p:cNvSpPr txBox="1"/>
          <p:nvPr/>
        </p:nvSpPr>
        <p:spPr>
          <a:xfrm>
            <a:off x="2041917" y="4286944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x2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AC17AC9-0B7C-4DA2-8B5A-CC4EA392C907}"/>
              </a:ext>
            </a:extLst>
          </p:cNvPr>
          <p:cNvSpPr/>
          <p:nvPr/>
        </p:nvSpPr>
        <p:spPr>
          <a:xfrm>
            <a:off x="4253747" y="1631577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66992FA-AA0F-4489-9824-15790861A377}"/>
              </a:ext>
            </a:extLst>
          </p:cNvPr>
          <p:cNvCxnSpPr>
            <a:stCxn id="4" idx="6"/>
            <a:endCxn id="12" idx="2"/>
          </p:cNvCxnSpPr>
          <p:nvPr/>
        </p:nvCxnSpPr>
        <p:spPr>
          <a:xfrm>
            <a:off x="3307976" y="1909483"/>
            <a:ext cx="945771" cy="31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141F3B3-F098-4CC9-859B-6111AB3FFC80}"/>
              </a:ext>
            </a:extLst>
          </p:cNvPr>
          <p:cNvCxnSpPr>
            <a:stCxn id="9" idx="6"/>
            <a:endCxn id="12" idx="2"/>
          </p:cNvCxnSpPr>
          <p:nvPr/>
        </p:nvCxnSpPr>
        <p:spPr>
          <a:xfrm flipV="1">
            <a:off x="3307976" y="1940860"/>
            <a:ext cx="945771" cy="2389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0E858E1F-3667-4701-8EE3-B46101E360FB}"/>
              </a:ext>
            </a:extLst>
          </p:cNvPr>
          <p:cNvSpPr txBox="1"/>
          <p:nvPr/>
        </p:nvSpPr>
        <p:spPr>
          <a:xfrm>
            <a:off x="3489514" y="1940859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w1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7320ABD-5C40-410A-BC30-B195DE90CBAD}"/>
              </a:ext>
            </a:extLst>
          </p:cNvPr>
          <p:cNvSpPr txBox="1"/>
          <p:nvPr/>
        </p:nvSpPr>
        <p:spPr>
          <a:xfrm>
            <a:off x="3610542" y="2412432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938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6051683-F549-42E2-B33A-ABC7FFB9358F}"/>
              </a:ext>
            </a:extLst>
          </p:cNvPr>
          <p:cNvSpPr/>
          <p:nvPr/>
        </p:nvSpPr>
        <p:spPr>
          <a:xfrm>
            <a:off x="2716306" y="1600200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394064C-2344-4DCA-AF9E-49568813B092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640541" y="1909483"/>
            <a:ext cx="1075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A99E144-301C-4F51-8430-B722125D5571}"/>
              </a:ext>
            </a:extLst>
          </p:cNvPr>
          <p:cNvSpPr txBox="1"/>
          <p:nvPr/>
        </p:nvSpPr>
        <p:spPr>
          <a:xfrm>
            <a:off x="2057400" y="190948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x1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CEDCAD0-3802-4BE0-A535-229C6B79A228}"/>
              </a:ext>
            </a:extLst>
          </p:cNvPr>
          <p:cNvSpPr/>
          <p:nvPr/>
        </p:nvSpPr>
        <p:spPr>
          <a:xfrm>
            <a:off x="2716306" y="4020671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6EC42AB-2312-49AE-92E1-9299E3EFEAE7}"/>
              </a:ext>
            </a:extLst>
          </p:cNvPr>
          <p:cNvCxnSpPr>
            <a:cxnSpLocks/>
          </p:cNvCxnSpPr>
          <p:nvPr/>
        </p:nvCxnSpPr>
        <p:spPr>
          <a:xfrm>
            <a:off x="1640540" y="4347883"/>
            <a:ext cx="1075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D2B9621-BA48-4E43-96FC-56B6736718B1}"/>
              </a:ext>
            </a:extLst>
          </p:cNvPr>
          <p:cNvSpPr txBox="1"/>
          <p:nvPr/>
        </p:nvSpPr>
        <p:spPr>
          <a:xfrm>
            <a:off x="2041917" y="4286944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x2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AC17AC9-0B7C-4DA2-8B5A-CC4EA392C907}"/>
              </a:ext>
            </a:extLst>
          </p:cNvPr>
          <p:cNvSpPr/>
          <p:nvPr/>
        </p:nvSpPr>
        <p:spPr>
          <a:xfrm>
            <a:off x="4253747" y="1631577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66992FA-AA0F-4489-9824-15790861A377}"/>
              </a:ext>
            </a:extLst>
          </p:cNvPr>
          <p:cNvCxnSpPr>
            <a:stCxn id="4" idx="6"/>
            <a:endCxn id="12" idx="2"/>
          </p:cNvCxnSpPr>
          <p:nvPr/>
        </p:nvCxnSpPr>
        <p:spPr>
          <a:xfrm>
            <a:off x="3307976" y="1909483"/>
            <a:ext cx="945771" cy="31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141F3B3-F098-4CC9-859B-6111AB3FFC80}"/>
              </a:ext>
            </a:extLst>
          </p:cNvPr>
          <p:cNvCxnSpPr>
            <a:stCxn id="9" idx="6"/>
            <a:endCxn id="12" idx="2"/>
          </p:cNvCxnSpPr>
          <p:nvPr/>
        </p:nvCxnSpPr>
        <p:spPr>
          <a:xfrm flipV="1">
            <a:off x="3307976" y="1940860"/>
            <a:ext cx="945771" cy="2389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0E858E1F-3667-4701-8EE3-B46101E360FB}"/>
              </a:ext>
            </a:extLst>
          </p:cNvPr>
          <p:cNvSpPr txBox="1"/>
          <p:nvPr/>
        </p:nvSpPr>
        <p:spPr>
          <a:xfrm>
            <a:off x="3489514" y="1940859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w1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7320ABD-5C40-410A-BC30-B195DE90CBAD}"/>
              </a:ext>
            </a:extLst>
          </p:cNvPr>
          <p:cNvSpPr txBox="1"/>
          <p:nvPr/>
        </p:nvSpPr>
        <p:spPr>
          <a:xfrm>
            <a:off x="3610542" y="2412432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w2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01EC96D-D5FD-48EB-9A0D-DCE627E843F4}"/>
              </a:ext>
            </a:extLst>
          </p:cNvPr>
          <p:cNvSpPr/>
          <p:nvPr/>
        </p:nvSpPr>
        <p:spPr>
          <a:xfrm>
            <a:off x="4134963" y="3957029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3C4814B-7721-425D-9CC9-E2F33EB03D4D}"/>
              </a:ext>
            </a:extLst>
          </p:cNvPr>
          <p:cNvCxnSpPr>
            <a:stCxn id="4" idx="6"/>
          </p:cNvCxnSpPr>
          <p:nvPr/>
        </p:nvCxnSpPr>
        <p:spPr>
          <a:xfrm>
            <a:off x="3307976" y="1909483"/>
            <a:ext cx="826987" cy="243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D9595E7-B551-42BE-8CCC-D49761CE7D9E}"/>
              </a:ext>
            </a:extLst>
          </p:cNvPr>
          <p:cNvCxnSpPr>
            <a:stCxn id="9" idx="6"/>
            <a:endCxn id="21" idx="2"/>
          </p:cNvCxnSpPr>
          <p:nvPr/>
        </p:nvCxnSpPr>
        <p:spPr>
          <a:xfrm flipV="1">
            <a:off x="3307976" y="4266312"/>
            <a:ext cx="826987" cy="63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5390DD12-FAF7-489E-8AC5-68C264C153E6}"/>
              </a:ext>
            </a:extLst>
          </p:cNvPr>
          <p:cNvSpPr txBox="1"/>
          <p:nvPr/>
        </p:nvSpPr>
        <p:spPr>
          <a:xfrm>
            <a:off x="3844741" y="3544652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w3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64F8670-2F61-425E-88DA-9504F65FF021}"/>
              </a:ext>
            </a:extLst>
          </p:cNvPr>
          <p:cNvSpPr txBox="1"/>
          <p:nvPr/>
        </p:nvSpPr>
        <p:spPr>
          <a:xfrm>
            <a:off x="3439086" y="4307642"/>
            <a:ext cx="468398" cy="654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w4</a:t>
            </a:r>
            <a:endParaRPr lang="zh-CN" altLang="en-US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2259D4E-F9EC-4576-BEBB-CDA081320616}"/>
              </a:ext>
            </a:extLst>
          </p:cNvPr>
          <p:cNvCxnSpPr>
            <a:cxnSpLocks/>
          </p:cNvCxnSpPr>
          <p:nvPr/>
        </p:nvCxnSpPr>
        <p:spPr>
          <a:xfrm flipV="1">
            <a:off x="7156068" y="3272117"/>
            <a:ext cx="8987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75FEE4E4-AA91-41B7-924B-663F642DF793}"/>
              </a:ext>
            </a:extLst>
          </p:cNvPr>
          <p:cNvSpPr txBox="1"/>
          <p:nvPr/>
        </p:nvSpPr>
        <p:spPr>
          <a:xfrm>
            <a:off x="7179670" y="324433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output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6616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6051683-F549-42E2-B33A-ABC7FFB9358F}"/>
              </a:ext>
            </a:extLst>
          </p:cNvPr>
          <p:cNvSpPr/>
          <p:nvPr/>
        </p:nvSpPr>
        <p:spPr>
          <a:xfrm>
            <a:off x="2716306" y="1600200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394064C-2344-4DCA-AF9E-49568813B092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640541" y="1909483"/>
            <a:ext cx="1075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A99E144-301C-4F51-8430-B722125D5571}"/>
              </a:ext>
            </a:extLst>
          </p:cNvPr>
          <p:cNvSpPr txBox="1"/>
          <p:nvPr/>
        </p:nvSpPr>
        <p:spPr>
          <a:xfrm>
            <a:off x="2057400" y="190948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x1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CEDCAD0-3802-4BE0-A535-229C6B79A228}"/>
              </a:ext>
            </a:extLst>
          </p:cNvPr>
          <p:cNvSpPr/>
          <p:nvPr/>
        </p:nvSpPr>
        <p:spPr>
          <a:xfrm>
            <a:off x="2716306" y="4020671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6EC42AB-2312-49AE-92E1-9299E3EFEAE7}"/>
              </a:ext>
            </a:extLst>
          </p:cNvPr>
          <p:cNvCxnSpPr>
            <a:cxnSpLocks/>
          </p:cNvCxnSpPr>
          <p:nvPr/>
        </p:nvCxnSpPr>
        <p:spPr>
          <a:xfrm>
            <a:off x="1640540" y="4347883"/>
            <a:ext cx="1075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D2B9621-BA48-4E43-96FC-56B6736718B1}"/>
              </a:ext>
            </a:extLst>
          </p:cNvPr>
          <p:cNvSpPr txBox="1"/>
          <p:nvPr/>
        </p:nvSpPr>
        <p:spPr>
          <a:xfrm>
            <a:off x="2041917" y="4286944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x2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AC17AC9-0B7C-4DA2-8B5A-CC4EA392C907}"/>
              </a:ext>
            </a:extLst>
          </p:cNvPr>
          <p:cNvSpPr/>
          <p:nvPr/>
        </p:nvSpPr>
        <p:spPr>
          <a:xfrm>
            <a:off x="4253747" y="1631577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66992FA-AA0F-4489-9824-15790861A377}"/>
              </a:ext>
            </a:extLst>
          </p:cNvPr>
          <p:cNvCxnSpPr>
            <a:stCxn id="4" idx="6"/>
            <a:endCxn id="12" idx="2"/>
          </p:cNvCxnSpPr>
          <p:nvPr/>
        </p:nvCxnSpPr>
        <p:spPr>
          <a:xfrm>
            <a:off x="3307976" y="1909483"/>
            <a:ext cx="945771" cy="31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141F3B3-F098-4CC9-859B-6111AB3FFC80}"/>
              </a:ext>
            </a:extLst>
          </p:cNvPr>
          <p:cNvCxnSpPr>
            <a:stCxn id="9" idx="6"/>
            <a:endCxn id="12" idx="2"/>
          </p:cNvCxnSpPr>
          <p:nvPr/>
        </p:nvCxnSpPr>
        <p:spPr>
          <a:xfrm flipV="1">
            <a:off x="3307976" y="1940860"/>
            <a:ext cx="945771" cy="2389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0E858E1F-3667-4701-8EE3-B46101E360FB}"/>
              </a:ext>
            </a:extLst>
          </p:cNvPr>
          <p:cNvSpPr txBox="1"/>
          <p:nvPr/>
        </p:nvSpPr>
        <p:spPr>
          <a:xfrm>
            <a:off x="3489514" y="1940859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w1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7320ABD-5C40-410A-BC30-B195DE90CBAD}"/>
              </a:ext>
            </a:extLst>
          </p:cNvPr>
          <p:cNvSpPr txBox="1"/>
          <p:nvPr/>
        </p:nvSpPr>
        <p:spPr>
          <a:xfrm>
            <a:off x="3610542" y="2412432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w2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97724EE-B432-4705-98F2-C0BAA3E87C80}"/>
              </a:ext>
            </a:extLst>
          </p:cNvPr>
          <p:cNvSpPr/>
          <p:nvPr/>
        </p:nvSpPr>
        <p:spPr>
          <a:xfrm>
            <a:off x="4845417" y="1600200"/>
            <a:ext cx="295835" cy="70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01EC96D-D5FD-48EB-9A0D-DCE627E843F4}"/>
              </a:ext>
            </a:extLst>
          </p:cNvPr>
          <p:cNvSpPr/>
          <p:nvPr/>
        </p:nvSpPr>
        <p:spPr>
          <a:xfrm>
            <a:off x="4134963" y="3957029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3C4814B-7721-425D-9CC9-E2F33EB03D4D}"/>
              </a:ext>
            </a:extLst>
          </p:cNvPr>
          <p:cNvCxnSpPr>
            <a:stCxn id="4" idx="6"/>
          </p:cNvCxnSpPr>
          <p:nvPr/>
        </p:nvCxnSpPr>
        <p:spPr>
          <a:xfrm>
            <a:off x="3307976" y="1909483"/>
            <a:ext cx="826987" cy="243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D9595E7-B551-42BE-8CCC-D49761CE7D9E}"/>
              </a:ext>
            </a:extLst>
          </p:cNvPr>
          <p:cNvCxnSpPr>
            <a:stCxn id="9" idx="6"/>
            <a:endCxn id="21" idx="2"/>
          </p:cNvCxnSpPr>
          <p:nvPr/>
        </p:nvCxnSpPr>
        <p:spPr>
          <a:xfrm flipV="1">
            <a:off x="3307976" y="4266312"/>
            <a:ext cx="826987" cy="63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3DEA80F1-BEC6-4FEC-872C-5C04FE65D044}"/>
              </a:ext>
            </a:extLst>
          </p:cNvPr>
          <p:cNvSpPr/>
          <p:nvPr/>
        </p:nvSpPr>
        <p:spPr>
          <a:xfrm>
            <a:off x="4731111" y="3911315"/>
            <a:ext cx="295835" cy="70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390DD12-FAF7-489E-8AC5-68C264C153E6}"/>
              </a:ext>
            </a:extLst>
          </p:cNvPr>
          <p:cNvSpPr txBox="1"/>
          <p:nvPr/>
        </p:nvSpPr>
        <p:spPr>
          <a:xfrm>
            <a:off x="3844741" y="3544652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w3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64F8670-2F61-425E-88DA-9504F65FF021}"/>
              </a:ext>
            </a:extLst>
          </p:cNvPr>
          <p:cNvSpPr txBox="1"/>
          <p:nvPr/>
        </p:nvSpPr>
        <p:spPr>
          <a:xfrm>
            <a:off x="3439086" y="4307642"/>
            <a:ext cx="468398" cy="654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1694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6051683-F549-42E2-B33A-ABC7FFB9358F}"/>
              </a:ext>
            </a:extLst>
          </p:cNvPr>
          <p:cNvSpPr/>
          <p:nvPr/>
        </p:nvSpPr>
        <p:spPr>
          <a:xfrm>
            <a:off x="2716306" y="1600200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394064C-2344-4DCA-AF9E-49568813B092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640541" y="1909483"/>
            <a:ext cx="1075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A99E144-301C-4F51-8430-B722125D5571}"/>
              </a:ext>
            </a:extLst>
          </p:cNvPr>
          <p:cNvSpPr txBox="1"/>
          <p:nvPr/>
        </p:nvSpPr>
        <p:spPr>
          <a:xfrm>
            <a:off x="2057400" y="190948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x1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CEDCAD0-3802-4BE0-A535-229C6B79A228}"/>
              </a:ext>
            </a:extLst>
          </p:cNvPr>
          <p:cNvSpPr/>
          <p:nvPr/>
        </p:nvSpPr>
        <p:spPr>
          <a:xfrm>
            <a:off x="2716306" y="4020671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6EC42AB-2312-49AE-92E1-9299E3EFEAE7}"/>
              </a:ext>
            </a:extLst>
          </p:cNvPr>
          <p:cNvCxnSpPr>
            <a:cxnSpLocks/>
          </p:cNvCxnSpPr>
          <p:nvPr/>
        </p:nvCxnSpPr>
        <p:spPr>
          <a:xfrm>
            <a:off x="1640540" y="4347883"/>
            <a:ext cx="1075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D2B9621-BA48-4E43-96FC-56B6736718B1}"/>
              </a:ext>
            </a:extLst>
          </p:cNvPr>
          <p:cNvSpPr txBox="1"/>
          <p:nvPr/>
        </p:nvSpPr>
        <p:spPr>
          <a:xfrm>
            <a:off x="2041917" y="4286944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x2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AC17AC9-0B7C-4DA2-8B5A-CC4EA392C907}"/>
              </a:ext>
            </a:extLst>
          </p:cNvPr>
          <p:cNvSpPr/>
          <p:nvPr/>
        </p:nvSpPr>
        <p:spPr>
          <a:xfrm>
            <a:off x="4253747" y="1631577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66992FA-AA0F-4489-9824-15790861A377}"/>
              </a:ext>
            </a:extLst>
          </p:cNvPr>
          <p:cNvCxnSpPr>
            <a:stCxn id="4" idx="6"/>
            <a:endCxn id="12" idx="2"/>
          </p:cNvCxnSpPr>
          <p:nvPr/>
        </p:nvCxnSpPr>
        <p:spPr>
          <a:xfrm>
            <a:off x="3307976" y="1909483"/>
            <a:ext cx="945771" cy="31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141F3B3-F098-4CC9-859B-6111AB3FFC80}"/>
              </a:ext>
            </a:extLst>
          </p:cNvPr>
          <p:cNvCxnSpPr>
            <a:stCxn id="9" idx="6"/>
            <a:endCxn id="12" idx="2"/>
          </p:cNvCxnSpPr>
          <p:nvPr/>
        </p:nvCxnSpPr>
        <p:spPr>
          <a:xfrm flipV="1">
            <a:off x="3307976" y="1940860"/>
            <a:ext cx="945771" cy="2389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0E858E1F-3667-4701-8EE3-B46101E360FB}"/>
              </a:ext>
            </a:extLst>
          </p:cNvPr>
          <p:cNvSpPr txBox="1"/>
          <p:nvPr/>
        </p:nvSpPr>
        <p:spPr>
          <a:xfrm>
            <a:off x="3489514" y="1940859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w1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7320ABD-5C40-410A-BC30-B195DE90CBAD}"/>
              </a:ext>
            </a:extLst>
          </p:cNvPr>
          <p:cNvSpPr txBox="1"/>
          <p:nvPr/>
        </p:nvSpPr>
        <p:spPr>
          <a:xfrm>
            <a:off x="3610542" y="2412432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w2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97724EE-B432-4705-98F2-C0BAA3E87C80}"/>
              </a:ext>
            </a:extLst>
          </p:cNvPr>
          <p:cNvSpPr/>
          <p:nvPr/>
        </p:nvSpPr>
        <p:spPr>
          <a:xfrm>
            <a:off x="4845417" y="1600200"/>
            <a:ext cx="295835" cy="70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01EC96D-D5FD-48EB-9A0D-DCE627E843F4}"/>
              </a:ext>
            </a:extLst>
          </p:cNvPr>
          <p:cNvSpPr/>
          <p:nvPr/>
        </p:nvSpPr>
        <p:spPr>
          <a:xfrm>
            <a:off x="4134963" y="3957029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3C4814B-7721-425D-9CC9-E2F33EB03D4D}"/>
              </a:ext>
            </a:extLst>
          </p:cNvPr>
          <p:cNvCxnSpPr>
            <a:stCxn id="4" idx="6"/>
          </p:cNvCxnSpPr>
          <p:nvPr/>
        </p:nvCxnSpPr>
        <p:spPr>
          <a:xfrm>
            <a:off x="3307976" y="1909483"/>
            <a:ext cx="826987" cy="243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D9595E7-B551-42BE-8CCC-D49761CE7D9E}"/>
              </a:ext>
            </a:extLst>
          </p:cNvPr>
          <p:cNvCxnSpPr>
            <a:stCxn id="9" idx="6"/>
            <a:endCxn id="21" idx="2"/>
          </p:cNvCxnSpPr>
          <p:nvPr/>
        </p:nvCxnSpPr>
        <p:spPr>
          <a:xfrm flipV="1">
            <a:off x="3307976" y="4266312"/>
            <a:ext cx="826987" cy="63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3DEA80F1-BEC6-4FEC-872C-5C04FE65D044}"/>
              </a:ext>
            </a:extLst>
          </p:cNvPr>
          <p:cNvSpPr/>
          <p:nvPr/>
        </p:nvSpPr>
        <p:spPr>
          <a:xfrm>
            <a:off x="4731111" y="3911315"/>
            <a:ext cx="295835" cy="70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390DD12-FAF7-489E-8AC5-68C264C153E6}"/>
              </a:ext>
            </a:extLst>
          </p:cNvPr>
          <p:cNvSpPr txBox="1"/>
          <p:nvPr/>
        </p:nvSpPr>
        <p:spPr>
          <a:xfrm>
            <a:off x="3844741" y="3544652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w3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64F8670-2F61-425E-88DA-9504F65FF021}"/>
              </a:ext>
            </a:extLst>
          </p:cNvPr>
          <p:cNvSpPr txBox="1"/>
          <p:nvPr/>
        </p:nvSpPr>
        <p:spPr>
          <a:xfrm>
            <a:off x="3439086" y="4307642"/>
            <a:ext cx="468398" cy="654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w4</a:t>
            </a:r>
            <a:endParaRPr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D05B8A75-6604-45C0-8126-7F2821CAF0D6}"/>
              </a:ext>
            </a:extLst>
          </p:cNvPr>
          <p:cNvSpPr/>
          <p:nvPr/>
        </p:nvSpPr>
        <p:spPr>
          <a:xfrm>
            <a:off x="4017304" y="5560822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AC61440-5F34-4A21-9DB7-C17D6460B2EE}"/>
              </a:ext>
            </a:extLst>
          </p:cNvPr>
          <p:cNvSpPr/>
          <p:nvPr/>
        </p:nvSpPr>
        <p:spPr>
          <a:xfrm>
            <a:off x="4630264" y="5550090"/>
            <a:ext cx="295835" cy="645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6480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6051683-F549-42E2-B33A-ABC7FFB9358F}"/>
              </a:ext>
            </a:extLst>
          </p:cNvPr>
          <p:cNvSpPr/>
          <p:nvPr/>
        </p:nvSpPr>
        <p:spPr>
          <a:xfrm>
            <a:off x="2716306" y="1600200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394064C-2344-4DCA-AF9E-49568813B092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640541" y="1909483"/>
            <a:ext cx="1075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A99E144-301C-4F51-8430-B722125D5571}"/>
              </a:ext>
            </a:extLst>
          </p:cNvPr>
          <p:cNvSpPr txBox="1"/>
          <p:nvPr/>
        </p:nvSpPr>
        <p:spPr>
          <a:xfrm>
            <a:off x="2057400" y="190948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x1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CEDCAD0-3802-4BE0-A535-229C6B79A228}"/>
              </a:ext>
            </a:extLst>
          </p:cNvPr>
          <p:cNvSpPr/>
          <p:nvPr/>
        </p:nvSpPr>
        <p:spPr>
          <a:xfrm>
            <a:off x="2716306" y="4020671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6EC42AB-2312-49AE-92E1-9299E3EFEAE7}"/>
              </a:ext>
            </a:extLst>
          </p:cNvPr>
          <p:cNvCxnSpPr>
            <a:cxnSpLocks/>
          </p:cNvCxnSpPr>
          <p:nvPr/>
        </p:nvCxnSpPr>
        <p:spPr>
          <a:xfrm>
            <a:off x="1640540" y="4347883"/>
            <a:ext cx="1075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D2B9621-BA48-4E43-96FC-56B6736718B1}"/>
              </a:ext>
            </a:extLst>
          </p:cNvPr>
          <p:cNvSpPr txBox="1"/>
          <p:nvPr/>
        </p:nvSpPr>
        <p:spPr>
          <a:xfrm>
            <a:off x="2041917" y="4286944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x2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AC17AC9-0B7C-4DA2-8B5A-CC4EA392C907}"/>
              </a:ext>
            </a:extLst>
          </p:cNvPr>
          <p:cNvSpPr/>
          <p:nvPr/>
        </p:nvSpPr>
        <p:spPr>
          <a:xfrm>
            <a:off x="4253747" y="1631577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66992FA-AA0F-4489-9824-15790861A377}"/>
              </a:ext>
            </a:extLst>
          </p:cNvPr>
          <p:cNvCxnSpPr>
            <a:stCxn id="4" idx="6"/>
            <a:endCxn id="12" idx="2"/>
          </p:cNvCxnSpPr>
          <p:nvPr/>
        </p:nvCxnSpPr>
        <p:spPr>
          <a:xfrm>
            <a:off x="3307976" y="1909483"/>
            <a:ext cx="945771" cy="31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141F3B3-F098-4CC9-859B-6111AB3FFC80}"/>
              </a:ext>
            </a:extLst>
          </p:cNvPr>
          <p:cNvCxnSpPr>
            <a:stCxn id="9" idx="6"/>
            <a:endCxn id="12" idx="2"/>
          </p:cNvCxnSpPr>
          <p:nvPr/>
        </p:nvCxnSpPr>
        <p:spPr>
          <a:xfrm flipV="1">
            <a:off x="3307976" y="1940860"/>
            <a:ext cx="945771" cy="2389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0E858E1F-3667-4701-8EE3-B46101E360FB}"/>
              </a:ext>
            </a:extLst>
          </p:cNvPr>
          <p:cNvSpPr txBox="1"/>
          <p:nvPr/>
        </p:nvSpPr>
        <p:spPr>
          <a:xfrm>
            <a:off x="3489514" y="1940859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w1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7320ABD-5C40-410A-BC30-B195DE90CBAD}"/>
              </a:ext>
            </a:extLst>
          </p:cNvPr>
          <p:cNvSpPr txBox="1"/>
          <p:nvPr/>
        </p:nvSpPr>
        <p:spPr>
          <a:xfrm>
            <a:off x="3610542" y="2412432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w2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97724EE-B432-4705-98F2-C0BAA3E87C80}"/>
              </a:ext>
            </a:extLst>
          </p:cNvPr>
          <p:cNvSpPr/>
          <p:nvPr/>
        </p:nvSpPr>
        <p:spPr>
          <a:xfrm>
            <a:off x="4845417" y="1600200"/>
            <a:ext cx="295835" cy="70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01EC96D-D5FD-48EB-9A0D-DCE627E843F4}"/>
              </a:ext>
            </a:extLst>
          </p:cNvPr>
          <p:cNvSpPr/>
          <p:nvPr/>
        </p:nvSpPr>
        <p:spPr>
          <a:xfrm>
            <a:off x="4134963" y="3957029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3C4814B-7721-425D-9CC9-E2F33EB03D4D}"/>
              </a:ext>
            </a:extLst>
          </p:cNvPr>
          <p:cNvCxnSpPr>
            <a:stCxn id="4" idx="6"/>
          </p:cNvCxnSpPr>
          <p:nvPr/>
        </p:nvCxnSpPr>
        <p:spPr>
          <a:xfrm>
            <a:off x="3307976" y="1909483"/>
            <a:ext cx="826987" cy="243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D9595E7-B551-42BE-8CCC-D49761CE7D9E}"/>
              </a:ext>
            </a:extLst>
          </p:cNvPr>
          <p:cNvCxnSpPr>
            <a:stCxn id="9" idx="6"/>
            <a:endCxn id="21" idx="2"/>
          </p:cNvCxnSpPr>
          <p:nvPr/>
        </p:nvCxnSpPr>
        <p:spPr>
          <a:xfrm flipV="1">
            <a:off x="3307976" y="4266312"/>
            <a:ext cx="826987" cy="63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3DEA80F1-BEC6-4FEC-872C-5C04FE65D044}"/>
              </a:ext>
            </a:extLst>
          </p:cNvPr>
          <p:cNvSpPr/>
          <p:nvPr/>
        </p:nvSpPr>
        <p:spPr>
          <a:xfrm>
            <a:off x="4731111" y="3911315"/>
            <a:ext cx="295835" cy="70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390DD12-FAF7-489E-8AC5-68C264C153E6}"/>
              </a:ext>
            </a:extLst>
          </p:cNvPr>
          <p:cNvSpPr txBox="1"/>
          <p:nvPr/>
        </p:nvSpPr>
        <p:spPr>
          <a:xfrm>
            <a:off x="3844741" y="3544652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w3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64F8670-2F61-425E-88DA-9504F65FF021}"/>
              </a:ext>
            </a:extLst>
          </p:cNvPr>
          <p:cNvSpPr txBox="1"/>
          <p:nvPr/>
        </p:nvSpPr>
        <p:spPr>
          <a:xfrm>
            <a:off x="3439086" y="4307642"/>
            <a:ext cx="468398" cy="654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w4</a:t>
            </a:r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9569E83-3400-4C72-9C69-1387FC594381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5141252" y="1955196"/>
            <a:ext cx="954748" cy="1316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6BEED4A-FE68-4420-A49B-748789ED6766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5026946" y="3272119"/>
            <a:ext cx="1069054" cy="994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A591744A-EE53-4FC2-AA9E-377912C698AA}"/>
              </a:ext>
            </a:extLst>
          </p:cNvPr>
          <p:cNvSpPr txBox="1"/>
          <p:nvPr/>
        </p:nvSpPr>
        <p:spPr>
          <a:xfrm>
            <a:off x="5270131" y="2547792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w5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1961DA7-F3E2-4C93-A8D1-9BC667E047F9}"/>
              </a:ext>
            </a:extLst>
          </p:cNvPr>
          <p:cNvSpPr txBox="1"/>
          <p:nvPr/>
        </p:nvSpPr>
        <p:spPr>
          <a:xfrm>
            <a:off x="5305969" y="3798814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w6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DA83E420-8C62-4E29-9604-D99506CE8A12}"/>
              </a:ext>
            </a:extLst>
          </p:cNvPr>
          <p:cNvSpPr/>
          <p:nvPr/>
        </p:nvSpPr>
        <p:spPr>
          <a:xfrm>
            <a:off x="4134963" y="5709628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1C8F5A2-D787-48D5-83E2-66119CF7010E}"/>
              </a:ext>
            </a:extLst>
          </p:cNvPr>
          <p:cNvSpPr/>
          <p:nvPr/>
        </p:nvSpPr>
        <p:spPr>
          <a:xfrm>
            <a:off x="4731111" y="5648654"/>
            <a:ext cx="295835" cy="70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8327BF03-C9DC-448E-957A-862DBEEEC27C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5026946" y="3429000"/>
            <a:ext cx="1069054" cy="2574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54545D94-2B86-436B-8DA6-0D236DCF355F}"/>
              </a:ext>
            </a:extLst>
          </p:cNvPr>
          <p:cNvSpPr txBox="1"/>
          <p:nvPr/>
        </p:nvSpPr>
        <p:spPr>
          <a:xfrm>
            <a:off x="5305969" y="504357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2291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6051683-F549-42E2-B33A-ABC7FFB9358F}"/>
              </a:ext>
            </a:extLst>
          </p:cNvPr>
          <p:cNvSpPr/>
          <p:nvPr/>
        </p:nvSpPr>
        <p:spPr>
          <a:xfrm>
            <a:off x="2716306" y="1600200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394064C-2344-4DCA-AF9E-49568813B092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640541" y="1909483"/>
            <a:ext cx="1075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A99E144-301C-4F51-8430-B722125D5571}"/>
              </a:ext>
            </a:extLst>
          </p:cNvPr>
          <p:cNvSpPr txBox="1"/>
          <p:nvPr/>
        </p:nvSpPr>
        <p:spPr>
          <a:xfrm>
            <a:off x="2057400" y="190948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x1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CEDCAD0-3802-4BE0-A535-229C6B79A228}"/>
              </a:ext>
            </a:extLst>
          </p:cNvPr>
          <p:cNvSpPr/>
          <p:nvPr/>
        </p:nvSpPr>
        <p:spPr>
          <a:xfrm>
            <a:off x="2716306" y="4020671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6EC42AB-2312-49AE-92E1-9299E3EFEAE7}"/>
              </a:ext>
            </a:extLst>
          </p:cNvPr>
          <p:cNvCxnSpPr>
            <a:cxnSpLocks/>
          </p:cNvCxnSpPr>
          <p:nvPr/>
        </p:nvCxnSpPr>
        <p:spPr>
          <a:xfrm>
            <a:off x="1640540" y="4347883"/>
            <a:ext cx="1075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D2B9621-BA48-4E43-96FC-56B6736718B1}"/>
              </a:ext>
            </a:extLst>
          </p:cNvPr>
          <p:cNvSpPr txBox="1"/>
          <p:nvPr/>
        </p:nvSpPr>
        <p:spPr>
          <a:xfrm>
            <a:off x="2041917" y="4286944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x2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AC17AC9-0B7C-4DA2-8B5A-CC4EA392C907}"/>
              </a:ext>
            </a:extLst>
          </p:cNvPr>
          <p:cNvSpPr/>
          <p:nvPr/>
        </p:nvSpPr>
        <p:spPr>
          <a:xfrm>
            <a:off x="4253747" y="1631577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66992FA-AA0F-4489-9824-15790861A377}"/>
              </a:ext>
            </a:extLst>
          </p:cNvPr>
          <p:cNvCxnSpPr>
            <a:stCxn id="4" idx="6"/>
            <a:endCxn id="12" idx="2"/>
          </p:cNvCxnSpPr>
          <p:nvPr/>
        </p:nvCxnSpPr>
        <p:spPr>
          <a:xfrm>
            <a:off x="3307976" y="1909483"/>
            <a:ext cx="945771" cy="31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141F3B3-F098-4CC9-859B-6111AB3FFC80}"/>
              </a:ext>
            </a:extLst>
          </p:cNvPr>
          <p:cNvCxnSpPr>
            <a:stCxn id="9" idx="6"/>
            <a:endCxn id="12" idx="2"/>
          </p:cNvCxnSpPr>
          <p:nvPr/>
        </p:nvCxnSpPr>
        <p:spPr>
          <a:xfrm flipV="1">
            <a:off x="3307976" y="1940860"/>
            <a:ext cx="945771" cy="2389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0E858E1F-3667-4701-8EE3-B46101E360FB}"/>
              </a:ext>
            </a:extLst>
          </p:cNvPr>
          <p:cNvSpPr txBox="1"/>
          <p:nvPr/>
        </p:nvSpPr>
        <p:spPr>
          <a:xfrm>
            <a:off x="3489514" y="1940859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w1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7320ABD-5C40-410A-BC30-B195DE90CBAD}"/>
              </a:ext>
            </a:extLst>
          </p:cNvPr>
          <p:cNvSpPr txBox="1"/>
          <p:nvPr/>
        </p:nvSpPr>
        <p:spPr>
          <a:xfrm>
            <a:off x="3610542" y="2412432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w2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97724EE-B432-4705-98F2-C0BAA3E87C80}"/>
              </a:ext>
            </a:extLst>
          </p:cNvPr>
          <p:cNvSpPr/>
          <p:nvPr/>
        </p:nvSpPr>
        <p:spPr>
          <a:xfrm>
            <a:off x="4845417" y="1600200"/>
            <a:ext cx="295835" cy="70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01EC96D-D5FD-48EB-9A0D-DCE627E843F4}"/>
              </a:ext>
            </a:extLst>
          </p:cNvPr>
          <p:cNvSpPr/>
          <p:nvPr/>
        </p:nvSpPr>
        <p:spPr>
          <a:xfrm>
            <a:off x="4134963" y="3957029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3C4814B-7721-425D-9CC9-E2F33EB03D4D}"/>
              </a:ext>
            </a:extLst>
          </p:cNvPr>
          <p:cNvCxnSpPr>
            <a:stCxn id="4" idx="6"/>
          </p:cNvCxnSpPr>
          <p:nvPr/>
        </p:nvCxnSpPr>
        <p:spPr>
          <a:xfrm>
            <a:off x="3307976" y="1909483"/>
            <a:ext cx="826987" cy="243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D9595E7-B551-42BE-8CCC-D49761CE7D9E}"/>
              </a:ext>
            </a:extLst>
          </p:cNvPr>
          <p:cNvCxnSpPr>
            <a:stCxn id="9" idx="6"/>
            <a:endCxn id="21" idx="2"/>
          </p:cNvCxnSpPr>
          <p:nvPr/>
        </p:nvCxnSpPr>
        <p:spPr>
          <a:xfrm flipV="1">
            <a:off x="3307976" y="4266312"/>
            <a:ext cx="826987" cy="63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3DEA80F1-BEC6-4FEC-872C-5C04FE65D044}"/>
              </a:ext>
            </a:extLst>
          </p:cNvPr>
          <p:cNvSpPr/>
          <p:nvPr/>
        </p:nvSpPr>
        <p:spPr>
          <a:xfrm>
            <a:off x="4731111" y="3911315"/>
            <a:ext cx="295835" cy="70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390DD12-FAF7-489E-8AC5-68C264C153E6}"/>
              </a:ext>
            </a:extLst>
          </p:cNvPr>
          <p:cNvSpPr txBox="1"/>
          <p:nvPr/>
        </p:nvSpPr>
        <p:spPr>
          <a:xfrm>
            <a:off x="3844741" y="3544652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w3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64F8670-2F61-425E-88DA-9504F65FF021}"/>
              </a:ext>
            </a:extLst>
          </p:cNvPr>
          <p:cNvSpPr txBox="1"/>
          <p:nvPr/>
        </p:nvSpPr>
        <p:spPr>
          <a:xfrm>
            <a:off x="3439086" y="4307642"/>
            <a:ext cx="468398" cy="654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w4</a:t>
            </a:r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9569E83-3400-4C72-9C69-1387FC594381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5141252" y="1955196"/>
            <a:ext cx="954748" cy="1316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6BEED4A-FE68-4420-A49B-748789ED6766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5026946" y="3272119"/>
            <a:ext cx="1069054" cy="994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A591744A-EE53-4FC2-AA9E-377912C698AA}"/>
              </a:ext>
            </a:extLst>
          </p:cNvPr>
          <p:cNvSpPr txBox="1"/>
          <p:nvPr/>
        </p:nvSpPr>
        <p:spPr>
          <a:xfrm>
            <a:off x="5270131" y="2547792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w5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1961DA7-F3E2-4C93-A8D1-9BC667E047F9}"/>
              </a:ext>
            </a:extLst>
          </p:cNvPr>
          <p:cNvSpPr txBox="1"/>
          <p:nvPr/>
        </p:nvSpPr>
        <p:spPr>
          <a:xfrm>
            <a:off x="5305969" y="3798814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w6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DA83E420-8C62-4E29-9604-D99506CE8A12}"/>
              </a:ext>
            </a:extLst>
          </p:cNvPr>
          <p:cNvSpPr/>
          <p:nvPr/>
        </p:nvSpPr>
        <p:spPr>
          <a:xfrm>
            <a:off x="4134963" y="5709628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1C8F5A2-D787-48D5-83E2-66119CF7010E}"/>
              </a:ext>
            </a:extLst>
          </p:cNvPr>
          <p:cNvSpPr/>
          <p:nvPr/>
        </p:nvSpPr>
        <p:spPr>
          <a:xfrm>
            <a:off x="4731111" y="5648654"/>
            <a:ext cx="295835" cy="70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8327BF03-C9DC-448E-957A-862DBEEEC27C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5026946" y="3429000"/>
            <a:ext cx="1069054" cy="2574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54545D94-2B86-436B-8DA6-0D236DCF355F}"/>
              </a:ext>
            </a:extLst>
          </p:cNvPr>
          <p:cNvSpPr txBox="1"/>
          <p:nvPr/>
        </p:nvSpPr>
        <p:spPr>
          <a:xfrm>
            <a:off x="5305969" y="504357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w7</a:t>
            </a:r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09C90DE9-9919-41BA-9F60-2E4779042AC3}"/>
              </a:ext>
            </a:extLst>
          </p:cNvPr>
          <p:cNvSpPr/>
          <p:nvPr/>
        </p:nvSpPr>
        <p:spPr>
          <a:xfrm>
            <a:off x="6096000" y="2962836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5268691-2F0E-4C16-A868-DA89CD3DDA81}"/>
              </a:ext>
            </a:extLst>
          </p:cNvPr>
          <p:cNvSpPr/>
          <p:nvPr/>
        </p:nvSpPr>
        <p:spPr>
          <a:xfrm>
            <a:off x="6687670" y="2901305"/>
            <a:ext cx="468398" cy="741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23230C8-020E-4208-BF67-D2799A1E5590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5141252" y="1955196"/>
            <a:ext cx="954748" cy="1316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3B9A0A8-9380-44E5-A15C-C693FD953AB4}"/>
              </a:ext>
            </a:extLst>
          </p:cNvPr>
          <p:cNvCxnSpPr>
            <a:endCxn id="30" idx="2"/>
          </p:cNvCxnSpPr>
          <p:nvPr/>
        </p:nvCxnSpPr>
        <p:spPr>
          <a:xfrm flipV="1">
            <a:off x="5026946" y="3272119"/>
            <a:ext cx="1069054" cy="994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5838C9A5-C738-4403-9957-E4DDEE510AE9}"/>
              </a:ext>
            </a:extLst>
          </p:cNvPr>
          <p:cNvSpPr txBox="1"/>
          <p:nvPr/>
        </p:nvSpPr>
        <p:spPr>
          <a:xfrm>
            <a:off x="7179670" y="324433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output</a:t>
            </a:r>
            <a:endParaRPr lang="zh-CN" altLang="en-US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52C4FC8-9733-413F-B705-00AA369CD8FA}"/>
              </a:ext>
            </a:extLst>
          </p:cNvPr>
          <p:cNvCxnSpPr/>
          <p:nvPr/>
        </p:nvCxnSpPr>
        <p:spPr>
          <a:xfrm flipV="1">
            <a:off x="7156068" y="3272117"/>
            <a:ext cx="8987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542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8712EB-7212-4B91-A165-B870B88DA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28EE36-3CC7-441D-9125-ACBFCF550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090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66</Words>
  <Application>Microsoft Office PowerPoint</Application>
  <PresentationFormat>宽屏</PresentationFormat>
  <Paragraphs>56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kainian xie</dc:creator>
  <cp:lastModifiedBy>kainian xie</cp:lastModifiedBy>
  <cp:revision>7</cp:revision>
  <dcterms:created xsi:type="dcterms:W3CDTF">2018-01-25T10:07:42Z</dcterms:created>
  <dcterms:modified xsi:type="dcterms:W3CDTF">2018-01-25T10:57:00Z</dcterms:modified>
</cp:coreProperties>
</file>