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26666-ED97-4D0B-AB07-D33507CB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8A33CB-C5AF-44DE-BFA5-ABFA1406A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E2A5F-090E-4EEE-B6D7-B8A7F094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1B554-F8FD-42C9-B587-11F1A7DC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0B542-EA66-492F-A802-6E2400BE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0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24393-8F33-41DF-B636-E6F1DF5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38AF1C-41FD-4753-B88D-0E4D40459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E279C-4785-4B91-95E4-C39DC0BE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753DB-29B1-43B3-A877-7B0A218A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5BBE8-B26D-4674-B31C-D9AF7789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41D741-E35C-47C8-BA08-110D37DE2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A8E751-072C-48A2-8198-5D8599AA5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FC892-5B08-4E67-ADF7-589C6CCE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7B9C2-21BD-4AEE-BC8A-A239C790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118E0-15D4-4EDF-A8CA-9915E68C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8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8695F-5EC9-4F56-8A8F-E469AF1D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B029D-5A60-4BF8-B4CE-D4CF3150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905B5-1583-43B7-A2F4-0084E18B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0870A-96AF-4B81-AE52-36686313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DC0F9-8235-4C1F-B779-8D4337BE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5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E8273-B8B9-4793-BA4F-94D1C5F1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1F475-D99E-410D-9828-B3ED9BF7E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50B1B-2297-4DEF-AFD8-A64FD6B8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05BBE-9B5E-42D4-8D3F-41548C81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F2314-C574-4EA7-8ED8-C88CEAE1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A6347-7371-40ED-B185-25A65215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2E985-21C8-4131-B74F-A57B0FDA6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0B4403-BCDB-410A-85C6-85F67448D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C0CB03-6083-4FB8-8FC9-A2D2DCD9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F594D1-E55B-4C48-A0F3-8B460344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AA1A9-E95B-41C4-B55F-E617647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4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059EF-994F-4EA7-BC0B-20F9F38B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ABB52-B9E9-46AD-95B7-80B3B82B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3DCE5-4232-4201-A0F1-0F9AA1F2D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A78580-2B22-43D5-9FDF-CCDE8F979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0A9E59-32CB-4444-8617-E5B34B716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E0834F-9266-4D4B-B74F-E37DF3C9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D6E305-DDFA-4C9F-A563-6FFA8492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BA6634-5740-403A-A68A-4073F2B2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86B74-A1B7-4A35-8337-9D64C7F3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74E91-ABB3-487E-9A68-0338216F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B8EF02-4EEE-4F3F-B218-118B56B5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BA8EC9-2857-438F-8F24-56DEC611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3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58F064-0C33-4233-AC9B-51D6D6D1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32B693-FC5F-4F75-85CC-EE1201D4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DF4530-3250-4044-B59A-036646DD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4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21867-9233-4E4C-982A-24DF0A8C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81474-A142-4703-9941-131DD8D9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261A5-2CB4-4F3A-A5D8-210F5F4B1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C4A39-1B7B-4070-B2AC-DB91640F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7B152-1C31-46DF-82FD-824E529D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7D7DB0-4592-46EE-99E5-24A60927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7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7259B-9527-4E8E-934B-B4B4C85B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F41206-88BB-4C12-B358-2E02DC7FC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A88400-3FC9-45A4-A4F1-A1997CD4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3D459-CFFB-426E-95C3-8799FFAA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1AB09-E30A-4BD8-9006-98A1DA43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DD8FC-F941-4D7F-BCBC-83B0DE71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0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653287-3F78-4997-8E71-B67B0218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1BA16-D0E6-4F55-9773-D6F596F7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E94CF-853B-4355-AF34-D0BC63324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9D12A-A438-4F56-B4F6-7274821B6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FA01B-54A4-4D43-BBEC-60708EBC6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7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3A7CCA3-B5DF-492C-BC8F-BBB104A4DAD3}"/>
              </a:ext>
            </a:extLst>
          </p:cNvPr>
          <p:cNvSpPr/>
          <p:nvPr/>
        </p:nvSpPr>
        <p:spPr>
          <a:xfrm>
            <a:off x="6096000" y="29628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2C1D2F-12DD-4F7C-91D8-0333BAECCEDC}"/>
              </a:ext>
            </a:extLst>
          </p:cNvPr>
          <p:cNvSpPr/>
          <p:nvPr/>
        </p:nvSpPr>
        <p:spPr>
          <a:xfrm>
            <a:off x="6687670" y="2901305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5141252" y="1955196"/>
            <a:ext cx="954748" cy="131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stCxn id="27" idx="3"/>
            <a:endCxn id="30" idx="2"/>
          </p:cNvCxnSpPr>
          <p:nvPr/>
        </p:nvCxnSpPr>
        <p:spPr>
          <a:xfrm flipV="1">
            <a:off x="5026946" y="3272119"/>
            <a:ext cx="1069054" cy="99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1744A-EE53-4FC2-AA9E-377912C698AA}"/>
              </a:ext>
            </a:extLst>
          </p:cNvPr>
          <p:cNvSpPr txBox="1"/>
          <p:nvPr/>
        </p:nvSpPr>
        <p:spPr>
          <a:xfrm>
            <a:off x="5270131" y="254779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1961DA7-F3E2-4C93-A8D1-9BC667E047F9}"/>
              </a:ext>
            </a:extLst>
          </p:cNvPr>
          <p:cNvSpPr txBox="1"/>
          <p:nvPr/>
        </p:nvSpPr>
        <p:spPr>
          <a:xfrm>
            <a:off x="5305969" y="379881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w6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stCxn id="31" idx="3"/>
          </p:cNvCxnSpPr>
          <p:nvPr/>
        </p:nvCxnSpPr>
        <p:spPr>
          <a:xfrm flipV="1">
            <a:off x="7156068" y="3272117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79670" y="332501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4628259-DD0A-4E0C-BBA5-B53A75C4014A}"/>
              </a:ext>
            </a:extLst>
          </p:cNvPr>
          <p:cNvSpPr txBox="1"/>
          <p:nvPr/>
        </p:nvSpPr>
        <p:spPr>
          <a:xfrm>
            <a:off x="2568388" y="5177118"/>
            <a:ext cx="18293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    x2    output</a:t>
            </a:r>
          </a:p>
          <a:p>
            <a:r>
              <a:rPr lang="en-US" altLang="zh-CN" dirty="0"/>
              <a:t>0       0             0</a:t>
            </a:r>
          </a:p>
          <a:p>
            <a:r>
              <a:rPr lang="en-US" altLang="zh-CN" dirty="0"/>
              <a:t>0        1            1</a:t>
            </a:r>
          </a:p>
          <a:p>
            <a:pPr marL="342900" indent="-342900">
              <a:buAutoNum type="arabicPlain"/>
            </a:pPr>
            <a:r>
              <a:rPr lang="en-US" altLang="zh-CN" dirty="0"/>
              <a:t>    0            1</a:t>
            </a:r>
          </a:p>
          <a:p>
            <a:r>
              <a:rPr lang="en-US" altLang="zh-CN" dirty="0"/>
              <a:t>1        1            0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32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805505" y="3333095"/>
            <a:ext cx="591670" cy="47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729739" y="3660306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131116" y="359936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397175" y="1940860"/>
            <a:ext cx="856572" cy="163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224162" y="313067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3307976" y="1909483"/>
            <a:ext cx="916186" cy="153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V="1">
            <a:off x="3397175" y="3439959"/>
            <a:ext cx="826987" cy="13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820310" y="3223739"/>
            <a:ext cx="295835" cy="55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3A7CCA3-B5DF-492C-BC8F-BBB104A4DAD3}"/>
              </a:ext>
            </a:extLst>
          </p:cNvPr>
          <p:cNvSpPr/>
          <p:nvPr/>
        </p:nvSpPr>
        <p:spPr>
          <a:xfrm>
            <a:off x="5979783" y="2592022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OS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2C1D2F-12DD-4F7C-91D8-0333BAECCEDC}"/>
              </a:ext>
            </a:extLst>
          </p:cNvPr>
          <p:cNvSpPr/>
          <p:nvPr/>
        </p:nvSpPr>
        <p:spPr>
          <a:xfrm>
            <a:off x="6562940" y="2482114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5141252" y="1955196"/>
            <a:ext cx="838531" cy="94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stCxn id="27" idx="3"/>
            <a:endCxn id="30" idx="2"/>
          </p:cNvCxnSpPr>
          <p:nvPr/>
        </p:nvCxnSpPr>
        <p:spPr>
          <a:xfrm flipV="1">
            <a:off x="5116145" y="2901305"/>
            <a:ext cx="863638" cy="59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stCxn id="31" idx="3"/>
          </p:cNvCxnSpPr>
          <p:nvPr/>
        </p:nvCxnSpPr>
        <p:spPr>
          <a:xfrm flipV="1">
            <a:off x="7031338" y="2852926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92915" y="28660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49885D-84EF-4DA8-81E9-7B0DAB4FEA0E}"/>
              </a:ext>
            </a:extLst>
          </p:cNvPr>
          <p:cNvSpPr txBox="1"/>
          <p:nvPr/>
        </p:nvSpPr>
        <p:spPr>
          <a:xfrm>
            <a:off x="5187503" y="42246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OL1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E4384DD-6548-46CB-A3A3-DF38F08B0060}"/>
              </a:ext>
            </a:extLst>
          </p:cNvPr>
          <p:cNvSpPr/>
          <p:nvPr/>
        </p:nvSpPr>
        <p:spPr>
          <a:xfrm>
            <a:off x="4271677" y="3989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C29A8F3-81B8-48AF-8F94-3237AAE098B8}"/>
              </a:ext>
            </a:extLst>
          </p:cNvPr>
          <p:cNvSpPr/>
          <p:nvPr/>
        </p:nvSpPr>
        <p:spPr>
          <a:xfrm>
            <a:off x="4863347" y="367559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835A0E-C35F-46D9-AF5B-3C3E5C3612EA}"/>
              </a:ext>
            </a:extLst>
          </p:cNvPr>
          <p:cNvSpPr/>
          <p:nvPr/>
        </p:nvSpPr>
        <p:spPr>
          <a:xfrm>
            <a:off x="4258230" y="455407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5B0E213-7FC1-4E99-940E-143AB718B9B1}"/>
              </a:ext>
            </a:extLst>
          </p:cNvPr>
          <p:cNvSpPr/>
          <p:nvPr/>
        </p:nvSpPr>
        <p:spPr>
          <a:xfrm>
            <a:off x="4849900" y="4522693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3F9C986-3141-447A-B15F-A7D29300C802}"/>
              </a:ext>
            </a:extLst>
          </p:cNvPr>
          <p:cNvCxnSpPr>
            <a:stCxn id="4" idx="6"/>
            <a:endCxn id="39" idx="2"/>
          </p:cNvCxnSpPr>
          <p:nvPr/>
        </p:nvCxnSpPr>
        <p:spPr>
          <a:xfrm flipV="1">
            <a:off x="3307976" y="708219"/>
            <a:ext cx="963701" cy="120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4C5FEE5-AA51-4913-9C41-13511AE677FD}"/>
              </a:ext>
            </a:extLst>
          </p:cNvPr>
          <p:cNvCxnSpPr>
            <a:cxnSpLocks/>
            <a:stCxn id="9" idx="6"/>
            <a:endCxn id="44" idx="2"/>
          </p:cNvCxnSpPr>
          <p:nvPr/>
        </p:nvCxnSpPr>
        <p:spPr>
          <a:xfrm>
            <a:off x="3397175" y="3572989"/>
            <a:ext cx="861055" cy="12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4B27137-384D-4E9C-B99F-469A1450AB8D}"/>
              </a:ext>
            </a:extLst>
          </p:cNvPr>
          <p:cNvCxnSpPr>
            <a:stCxn id="9" idx="6"/>
            <a:endCxn id="39" idx="2"/>
          </p:cNvCxnSpPr>
          <p:nvPr/>
        </p:nvCxnSpPr>
        <p:spPr>
          <a:xfrm flipV="1">
            <a:off x="3397175" y="708219"/>
            <a:ext cx="874502" cy="286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D4AA241-E731-4F35-89E7-20AE824F25CC}"/>
              </a:ext>
            </a:extLst>
          </p:cNvPr>
          <p:cNvCxnSpPr>
            <a:stCxn id="4" idx="6"/>
            <a:endCxn id="44" idx="2"/>
          </p:cNvCxnSpPr>
          <p:nvPr/>
        </p:nvCxnSpPr>
        <p:spPr>
          <a:xfrm>
            <a:off x="3307976" y="1909483"/>
            <a:ext cx="950254" cy="295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36A1B96-0A56-4472-88C0-30B54791E3F2}"/>
              </a:ext>
            </a:extLst>
          </p:cNvPr>
          <p:cNvCxnSpPr>
            <a:stCxn id="43" idx="3"/>
            <a:endCxn id="30" idx="3"/>
          </p:cNvCxnSpPr>
          <p:nvPr/>
        </p:nvCxnSpPr>
        <p:spPr>
          <a:xfrm>
            <a:off x="5159182" y="722555"/>
            <a:ext cx="907249" cy="23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EEB08C6-8984-4B26-ACAE-3E88C2C67BC0}"/>
              </a:ext>
            </a:extLst>
          </p:cNvPr>
          <p:cNvCxnSpPr>
            <a:stCxn id="45" idx="3"/>
            <a:endCxn id="30" idx="2"/>
          </p:cNvCxnSpPr>
          <p:nvPr/>
        </p:nvCxnSpPr>
        <p:spPr>
          <a:xfrm flipV="1">
            <a:off x="5145735" y="2901305"/>
            <a:ext cx="834048" cy="19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9A2A905-0B97-498F-8DA2-4A02EFA9A93A}"/>
              </a:ext>
            </a:extLst>
          </p:cNvPr>
          <p:cNvSpPr txBox="1"/>
          <p:nvPr/>
        </p:nvSpPr>
        <p:spPr>
          <a:xfrm>
            <a:off x="3411137" y="102574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86E150E-D6C0-4CE0-84CE-74D1313DB479}"/>
              </a:ext>
            </a:extLst>
          </p:cNvPr>
          <p:cNvSpPr txBox="1"/>
          <p:nvPr/>
        </p:nvSpPr>
        <p:spPr>
          <a:xfrm>
            <a:off x="3392692" y="162307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3AED0EF-DF52-450E-9C0F-FA87652B51CF}"/>
              </a:ext>
            </a:extLst>
          </p:cNvPr>
          <p:cNvSpPr txBox="1"/>
          <p:nvPr/>
        </p:nvSpPr>
        <p:spPr>
          <a:xfrm>
            <a:off x="5540778" y="129736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L2W1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1B577B4-F3B6-4C88-AF07-DF88E2A1E637}"/>
              </a:ext>
            </a:extLst>
          </p:cNvPr>
          <p:cNvSpPr txBox="1"/>
          <p:nvPr/>
        </p:nvSpPr>
        <p:spPr>
          <a:xfrm>
            <a:off x="5054604" y="245665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L2W2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CE4491D-8037-40F8-99AE-871E05679744}"/>
              </a:ext>
            </a:extLst>
          </p:cNvPr>
          <p:cNvSpPr txBox="1"/>
          <p:nvPr/>
        </p:nvSpPr>
        <p:spPr>
          <a:xfrm>
            <a:off x="5122580" y="328247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L2W3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BB448A1-E562-4686-AFAB-69D3F9B5D14E}"/>
              </a:ext>
            </a:extLst>
          </p:cNvPr>
          <p:cNvSpPr txBox="1"/>
          <p:nvPr/>
        </p:nvSpPr>
        <p:spPr>
          <a:xfrm>
            <a:off x="5337295" y="418473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L2W4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E81FC93-2BE1-445D-9EAD-4B5567CF0E09}"/>
              </a:ext>
            </a:extLst>
          </p:cNvPr>
          <p:cNvSpPr txBox="1"/>
          <p:nvPr/>
        </p:nvSpPr>
        <p:spPr>
          <a:xfrm>
            <a:off x="3292343" y="414262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W24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075A914-41F1-4AA1-8706-E03847AB20D0}"/>
              </a:ext>
            </a:extLst>
          </p:cNvPr>
          <p:cNvSpPr/>
          <p:nvPr/>
        </p:nvSpPr>
        <p:spPr>
          <a:xfrm>
            <a:off x="2794802" y="5332688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39CE22B-4902-4ACC-9838-88AA5CA2E0DC}"/>
              </a:ext>
            </a:extLst>
          </p:cNvPr>
          <p:cNvCxnSpPr/>
          <p:nvPr/>
        </p:nvCxnSpPr>
        <p:spPr>
          <a:xfrm>
            <a:off x="1815353" y="5641970"/>
            <a:ext cx="981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A7A902F-B731-4226-B5D6-25BE1B9EC803}"/>
              </a:ext>
            </a:extLst>
          </p:cNvPr>
          <p:cNvSpPr txBox="1"/>
          <p:nvPr/>
        </p:nvSpPr>
        <p:spPr>
          <a:xfrm>
            <a:off x="2131116" y="5658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81DF7A8-D06C-41E4-95D0-B3325641CDDD}"/>
              </a:ext>
            </a:extLst>
          </p:cNvPr>
          <p:cNvCxnSpPr>
            <a:stCxn id="42" idx="7"/>
            <a:endCxn id="39" idx="2"/>
          </p:cNvCxnSpPr>
          <p:nvPr/>
        </p:nvCxnSpPr>
        <p:spPr>
          <a:xfrm flipV="1">
            <a:off x="3299824" y="708219"/>
            <a:ext cx="971853" cy="471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3CE06EA-1E93-47B0-8DCD-533FEA32DAEA}"/>
              </a:ext>
            </a:extLst>
          </p:cNvPr>
          <p:cNvSpPr txBox="1"/>
          <p:nvPr/>
        </p:nvSpPr>
        <p:spPr>
          <a:xfrm>
            <a:off x="2905877" y="48358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WB1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2AD4B7-3C61-4122-A67B-7F01E27CEDD1}"/>
              </a:ext>
            </a:extLst>
          </p:cNvPr>
          <p:cNvCxnSpPr>
            <a:stCxn id="42" idx="7"/>
            <a:endCxn id="12" idx="2"/>
          </p:cNvCxnSpPr>
          <p:nvPr/>
        </p:nvCxnSpPr>
        <p:spPr>
          <a:xfrm flipV="1">
            <a:off x="3299824" y="1940860"/>
            <a:ext cx="953923" cy="348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573875-10BB-459F-A7EA-83152C493C8C}"/>
              </a:ext>
            </a:extLst>
          </p:cNvPr>
          <p:cNvCxnSpPr>
            <a:stCxn id="42" idx="7"/>
            <a:endCxn id="21" idx="2"/>
          </p:cNvCxnSpPr>
          <p:nvPr/>
        </p:nvCxnSpPr>
        <p:spPr>
          <a:xfrm flipV="1">
            <a:off x="3299824" y="3439959"/>
            <a:ext cx="924338" cy="198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8B687C2-C461-4BF7-9C72-5BD9EC404BA3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V="1">
            <a:off x="3299824" y="4863353"/>
            <a:ext cx="958406" cy="55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5802CD3-680E-4364-9A54-29916D135791}"/>
              </a:ext>
            </a:extLst>
          </p:cNvPr>
          <p:cNvSpPr txBox="1"/>
          <p:nvPr/>
        </p:nvSpPr>
        <p:spPr>
          <a:xfrm>
            <a:off x="3555816" y="50824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WB4</a:t>
            </a:r>
            <a:endParaRPr lang="zh-CN" altLang="en-US" dirty="0"/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FD5BB8AC-23C3-4C1A-9137-9B0F85C3D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22262"/>
              </p:ext>
            </p:extLst>
          </p:nvPr>
        </p:nvGraphicFramePr>
        <p:xfrm>
          <a:off x="4704328" y="5527667"/>
          <a:ext cx="668020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911">
                  <a:extLst>
                    <a:ext uri="{9D8B030D-6E8A-4147-A177-3AD203B41FA5}">
                      <a16:colId xmlns:a16="http://schemas.microsoft.com/office/drawing/2014/main" val="700092796"/>
                    </a:ext>
                  </a:extLst>
                </a:gridCol>
                <a:gridCol w="342412">
                  <a:extLst>
                    <a:ext uri="{9D8B030D-6E8A-4147-A177-3AD203B41FA5}">
                      <a16:colId xmlns:a16="http://schemas.microsoft.com/office/drawing/2014/main" val="2275710073"/>
                    </a:ext>
                  </a:extLst>
                </a:gridCol>
                <a:gridCol w="304366">
                  <a:extLst>
                    <a:ext uri="{9D8B030D-6E8A-4147-A177-3AD203B41FA5}">
                      <a16:colId xmlns:a16="http://schemas.microsoft.com/office/drawing/2014/main" val="2555214933"/>
                    </a:ext>
                  </a:extLst>
                </a:gridCol>
                <a:gridCol w="329730">
                  <a:extLst>
                    <a:ext uri="{9D8B030D-6E8A-4147-A177-3AD203B41FA5}">
                      <a16:colId xmlns:a16="http://schemas.microsoft.com/office/drawing/2014/main" val="3153250895"/>
                    </a:ext>
                  </a:extLst>
                </a:gridCol>
                <a:gridCol w="405821">
                  <a:extLst>
                    <a:ext uri="{9D8B030D-6E8A-4147-A177-3AD203B41FA5}">
                      <a16:colId xmlns:a16="http://schemas.microsoft.com/office/drawing/2014/main" val="1631205476"/>
                    </a:ext>
                  </a:extLst>
                </a:gridCol>
                <a:gridCol w="317048">
                  <a:extLst>
                    <a:ext uri="{9D8B030D-6E8A-4147-A177-3AD203B41FA5}">
                      <a16:colId xmlns:a16="http://schemas.microsoft.com/office/drawing/2014/main" val="3938114170"/>
                    </a:ext>
                  </a:extLst>
                </a:gridCol>
                <a:gridCol w="342412">
                  <a:extLst>
                    <a:ext uri="{9D8B030D-6E8A-4147-A177-3AD203B41FA5}">
                      <a16:colId xmlns:a16="http://schemas.microsoft.com/office/drawing/2014/main" val="3781974190"/>
                    </a:ext>
                  </a:extLst>
                </a:gridCol>
                <a:gridCol w="332900">
                  <a:extLst>
                    <a:ext uri="{9D8B030D-6E8A-4147-A177-3AD203B41FA5}">
                      <a16:colId xmlns:a16="http://schemas.microsoft.com/office/drawing/2014/main" val="1480294718"/>
                    </a:ext>
                  </a:extLst>
                </a:gridCol>
                <a:gridCol w="370946">
                  <a:extLst>
                    <a:ext uri="{9D8B030D-6E8A-4147-A177-3AD203B41FA5}">
                      <a16:colId xmlns:a16="http://schemas.microsoft.com/office/drawing/2014/main" val="2389687734"/>
                    </a:ext>
                  </a:extLst>
                </a:gridCol>
                <a:gridCol w="367776">
                  <a:extLst>
                    <a:ext uri="{9D8B030D-6E8A-4147-A177-3AD203B41FA5}">
                      <a16:colId xmlns:a16="http://schemas.microsoft.com/office/drawing/2014/main" val="765137369"/>
                    </a:ext>
                  </a:extLst>
                </a:gridCol>
                <a:gridCol w="393139">
                  <a:extLst>
                    <a:ext uri="{9D8B030D-6E8A-4147-A177-3AD203B41FA5}">
                      <a16:colId xmlns:a16="http://schemas.microsoft.com/office/drawing/2014/main" val="966559723"/>
                    </a:ext>
                  </a:extLst>
                </a:gridCol>
                <a:gridCol w="367776">
                  <a:extLst>
                    <a:ext uri="{9D8B030D-6E8A-4147-A177-3AD203B41FA5}">
                      <a16:colId xmlns:a16="http://schemas.microsoft.com/office/drawing/2014/main" val="3981003954"/>
                    </a:ext>
                  </a:extLst>
                </a:gridCol>
                <a:gridCol w="380458">
                  <a:extLst>
                    <a:ext uri="{9D8B030D-6E8A-4147-A177-3AD203B41FA5}">
                      <a16:colId xmlns:a16="http://schemas.microsoft.com/office/drawing/2014/main" val="105876351"/>
                    </a:ext>
                  </a:extLst>
                </a:gridCol>
                <a:gridCol w="342412">
                  <a:extLst>
                    <a:ext uri="{9D8B030D-6E8A-4147-A177-3AD203B41FA5}">
                      <a16:colId xmlns:a16="http://schemas.microsoft.com/office/drawing/2014/main" val="1806397305"/>
                    </a:ext>
                  </a:extLst>
                </a:gridCol>
                <a:gridCol w="494595">
                  <a:extLst>
                    <a:ext uri="{9D8B030D-6E8A-4147-A177-3AD203B41FA5}">
                      <a16:colId xmlns:a16="http://schemas.microsoft.com/office/drawing/2014/main" val="229249181"/>
                    </a:ext>
                  </a:extLst>
                </a:gridCol>
                <a:gridCol w="294855">
                  <a:extLst>
                    <a:ext uri="{9D8B030D-6E8A-4147-A177-3AD203B41FA5}">
                      <a16:colId xmlns:a16="http://schemas.microsoft.com/office/drawing/2014/main" val="698122163"/>
                    </a:ext>
                  </a:extLst>
                </a:gridCol>
                <a:gridCol w="342412">
                  <a:extLst>
                    <a:ext uri="{9D8B030D-6E8A-4147-A177-3AD203B41FA5}">
                      <a16:colId xmlns:a16="http://schemas.microsoft.com/office/drawing/2014/main" val="2972688878"/>
                    </a:ext>
                  </a:extLst>
                </a:gridCol>
                <a:gridCol w="380458">
                  <a:extLst>
                    <a:ext uri="{9D8B030D-6E8A-4147-A177-3AD203B41FA5}">
                      <a16:colId xmlns:a16="http://schemas.microsoft.com/office/drawing/2014/main" val="1705909489"/>
                    </a:ext>
                  </a:extLst>
                </a:gridCol>
                <a:gridCol w="367776">
                  <a:extLst>
                    <a:ext uri="{9D8B030D-6E8A-4147-A177-3AD203B41FA5}">
                      <a16:colId xmlns:a16="http://schemas.microsoft.com/office/drawing/2014/main" val="19586891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WB1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WB2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WB4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42524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59008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59948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94477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3038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37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805505" y="3333095"/>
            <a:ext cx="591670" cy="47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729739" y="3660306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131116" y="359936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397175" y="1940860"/>
            <a:ext cx="856572" cy="163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224162" y="313067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3307976" y="1909483"/>
            <a:ext cx="916186" cy="153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V="1">
            <a:off x="3397175" y="3439959"/>
            <a:ext cx="826987" cy="13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820310" y="3223739"/>
            <a:ext cx="295835" cy="55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3A7CCA3-B5DF-492C-BC8F-BBB104A4DAD3}"/>
              </a:ext>
            </a:extLst>
          </p:cNvPr>
          <p:cNvSpPr/>
          <p:nvPr/>
        </p:nvSpPr>
        <p:spPr>
          <a:xfrm>
            <a:off x="5979783" y="2592022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OS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2C1D2F-12DD-4F7C-91D8-0333BAECCEDC}"/>
              </a:ext>
            </a:extLst>
          </p:cNvPr>
          <p:cNvSpPr/>
          <p:nvPr/>
        </p:nvSpPr>
        <p:spPr>
          <a:xfrm>
            <a:off x="6562940" y="2482114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5141252" y="1955196"/>
            <a:ext cx="838531" cy="94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stCxn id="27" idx="3"/>
            <a:endCxn id="30" idx="2"/>
          </p:cNvCxnSpPr>
          <p:nvPr/>
        </p:nvCxnSpPr>
        <p:spPr>
          <a:xfrm flipV="1">
            <a:off x="5116145" y="2901305"/>
            <a:ext cx="863638" cy="59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stCxn id="31" idx="3"/>
          </p:cNvCxnSpPr>
          <p:nvPr/>
        </p:nvCxnSpPr>
        <p:spPr>
          <a:xfrm flipV="1">
            <a:off x="7031338" y="2852926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92915" y="28660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E4384DD-6548-46CB-A3A3-DF38F08B0060}"/>
              </a:ext>
            </a:extLst>
          </p:cNvPr>
          <p:cNvSpPr/>
          <p:nvPr/>
        </p:nvSpPr>
        <p:spPr>
          <a:xfrm>
            <a:off x="4271677" y="3989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C29A8F3-81B8-48AF-8F94-3237AAE098B8}"/>
              </a:ext>
            </a:extLst>
          </p:cNvPr>
          <p:cNvSpPr/>
          <p:nvPr/>
        </p:nvSpPr>
        <p:spPr>
          <a:xfrm>
            <a:off x="4863347" y="367559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835A0E-C35F-46D9-AF5B-3C3E5C3612EA}"/>
              </a:ext>
            </a:extLst>
          </p:cNvPr>
          <p:cNvSpPr/>
          <p:nvPr/>
        </p:nvSpPr>
        <p:spPr>
          <a:xfrm>
            <a:off x="4258230" y="455407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5B0E213-7FC1-4E99-940E-143AB718B9B1}"/>
              </a:ext>
            </a:extLst>
          </p:cNvPr>
          <p:cNvSpPr/>
          <p:nvPr/>
        </p:nvSpPr>
        <p:spPr>
          <a:xfrm>
            <a:off x="4849900" y="4522693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3F9C986-3141-447A-B15F-A7D29300C802}"/>
              </a:ext>
            </a:extLst>
          </p:cNvPr>
          <p:cNvCxnSpPr>
            <a:stCxn id="4" idx="6"/>
            <a:endCxn id="39" idx="2"/>
          </p:cNvCxnSpPr>
          <p:nvPr/>
        </p:nvCxnSpPr>
        <p:spPr>
          <a:xfrm flipV="1">
            <a:off x="3307976" y="708219"/>
            <a:ext cx="963701" cy="120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4C5FEE5-AA51-4913-9C41-13511AE677FD}"/>
              </a:ext>
            </a:extLst>
          </p:cNvPr>
          <p:cNvCxnSpPr>
            <a:cxnSpLocks/>
            <a:stCxn id="9" idx="6"/>
            <a:endCxn id="44" idx="2"/>
          </p:cNvCxnSpPr>
          <p:nvPr/>
        </p:nvCxnSpPr>
        <p:spPr>
          <a:xfrm>
            <a:off x="3397175" y="3572989"/>
            <a:ext cx="861055" cy="12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4B27137-384D-4E9C-B99F-469A1450AB8D}"/>
              </a:ext>
            </a:extLst>
          </p:cNvPr>
          <p:cNvCxnSpPr>
            <a:stCxn id="9" idx="6"/>
            <a:endCxn id="39" idx="2"/>
          </p:cNvCxnSpPr>
          <p:nvPr/>
        </p:nvCxnSpPr>
        <p:spPr>
          <a:xfrm flipV="1">
            <a:off x="3397175" y="708219"/>
            <a:ext cx="874502" cy="286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D4AA241-E731-4F35-89E7-20AE824F25CC}"/>
              </a:ext>
            </a:extLst>
          </p:cNvPr>
          <p:cNvCxnSpPr>
            <a:stCxn id="4" idx="6"/>
            <a:endCxn id="44" idx="2"/>
          </p:cNvCxnSpPr>
          <p:nvPr/>
        </p:nvCxnSpPr>
        <p:spPr>
          <a:xfrm>
            <a:off x="3307976" y="1909483"/>
            <a:ext cx="950254" cy="295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36A1B96-0A56-4472-88C0-30B54791E3F2}"/>
              </a:ext>
            </a:extLst>
          </p:cNvPr>
          <p:cNvCxnSpPr>
            <a:stCxn id="43" idx="3"/>
            <a:endCxn id="30" idx="3"/>
          </p:cNvCxnSpPr>
          <p:nvPr/>
        </p:nvCxnSpPr>
        <p:spPr>
          <a:xfrm>
            <a:off x="5159182" y="722555"/>
            <a:ext cx="907249" cy="23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EEB08C6-8984-4B26-ACAE-3E88C2C67BC0}"/>
              </a:ext>
            </a:extLst>
          </p:cNvPr>
          <p:cNvCxnSpPr>
            <a:stCxn id="45" idx="3"/>
            <a:endCxn id="30" idx="2"/>
          </p:cNvCxnSpPr>
          <p:nvPr/>
        </p:nvCxnSpPr>
        <p:spPr>
          <a:xfrm flipV="1">
            <a:off x="5145735" y="2901305"/>
            <a:ext cx="834048" cy="19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075A914-41F1-4AA1-8706-E03847AB20D0}"/>
              </a:ext>
            </a:extLst>
          </p:cNvPr>
          <p:cNvSpPr/>
          <p:nvPr/>
        </p:nvSpPr>
        <p:spPr>
          <a:xfrm>
            <a:off x="2794802" y="5332688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39CE22B-4902-4ACC-9838-88AA5CA2E0DC}"/>
              </a:ext>
            </a:extLst>
          </p:cNvPr>
          <p:cNvCxnSpPr/>
          <p:nvPr/>
        </p:nvCxnSpPr>
        <p:spPr>
          <a:xfrm>
            <a:off x="1815353" y="5641970"/>
            <a:ext cx="981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A7A902F-B731-4226-B5D6-25BE1B9EC803}"/>
              </a:ext>
            </a:extLst>
          </p:cNvPr>
          <p:cNvSpPr txBox="1"/>
          <p:nvPr/>
        </p:nvSpPr>
        <p:spPr>
          <a:xfrm>
            <a:off x="2131116" y="5658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81DF7A8-D06C-41E4-95D0-B3325641CDDD}"/>
              </a:ext>
            </a:extLst>
          </p:cNvPr>
          <p:cNvCxnSpPr>
            <a:stCxn id="42" idx="7"/>
            <a:endCxn id="39" idx="2"/>
          </p:cNvCxnSpPr>
          <p:nvPr/>
        </p:nvCxnSpPr>
        <p:spPr>
          <a:xfrm flipV="1">
            <a:off x="3299824" y="708219"/>
            <a:ext cx="971853" cy="471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2AD4B7-3C61-4122-A67B-7F01E27CEDD1}"/>
              </a:ext>
            </a:extLst>
          </p:cNvPr>
          <p:cNvCxnSpPr>
            <a:stCxn id="42" idx="7"/>
            <a:endCxn id="12" idx="2"/>
          </p:cNvCxnSpPr>
          <p:nvPr/>
        </p:nvCxnSpPr>
        <p:spPr>
          <a:xfrm flipV="1">
            <a:off x="3299824" y="1940860"/>
            <a:ext cx="953923" cy="348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573875-10BB-459F-A7EA-83152C493C8C}"/>
              </a:ext>
            </a:extLst>
          </p:cNvPr>
          <p:cNvCxnSpPr>
            <a:stCxn id="42" idx="7"/>
            <a:endCxn id="21" idx="2"/>
          </p:cNvCxnSpPr>
          <p:nvPr/>
        </p:nvCxnSpPr>
        <p:spPr>
          <a:xfrm flipV="1">
            <a:off x="3299824" y="3439959"/>
            <a:ext cx="924338" cy="198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8B687C2-C461-4BF7-9C72-5BD9EC404BA3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V="1">
            <a:off x="3299824" y="4863353"/>
            <a:ext cx="958406" cy="55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177C283-6024-4580-A500-A8A661A87E70}"/>
              </a:ext>
            </a:extLst>
          </p:cNvPr>
          <p:cNvSpPr txBox="1"/>
          <p:nvPr/>
        </p:nvSpPr>
        <p:spPr>
          <a:xfrm>
            <a:off x="3537123" y="554789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syn0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8D4358A-5E6D-41EE-9D68-BA692ED31995}"/>
              </a:ext>
            </a:extLst>
          </p:cNvPr>
          <p:cNvSpPr txBox="1"/>
          <p:nvPr/>
        </p:nvSpPr>
        <p:spPr>
          <a:xfrm>
            <a:off x="5467715" y="551385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F8E16C-20DE-4A02-B2B8-5FD1F025EF7A}"/>
              </a:ext>
            </a:extLst>
          </p:cNvPr>
          <p:cNvSpPr txBox="1"/>
          <p:nvPr/>
        </p:nvSpPr>
        <p:spPr>
          <a:xfrm>
            <a:off x="5309122" y="43423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L1[0]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62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805505" y="3333095"/>
            <a:ext cx="591670" cy="47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729739" y="3660306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131116" y="359936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397175" y="1940860"/>
            <a:ext cx="856572" cy="163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224162" y="313067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3307976" y="1909483"/>
            <a:ext cx="916186" cy="153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V="1">
            <a:off x="3397175" y="3439959"/>
            <a:ext cx="826987" cy="13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820310" y="3223739"/>
            <a:ext cx="295835" cy="55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3A7CCA3-B5DF-492C-BC8F-BBB104A4DAD3}"/>
              </a:ext>
            </a:extLst>
          </p:cNvPr>
          <p:cNvSpPr/>
          <p:nvPr/>
        </p:nvSpPr>
        <p:spPr>
          <a:xfrm>
            <a:off x="5979783" y="2592022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OS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2C1D2F-12DD-4F7C-91D8-0333BAECCEDC}"/>
              </a:ext>
            </a:extLst>
          </p:cNvPr>
          <p:cNvSpPr/>
          <p:nvPr/>
        </p:nvSpPr>
        <p:spPr>
          <a:xfrm>
            <a:off x="6562940" y="2482114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5141252" y="1955196"/>
            <a:ext cx="838531" cy="94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stCxn id="27" idx="3"/>
            <a:endCxn id="30" idx="2"/>
          </p:cNvCxnSpPr>
          <p:nvPr/>
        </p:nvCxnSpPr>
        <p:spPr>
          <a:xfrm flipV="1">
            <a:off x="5116145" y="2901305"/>
            <a:ext cx="863638" cy="59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stCxn id="31" idx="3"/>
          </p:cNvCxnSpPr>
          <p:nvPr/>
        </p:nvCxnSpPr>
        <p:spPr>
          <a:xfrm flipV="1">
            <a:off x="7031338" y="2852926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92915" y="28660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E4384DD-6548-46CB-A3A3-DF38F08B0060}"/>
              </a:ext>
            </a:extLst>
          </p:cNvPr>
          <p:cNvSpPr/>
          <p:nvPr/>
        </p:nvSpPr>
        <p:spPr>
          <a:xfrm>
            <a:off x="4271677" y="3989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C29A8F3-81B8-48AF-8F94-3237AAE098B8}"/>
              </a:ext>
            </a:extLst>
          </p:cNvPr>
          <p:cNvSpPr/>
          <p:nvPr/>
        </p:nvSpPr>
        <p:spPr>
          <a:xfrm>
            <a:off x="4863347" y="367559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835A0E-C35F-46D9-AF5B-3C3E5C3612EA}"/>
              </a:ext>
            </a:extLst>
          </p:cNvPr>
          <p:cNvSpPr/>
          <p:nvPr/>
        </p:nvSpPr>
        <p:spPr>
          <a:xfrm>
            <a:off x="4258230" y="455407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5B0E213-7FC1-4E99-940E-143AB718B9B1}"/>
              </a:ext>
            </a:extLst>
          </p:cNvPr>
          <p:cNvSpPr/>
          <p:nvPr/>
        </p:nvSpPr>
        <p:spPr>
          <a:xfrm>
            <a:off x="4849900" y="4522693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3F9C986-3141-447A-B15F-A7D29300C802}"/>
              </a:ext>
            </a:extLst>
          </p:cNvPr>
          <p:cNvCxnSpPr>
            <a:stCxn id="4" idx="6"/>
            <a:endCxn id="39" idx="2"/>
          </p:cNvCxnSpPr>
          <p:nvPr/>
        </p:nvCxnSpPr>
        <p:spPr>
          <a:xfrm flipV="1">
            <a:off x="3307976" y="708219"/>
            <a:ext cx="963701" cy="120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4C5FEE5-AA51-4913-9C41-13511AE677FD}"/>
              </a:ext>
            </a:extLst>
          </p:cNvPr>
          <p:cNvCxnSpPr>
            <a:cxnSpLocks/>
            <a:stCxn id="9" idx="6"/>
            <a:endCxn id="44" idx="2"/>
          </p:cNvCxnSpPr>
          <p:nvPr/>
        </p:nvCxnSpPr>
        <p:spPr>
          <a:xfrm>
            <a:off x="3397175" y="3572989"/>
            <a:ext cx="861055" cy="12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4B27137-384D-4E9C-B99F-469A1450AB8D}"/>
              </a:ext>
            </a:extLst>
          </p:cNvPr>
          <p:cNvCxnSpPr>
            <a:stCxn id="9" idx="6"/>
            <a:endCxn id="39" idx="2"/>
          </p:cNvCxnSpPr>
          <p:nvPr/>
        </p:nvCxnSpPr>
        <p:spPr>
          <a:xfrm flipV="1">
            <a:off x="3397175" y="708219"/>
            <a:ext cx="874502" cy="286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D4AA241-E731-4F35-89E7-20AE824F25CC}"/>
              </a:ext>
            </a:extLst>
          </p:cNvPr>
          <p:cNvCxnSpPr>
            <a:stCxn id="4" idx="6"/>
            <a:endCxn id="44" idx="2"/>
          </p:cNvCxnSpPr>
          <p:nvPr/>
        </p:nvCxnSpPr>
        <p:spPr>
          <a:xfrm>
            <a:off x="3307976" y="1909483"/>
            <a:ext cx="950254" cy="295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36A1B96-0A56-4472-88C0-30B54791E3F2}"/>
              </a:ext>
            </a:extLst>
          </p:cNvPr>
          <p:cNvCxnSpPr>
            <a:stCxn id="43" idx="3"/>
            <a:endCxn id="30" idx="3"/>
          </p:cNvCxnSpPr>
          <p:nvPr/>
        </p:nvCxnSpPr>
        <p:spPr>
          <a:xfrm>
            <a:off x="5159182" y="722555"/>
            <a:ext cx="907249" cy="23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EEB08C6-8984-4B26-ACAE-3E88C2C67BC0}"/>
              </a:ext>
            </a:extLst>
          </p:cNvPr>
          <p:cNvCxnSpPr>
            <a:stCxn id="45" idx="3"/>
            <a:endCxn id="30" idx="2"/>
          </p:cNvCxnSpPr>
          <p:nvPr/>
        </p:nvCxnSpPr>
        <p:spPr>
          <a:xfrm flipV="1">
            <a:off x="5145735" y="2901305"/>
            <a:ext cx="834048" cy="19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075A914-41F1-4AA1-8706-E03847AB20D0}"/>
              </a:ext>
            </a:extLst>
          </p:cNvPr>
          <p:cNvSpPr/>
          <p:nvPr/>
        </p:nvSpPr>
        <p:spPr>
          <a:xfrm>
            <a:off x="2794802" y="5332688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39CE22B-4902-4ACC-9838-88AA5CA2E0DC}"/>
              </a:ext>
            </a:extLst>
          </p:cNvPr>
          <p:cNvCxnSpPr/>
          <p:nvPr/>
        </p:nvCxnSpPr>
        <p:spPr>
          <a:xfrm>
            <a:off x="1815353" y="5641970"/>
            <a:ext cx="981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A7A902F-B731-4226-B5D6-25BE1B9EC803}"/>
              </a:ext>
            </a:extLst>
          </p:cNvPr>
          <p:cNvSpPr txBox="1"/>
          <p:nvPr/>
        </p:nvSpPr>
        <p:spPr>
          <a:xfrm>
            <a:off x="2131116" y="5658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81DF7A8-D06C-41E4-95D0-B3325641CDDD}"/>
              </a:ext>
            </a:extLst>
          </p:cNvPr>
          <p:cNvCxnSpPr>
            <a:stCxn id="42" idx="7"/>
            <a:endCxn id="39" idx="2"/>
          </p:cNvCxnSpPr>
          <p:nvPr/>
        </p:nvCxnSpPr>
        <p:spPr>
          <a:xfrm flipV="1">
            <a:off x="3299824" y="708219"/>
            <a:ext cx="971853" cy="471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2AD4B7-3C61-4122-A67B-7F01E27CEDD1}"/>
              </a:ext>
            </a:extLst>
          </p:cNvPr>
          <p:cNvCxnSpPr>
            <a:stCxn id="42" idx="7"/>
            <a:endCxn id="12" idx="2"/>
          </p:cNvCxnSpPr>
          <p:nvPr/>
        </p:nvCxnSpPr>
        <p:spPr>
          <a:xfrm flipV="1">
            <a:off x="3299824" y="1940860"/>
            <a:ext cx="953923" cy="348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573875-10BB-459F-A7EA-83152C493C8C}"/>
              </a:ext>
            </a:extLst>
          </p:cNvPr>
          <p:cNvCxnSpPr>
            <a:stCxn id="42" idx="7"/>
            <a:endCxn id="21" idx="2"/>
          </p:cNvCxnSpPr>
          <p:nvPr/>
        </p:nvCxnSpPr>
        <p:spPr>
          <a:xfrm flipV="1">
            <a:off x="3299824" y="3439959"/>
            <a:ext cx="924338" cy="198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8B687C2-C461-4BF7-9C72-5BD9EC404BA3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V="1">
            <a:off x="3299824" y="4863353"/>
            <a:ext cx="958406" cy="55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177C283-6024-4580-A500-A8A661A87E70}"/>
              </a:ext>
            </a:extLst>
          </p:cNvPr>
          <p:cNvSpPr txBox="1"/>
          <p:nvPr/>
        </p:nvSpPr>
        <p:spPr>
          <a:xfrm>
            <a:off x="3493113" y="520401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syn0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8D4358A-5E6D-41EE-9D68-BA692ED31995}"/>
              </a:ext>
            </a:extLst>
          </p:cNvPr>
          <p:cNvSpPr txBox="1"/>
          <p:nvPr/>
        </p:nvSpPr>
        <p:spPr>
          <a:xfrm>
            <a:off x="5344673" y="52034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F8E16C-20DE-4A02-B2B8-5FD1F025EF7A}"/>
              </a:ext>
            </a:extLst>
          </p:cNvPr>
          <p:cNvSpPr txBox="1"/>
          <p:nvPr/>
        </p:nvSpPr>
        <p:spPr>
          <a:xfrm>
            <a:off x="5110209" y="587636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L1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FBC80B-6AAE-4D6D-BA60-BEF8E70491E5}"/>
              </a:ext>
            </a:extLst>
          </p:cNvPr>
          <p:cNvSpPr txBox="1"/>
          <p:nvPr/>
        </p:nvSpPr>
        <p:spPr>
          <a:xfrm>
            <a:off x="2131116" y="597049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L0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D0A77C6-4069-402A-B2CA-EE039997E9D6}"/>
              </a:ext>
            </a:extLst>
          </p:cNvPr>
          <p:cNvSpPr txBox="1"/>
          <p:nvPr/>
        </p:nvSpPr>
        <p:spPr>
          <a:xfrm>
            <a:off x="7373793" y="590773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C35CCC-E818-4A06-ADBA-DA80157F84A8}"/>
              </a:ext>
            </a:extLst>
          </p:cNvPr>
          <p:cNvSpPr txBox="1"/>
          <p:nvPr/>
        </p:nvSpPr>
        <p:spPr>
          <a:xfrm>
            <a:off x="7437321" y="563539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CC78A5-BF1F-46BF-8656-EA7966BEC69C}"/>
              </a:ext>
            </a:extLst>
          </p:cNvPr>
          <p:cNvSpPr txBox="1"/>
          <p:nvPr/>
        </p:nvSpPr>
        <p:spPr>
          <a:xfrm>
            <a:off x="7383533" y="6322140"/>
            <a:ext cx="997389" cy="594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L2_error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9AA3070-5224-44F9-97F8-B7EA400E6BA0}"/>
              </a:ext>
            </a:extLst>
          </p:cNvPr>
          <p:cNvSpPr txBox="1"/>
          <p:nvPr/>
        </p:nvSpPr>
        <p:spPr>
          <a:xfrm>
            <a:off x="6445998" y="633467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L2_delta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8B12996-2567-43EC-8F49-274D06B362BE}"/>
              </a:ext>
            </a:extLst>
          </p:cNvPr>
          <p:cNvSpPr txBox="1"/>
          <p:nvPr/>
        </p:nvSpPr>
        <p:spPr>
          <a:xfrm>
            <a:off x="5100910" y="631741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L1_error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A6CA539-22C6-48A6-8E9D-A73815166426}"/>
              </a:ext>
            </a:extLst>
          </p:cNvPr>
          <p:cNvSpPr txBox="1"/>
          <p:nvPr/>
        </p:nvSpPr>
        <p:spPr>
          <a:xfrm>
            <a:off x="4102271" y="631111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L1_delta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BC0A3E5-5C7E-42D0-84B1-E94044D1EE73}"/>
              </a:ext>
            </a:extLst>
          </p:cNvPr>
          <p:cNvSpPr txBox="1"/>
          <p:nvPr/>
        </p:nvSpPr>
        <p:spPr>
          <a:xfrm>
            <a:off x="4901583" y="5474950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Syn1_delta=L1*L2delta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928E75-84A2-4045-AB40-9C6FA85C8640}"/>
              </a:ext>
            </a:extLst>
          </p:cNvPr>
          <p:cNvSpPr txBox="1"/>
          <p:nvPr/>
        </p:nvSpPr>
        <p:spPr>
          <a:xfrm>
            <a:off x="2646960" y="5896290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Syn0_delta=L0*L1delta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32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cxnSpLocks/>
          </p:cNvCxnSpPr>
          <p:nvPr/>
        </p:nvCxnSpPr>
        <p:spPr>
          <a:xfrm flipV="1">
            <a:off x="7156068" y="3272117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79670" y="32443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6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69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05B8A75-6604-45C0-8126-7F2821CAF0D6}"/>
              </a:ext>
            </a:extLst>
          </p:cNvPr>
          <p:cNvSpPr/>
          <p:nvPr/>
        </p:nvSpPr>
        <p:spPr>
          <a:xfrm>
            <a:off x="4017304" y="5560822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C61440-5F34-4A21-9DB7-C17D6460B2EE}"/>
              </a:ext>
            </a:extLst>
          </p:cNvPr>
          <p:cNvSpPr/>
          <p:nvPr/>
        </p:nvSpPr>
        <p:spPr>
          <a:xfrm>
            <a:off x="4630264" y="5550090"/>
            <a:ext cx="295835" cy="645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48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41252" y="1955196"/>
            <a:ext cx="954748" cy="131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026946" y="3272119"/>
            <a:ext cx="1069054" cy="99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1744A-EE53-4FC2-AA9E-377912C698AA}"/>
              </a:ext>
            </a:extLst>
          </p:cNvPr>
          <p:cNvSpPr txBox="1"/>
          <p:nvPr/>
        </p:nvSpPr>
        <p:spPr>
          <a:xfrm>
            <a:off x="5270131" y="254779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1961DA7-F3E2-4C93-A8D1-9BC667E047F9}"/>
              </a:ext>
            </a:extLst>
          </p:cNvPr>
          <p:cNvSpPr txBox="1"/>
          <p:nvPr/>
        </p:nvSpPr>
        <p:spPr>
          <a:xfrm>
            <a:off x="5305969" y="379881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w6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A83E420-8C62-4E29-9604-D99506CE8A12}"/>
              </a:ext>
            </a:extLst>
          </p:cNvPr>
          <p:cNvSpPr/>
          <p:nvPr/>
        </p:nvSpPr>
        <p:spPr>
          <a:xfrm>
            <a:off x="4134963" y="5709628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C8F5A2-D787-48D5-83E2-66119CF7010E}"/>
              </a:ext>
            </a:extLst>
          </p:cNvPr>
          <p:cNvSpPr/>
          <p:nvPr/>
        </p:nvSpPr>
        <p:spPr>
          <a:xfrm>
            <a:off x="4731111" y="5648654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327BF03-C9DC-448E-957A-862DBEEEC27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5026946" y="3429000"/>
            <a:ext cx="1069054" cy="25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4545D94-2B86-436B-8DA6-0D236DCF355F}"/>
              </a:ext>
            </a:extLst>
          </p:cNvPr>
          <p:cNvSpPr txBox="1"/>
          <p:nvPr/>
        </p:nvSpPr>
        <p:spPr>
          <a:xfrm>
            <a:off x="5305969" y="50435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29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41252" y="1955196"/>
            <a:ext cx="954748" cy="131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026946" y="3272119"/>
            <a:ext cx="1069054" cy="99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1744A-EE53-4FC2-AA9E-377912C698AA}"/>
              </a:ext>
            </a:extLst>
          </p:cNvPr>
          <p:cNvSpPr txBox="1"/>
          <p:nvPr/>
        </p:nvSpPr>
        <p:spPr>
          <a:xfrm>
            <a:off x="5270131" y="254779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1961DA7-F3E2-4C93-A8D1-9BC667E047F9}"/>
              </a:ext>
            </a:extLst>
          </p:cNvPr>
          <p:cNvSpPr txBox="1"/>
          <p:nvPr/>
        </p:nvSpPr>
        <p:spPr>
          <a:xfrm>
            <a:off x="5305969" y="379881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w6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A83E420-8C62-4E29-9604-D99506CE8A12}"/>
              </a:ext>
            </a:extLst>
          </p:cNvPr>
          <p:cNvSpPr/>
          <p:nvPr/>
        </p:nvSpPr>
        <p:spPr>
          <a:xfrm>
            <a:off x="4134963" y="5709628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C8F5A2-D787-48D5-83E2-66119CF7010E}"/>
              </a:ext>
            </a:extLst>
          </p:cNvPr>
          <p:cNvSpPr/>
          <p:nvPr/>
        </p:nvSpPr>
        <p:spPr>
          <a:xfrm>
            <a:off x="4731111" y="5648654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327BF03-C9DC-448E-957A-862DBEEEC27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5026946" y="3429000"/>
            <a:ext cx="1069054" cy="25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4545D94-2B86-436B-8DA6-0D236DCF355F}"/>
              </a:ext>
            </a:extLst>
          </p:cNvPr>
          <p:cNvSpPr txBox="1"/>
          <p:nvPr/>
        </p:nvSpPr>
        <p:spPr>
          <a:xfrm>
            <a:off x="5305969" y="50435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w7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9C90DE9-9919-41BA-9F60-2E4779042AC3}"/>
              </a:ext>
            </a:extLst>
          </p:cNvPr>
          <p:cNvSpPr/>
          <p:nvPr/>
        </p:nvSpPr>
        <p:spPr>
          <a:xfrm>
            <a:off x="6096000" y="29628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5268691-2F0E-4C16-A868-DA89CD3DDA81}"/>
              </a:ext>
            </a:extLst>
          </p:cNvPr>
          <p:cNvSpPr/>
          <p:nvPr/>
        </p:nvSpPr>
        <p:spPr>
          <a:xfrm>
            <a:off x="6687670" y="2901305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23230C8-020E-4208-BF67-D2799A1E5590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5141252" y="1955196"/>
            <a:ext cx="954748" cy="131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3B9A0A8-9380-44E5-A15C-C693FD953AB4}"/>
              </a:ext>
            </a:extLst>
          </p:cNvPr>
          <p:cNvCxnSpPr>
            <a:endCxn id="30" idx="2"/>
          </p:cNvCxnSpPr>
          <p:nvPr/>
        </p:nvCxnSpPr>
        <p:spPr>
          <a:xfrm flipV="1">
            <a:off x="5026946" y="3272119"/>
            <a:ext cx="1069054" cy="99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838C9A5-C738-4403-9957-E4DDEE510AE9}"/>
              </a:ext>
            </a:extLst>
          </p:cNvPr>
          <p:cNvSpPr txBox="1"/>
          <p:nvPr/>
        </p:nvSpPr>
        <p:spPr>
          <a:xfrm>
            <a:off x="7179670" y="32443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52C4FC8-9733-413F-B705-00AA369CD8FA}"/>
              </a:ext>
            </a:extLst>
          </p:cNvPr>
          <p:cNvCxnSpPr/>
          <p:nvPr/>
        </p:nvCxnSpPr>
        <p:spPr>
          <a:xfrm flipV="1">
            <a:off x="7156068" y="3272117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54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805505" y="3333095"/>
            <a:ext cx="591670" cy="47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729739" y="3660306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131116" y="359936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397175" y="1940860"/>
            <a:ext cx="856572" cy="163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224162" y="313067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3307976" y="1909483"/>
            <a:ext cx="916186" cy="153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V="1">
            <a:off x="3397175" y="3439959"/>
            <a:ext cx="826987" cy="13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820310" y="3223739"/>
            <a:ext cx="295835" cy="55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3A7CCA3-B5DF-492C-BC8F-BBB104A4DAD3}"/>
              </a:ext>
            </a:extLst>
          </p:cNvPr>
          <p:cNvSpPr/>
          <p:nvPr/>
        </p:nvSpPr>
        <p:spPr>
          <a:xfrm>
            <a:off x="5979783" y="2592022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OS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2C1D2F-12DD-4F7C-91D8-0333BAECCEDC}"/>
              </a:ext>
            </a:extLst>
          </p:cNvPr>
          <p:cNvSpPr/>
          <p:nvPr/>
        </p:nvSpPr>
        <p:spPr>
          <a:xfrm>
            <a:off x="6562940" y="2482114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5141252" y="1955196"/>
            <a:ext cx="838531" cy="94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stCxn id="27" idx="3"/>
            <a:endCxn id="30" idx="2"/>
          </p:cNvCxnSpPr>
          <p:nvPr/>
        </p:nvCxnSpPr>
        <p:spPr>
          <a:xfrm flipV="1">
            <a:off x="5116145" y="2901305"/>
            <a:ext cx="863638" cy="59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stCxn id="31" idx="3"/>
          </p:cNvCxnSpPr>
          <p:nvPr/>
        </p:nvCxnSpPr>
        <p:spPr>
          <a:xfrm flipV="1">
            <a:off x="7031338" y="2852926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92915" y="28660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49885D-84EF-4DA8-81E9-7B0DAB4FEA0E}"/>
              </a:ext>
            </a:extLst>
          </p:cNvPr>
          <p:cNvSpPr txBox="1"/>
          <p:nvPr/>
        </p:nvSpPr>
        <p:spPr>
          <a:xfrm>
            <a:off x="5187503" y="42246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OL1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E4384DD-6548-46CB-A3A3-DF38F08B0060}"/>
              </a:ext>
            </a:extLst>
          </p:cNvPr>
          <p:cNvSpPr/>
          <p:nvPr/>
        </p:nvSpPr>
        <p:spPr>
          <a:xfrm>
            <a:off x="4271677" y="3989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C29A8F3-81B8-48AF-8F94-3237AAE098B8}"/>
              </a:ext>
            </a:extLst>
          </p:cNvPr>
          <p:cNvSpPr/>
          <p:nvPr/>
        </p:nvSpPr>
        <p:spPr>
          <a:xfrm>
            <a:off x="4863347" y="367559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835A0E-C35F-46D9-AF5B-3C3E5C3612EA}"/>
              </a:ext>
            </a:extLst>
          </p:cNvPr>
          <p:cNvSpPr/>
          <p:nvPr/>
        </p:nvSpPr>
        <p:spPr>
          <a:xfrm>
            <a:off x="4258230" y="455407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5B0E213-7FC1-4E99-940E-143AB718B9B1}"/>
              </a:ext>
            </a:extLst>
          </p:cNvPr>
          <p:cNvSpPr/>
          <p:nvPr/>
        </p:nvSpPr>
        <p:spPr>
          <a:xfrm>
            <a:off x="4849900" y="4522693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3F9C986-3141-447A-B15F-A7D29300C802}"/>
              </a:ext>
            </a:extLst>
          </p:cNvPr>
          <p:cNvCxnSpPr>
            <a:stCxn id="4" idx="6"/>
            <a:endCxn id="39" idx="2"/>
          </p:cNvCxnSpPr>
          <p:nvPr/>
        </p:nvCxnSpPr>
        <p:spPr>
          <a:xfrm flipV="1">
            <a:off x="3307976" y="708219"/>
            <a:ext cx="963701" cy="120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4C5FEE5-AA51-4913-9C41-13511AE677FD}"/>
              </a:ext>
            </a:extLst>
          </p:cNvPr>
          <p:cNvCxnSpPr>
            <a:cxnSpLocks/>
            <a:stCxn id="9" idx="6"/>
            <a:endCxn id="44" idx="2"/>
          </p:cNvCxnSpPr>
          <p:nvPr/>
        </p:nvCxnSpPr>
        <p:spPr>
          <a:xfrm>
            <a:off x="3397175" y="3572989"/>
            <a:ext cx="861055" cy="12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4B27137-384D-4E9C-B99F-469A1450AB8D}"/>
              </a:ext>
            </a:extLst>
          </p:cNvPr>
          <p:cNvCxnSpPr>
            <a:stCxn id="9" idx="6"/>
            <a:endCxn id="39" idx="2"/>
          </p:cNvCxnSpPr>
          <p:nvPr/>
        </p:nvCxnSpPr>
        <p:spPr>
          <a:xfrm flipV="1">
            <a:off x="3397175" y="708219"/>
            <a:ext cx="874502" cy="286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D4AA241-E731-4F35-89E7-20AE824F25CC}"/>
              </a:ext>
            </a:extLst>
          </p:cNvPr>
          <p:cNvCxnSpPr>
            <a:stCxn id="4" idx="6"/>
            <a:endCxn id="44" idx="2"/>
          </p:cNvCxnSpPr>
          <p:nvPr/>
        </p:nvCxnSpPr>
        <p:spPr>
          <a:xfrm>
            <a:off x="3307976" y="1909483"/>
            <a:ext cx="950254" cy="295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36A1B96-0A56-4472-88C0-30B54791E3F2}"/>
              </a:ext>
            </a:extLst>
          </p:cNvPr>
          <p:cNvCxnSpPr>
            <a:stCxn id="43" idx="3"/>
            <a:endCxn id="30" idx="3"/>
          </p:cNvCxnSpPr>
          <p:nvPr/>
        </p:nvCxnSpPr>
        <p:spPr>
          <a:xfrm>
            <a:off x="5159182" y="722555"/>
            <a:ext cx="907249" cy="23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EEB08C6-8984-4B26-ACAE-3E88C2C67BC0}"/>
              </a:ext>
            </a:extLst>
          </p:cNvPr>
          <p:cNvCxnSpPr>
            <a:stCxn id="45" idx="3"/>
            <a:endCxn id="30" idx="2"/>
          </p:cNvCxnSpPr>
          <p:nvPr/>
        </p:nvCxnSpPr>
        <p:spPr>
          <a:xfrm flipV="1">
            <a:off x="5145735" y="2901305"/>
            <a:ext cx="834048" cy="19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9A2A905-0B97-498F-8DA2-4A02EFA9A93A}"/>
              </a:ext>
            </a:extLst>
          </p:cNvPr>
          <p:cNvSpPr txBox="1"/>
          <p:nvPr/>
        </p:nvSpPr>
        <p:spPr>
          <a:xfrm>
            <a:off x="3411137" y="102574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86E150E-D6C0-4CE0-84CE-74D1313DB479}"/>
              </a:ext>
            </a:extLst>
          </p:cNvPr>
          <p:cNvSpPr txBox="1"/>
          <p:nvPr/>
        </p:nvSpPr>
        <p:spPr>
          <a:xfrm>
            <a:off x="3392692" y="162307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3AED0EF-DF52-450E-9C0F-FA87652B51CF}"/>
              </a:ext>
            </a:extLst>
          </p:cNvPr>
          <p:cNvSpPr txBox="1"/>
          <p:nvPr/>
        </p:nvSpPr>
        <p:spPr>
          <a:xfrm>
            <a:off x="5540778" y="129736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L2W1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1B577B4-F3B6-4C88-AF07-DF88E2A1E637}"/>
              </a:ext>
            </a:extLst>
          </p:cNvPr>
          <p:cNvSpPr txBox="1"/>
          <p:nvPr/>
        </p:nvSpPr>
        <p:spPr>
          <a:xfrm>
            <a:off x="5054604" y="245665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L2W2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CE4491D-8037-40F8-99AE-871E05679744}"/>
              </a:ext>
            </a:extLst>
          </p:cNvPr>
          <p:cNvSpPr txBox="1"/>
          <p:nvPr/>
        </p:nvSpPr>
        <p:spPr>
          <a:xfrm>
            <a:off x="5122580" y="328247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L2W3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BB448A1-E562-4686-AFAB-69D3F9B5D14E}"/>
              </a:ext>
            </a:extLst>
          </p:cNvPr>
          <p:cNvSpPr txBox="1"/>
          <p:nvPr/>
        </p:nvSpPr>
        <p:spPr>
          <a:xfrm>
            <a:off x="5337295" y="418473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L2W4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E81FC93-2BE1-445D-9EAD-4B5567CF0E09}"/>
              </a:ext>
            </a:extLst>
          </p:cNvPr>
          <p:cNvSpPr txBox="1"/>
          <p:nvPr/>
        </p:nvSpPr>
        <p:spPr>
          <a:xfrm>
            <a:off x="3292343" y="414262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W24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767FA0C-E271-4DAB-9E54-4886CC49F896}"/>
              </a:ext>
            </a:extLst>
          </p:cNvPr>
          <p:cNvSpPr txBox="1"/>
          <p:nvPr/>
        </p:nvSpPr>
        <p:spPr>
          <a:xfrm>
            <a:off x="1640541" y="5357330"/>
            <a:ext cx="7960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    x2    OL1 OL2 OL3 O4    L2W1  L2W2 L2W3 L2W4                    output</a:t>
            </a:r>
          </a:p>
          <a:p>
            <a:r>
              <a:rPr lang="en-US" altLang="zh-CN" dirty="0"/>
              <a:t>0       0      1      0      0     0        0         1       1        0                                0</a:t>
            </a:r>
          </a:p>
          <a:p>
            <a:r>
              <a:rPr lang="en-US" altLang="zh-CN" dirty="0"/>
              <a:t>0        1     0       1     0     0        0         1       1        0                                1</a:t>
            </a:r>
          </a:p>
          <a:p>
            <a:pPr marL="342900" indent="-342900">
              <a:buAutoNum type="arabicPlain"/>
            </a:pPr>
            <a:r>
              <a:rPr lang="en-US" altLang="zh-CN" dirty="0"/>
              <a:t>    0     0       0     1     0        0          1       1       0                                1</a:t>
            </a:r>
          </a:p>
          <a:p>
            <a:r>
              <a:rPr lang="en-US" altLang="zh-CN" dirty="0"/>
              <a:t>1        1     0       0     0     1        0          1       1       0                                0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10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805505" y="3333095"/>
            <a:ext cx="591670" cy="47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729739" y="3660306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131116" y="359936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397175" y="1940860"/>
            <a:ext cx="856572" cy="163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224162" y="313067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3307976" y="1909483"/>
            <a:ext cx="916186" cy="153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V="1">
            <a:off x="3397175" y="3439959"/>
            <a:ext cx="826987" cy="13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820310" y="3223739"/>
            <a:ext cx="295835" cy="55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3A7CCA3-B5DF-492C-BC8F-BBB104A4DAD3}"/>
              </a:ext>
            </a:extLst>
          </p:cNvPr>
          <p:cNvSpPr/>
          <p:nvPr/>
        </p:nvSpPr>
        <p:spPr>
          <a:xfrm>
            <a:off x="5979783" y="2592022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OS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2C1D2F-12DD-4F7C-91D8-0333BAECCEDC}"/>
              </a:ext>
            </a:extLst>
          </p:cNvPr>
          <p:cNvSpPr/>
          <p:nvPr/>
        </p:nvSpPr>
        <p:spPr>
          <a:xfrm>
            <a:off x="6562940" y="2482114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5141252" y="1955196"/>
            <a:ext cx="838531" cy="94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stCxn id="27" idx="3"/>
            <a:endCxn id="30" idx="2"/>
          </p:cNvCxnSpPr>
          <p:nvPr/>
        </p:nvCxnSpPr>
        <p:spPr>
          <a:xfrm flipV="1">
            <a:off x="5116145" y="2901305"/>
            <a:ext cx="863638" cy="59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stCxn id="31" idx="3"/>
          </p:cNvCxnSpPr>
          <p:nvPr/>
        </p:nvCxnSpPr>
        <p:spPr>
          <a:xfrm flipV="1">
            <a:off x="7031338" y="2852926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92915" y="28660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49885D-84EF-4DA8-81E9-7B0DAB4FEA0E}"/>
              </a:ext>
            </a:extLst>
          </p:cNvPr>
          <p:cNvSpPr txBox="1"/>
          <p:nvPr/>
        </p:nvSpPr>
        <p:spPr>
          <a:xfrm>
            <a:off x="5187503" y="42246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OL1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E4384DD-6548-46CB-A3A3-DF38F08B0060}"/>
              </a:ext>
            </a:extLst>
          </p:cNvPr>
          <p:cNvSpPr/>
          <p:nvPr/>
        </p:nvSpPr>
        <p:spPr>
          <a:xfrm>
            <a:off x="4271677" y="3989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C29A8F3-81B8-48AF-8F94-3237AAE098B8}"/>
              </a:ext>
            </a:extLst>
          </p:cNvPr>
          <p:cNvSpPr/>
          <p:nvPr/>
        </p:nvSpPr>
        <p:spPr>
          <a:xfrm>
            <a:off x="4863347" y="367559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835A0E-C35F-46D9-AF5B-3C3E5C3612EA}"/>
              </a:ext>
            </a:extLst>
          </p:cNvPr>
          <p:cNvSpPr/>
          <p:nvPr/>
        </p:nvSpPr>
        <p:spPr>
          <a:xfrm>
            <a:off x="4258230" y="455407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5B0E213-7FC1-4E99-940E-143AB718B9B1}"/>
              </a:ext>
            </a:extLst>
          </p:cNvPr>
          <p:cNvSpPr/>
          <p:nvPr/>
        </p:nvSpPr>
        <p:spPr>
          <a:xfrm>
            <a:off x="4849900" y="4522693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3F9C986-3141-447A-B15F-A7D29300C802}"/>
              </a:ext>
            </a:extLst>
          </p:cNvPr>
          <p:cNvCxnSpPr>
            <a:stCxn id="4" idx="6"/>
            <a:endCxn id="39" idx="2"/>
          </p:cNvCxnSpPr>
          <p:nvPr/>
        </p:nvCxnSpPr>
        <p:spPr>
          <a:xfrm flipV="1">
            <a:off x="3307976" y="708219"/>
            <a:ext cx="963701" cy="120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4C5FEE5-AA51-4913-9C41-13511AE677FD}"/>
              </a:ext>
            </a:extLst>
          </p:cNvPr>
          <p:cNvCxnSpPr>
            <a:cxnSpLocks/>
            <a:stCxn id="9" idx="6"/>
            <a:endCxn id="44" idx="2"/>
          </p:cNvCxnSpPr>
          <p:nvPr/>
        </p:nvCxnSpPr>
        <p:spPr>
          <a:xfrm>
            <a:off x="3397175" y="3572989"/>
            <a:ext cx="861055" cy="12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4B27137-384D-4E9C-B99F-469A1450AB8D}"/>
              </a:ext>
            </a:extLst>
          </p:cNvPr>
          <p:cNvCxnSpPr>
            <a:stCxn id="9" idx="6"/>
            <a:endCxn id="39" idx="2"/>
          </p:cNvCxnSpPr>
          <p:nvPr/>
        </p:nvCxnSpPr>
        <p:spPr>
          <a:xfrm flipV="1">
            <a:off x="3397175" y="708219"/>
            <a:ext cx="874502" cy="286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D4AA241-E731-4F35-89E7-20AE824F25CC}"/>
              </a:ext>
            </a:extLst>
          </p:cNvPr>
          <p:cNvCxnSpPr>
            <a:stCxn id="4" idx="6"/>
            <a:endCxn id="44" idx="2"/>
          </p:cNvCxnSpPr>
          <p:nvPr/>
        </p:nvCxnSpPr>
        <p:spPr>
          <a:xfrm>
            <a:off x="3307976" y="1909483"/>
            <a:ext cx="950254" cy="295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36A1B96-0A56-4472-88C0-30B54791E3F2}"/>
              </a:ext>
            </a:extLst>
          </p:cNvPr>
          <p:cNvCxnSpPr>
            <a:stCxn id="43" idx="3"/>
            <a:endCxn id="30" idx="3"/>
          </p:cNvCxnSpPr>
          <p:nvPr/>
        </p:nvCxnSpPr>
        <p:spPr>
          <a:xfrm>
            <a:off x="5159182" y="722555"/>
            <a:ext cx="907249" cy="23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EEB08C6-8984-4B26-ACAE-3E88C2C67BC0}"/>
              </a:ext>
            </a:extLst>
          </p:cNvPr>
          <p:cNvCxnSpPr>
            <a:stCxn id="45" idx="3"/>
            <a:endCxn id="30" idx="2"/>
          </p:cNvCxnSpPr>
          <p:nvPr/>
        </p:nvCxnSpPr>
        <p:spPr>
          <a:xfrm flipV="1">
            <a:off x="5145735" y="2901305"/>
            <a:ext cx="834048" cy="19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9A2A905-0B97-498F-8DA2-4A02EFA9A93A}"/>
              </a:ext>
            </a:extLst>
          </p:cNvPr>
          <p:cNvSpPr txBox="1"/>
          <p:nvPr/>
        </p:nvSpPr>
        <p:spPr>
          <a:xfrm>
            <a:off x="3411137" y="102574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86E150E-D6C0-4CE0-84CE-74D1313DB479}"/>
              </a:ext>
            </a:extLst>
          </p:cNvPr>
          <p:cNvSpPr txBox="1"/>
          <p:nvPr/>
        </p:nvSpPr>
        <p:spPr>
          <a:xfrm>
            <a:off x="3392692" y="162307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3AED0EF-DF52-450E-9C0F-FA87652B51CF}"/>
              </a:ext>
            </a:extLst>
          </p:cNvPr>
          <p:cNvSpPr txBox="1"/>
          <p:nvPr/>
        </p:nvSpPr>
        <p:spPr>
          <a:xfrm>
            <a:off x="5540778" y="129736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L2W1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1B577B4-F3B6-4C88-AF07-DF88E2A1E637}"/>
              </a:ext>
            </a:extLst>
          </p:cNvPr>
          <p:cNvSpPr txBox="1"/>
          <p:nvPr/>
        </p:nvSpPr>
        <p:spPr>
          <a:xfrm>
            <a:off x="5054604" y="245665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L2W2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CE4491D-8037-40F8-99AE-871E05679744}"/>
              </a:ext>
            </a:extLst>
          </p:cNvPr>
          <p:cNvSpPr txBox="1"/>
          <p:nvPr/>
        </p:nvSpPr>
        <p:spPr>
          <a:xfrm>
            <a:off x="5122580" y="328247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L2W3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BB448A1-E562-4686-AFAB-69D3F9B5D14E}"/>
              </a:ext>
            </a:extLst>
          </p:cNvPr>
          <p:cNvSpPr txBox="1"/>
          <p:nvPr/>
        </p:nvSpPr>
        <p:spPr>
          <a:xfrm>
            <a:off x="5337295" y="418473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L2W4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E81FC93-2BE1-445D-9EAD-4B5567CF0E09}"/>
              </a:ext>
            </a:extLst>
          </p:cNvPr>
          <p:cNvSpPr txBox="1"/>
          <p:nvPr/>
        </p:nvSpPr>
        <p:spPr>
          <a:xfrm>
            <a:off x="3292343" y="414262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W24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767FA0C-E271-4DAB-9E54-4886CC49F896}"/>
              </a:ext>
            </a:extLst>
          </p:cNvPr>
          <p:cNvSpPr txBox="1"/>
          <p:nvPr/>
        </p:nvSpPr>
        <p:spPr>
          <a:xfrm>
            <a:off x="1640541" y="5357330"/>
            <a:ext cx="7960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    x2    OL1 OL2 OL3 O4    L2W1  L2W2 L2W3 L2W4                    output</a:t>
            </a:r>
          </a:p>
          <a:p>
            <a:r>
              <a:rPr lang="en-US" altLang="zh-CN" dirty="0"/>
              <a:t>0       0      1      0      0     0        0         1       1        0                                0</a:t>
            </a:r>
          </a:p>
          <a:p>
            <a:r>
              <a:rPr lang="en-US" altLang="zh-CN" dirty="0"/>
              <a:t>0        1     0       1     0     0        0         1       1        0                                1</a:t>
            </a:r>
          </a:p>
          <a:p>
            <a:pPr marL="342900" indent="-342900">
              <a:buAutoNum type="arabicPlain"/>
            </a:pPr>
            <a:r>
              <a:rPr lang="en-US" altLang="zh-CN" dirty="0"/>
              <a:t>    0     0       0     1     0        0          1       1       0                                1</a:t>
            </a:r>
          </a:p>
          <a:p>
            <a:r>
              <a:rPr lang="en-US" altLang="zh-CN" dirty="0"/>
              <a:t>1        1     0       0     0     1        0          1       1       0                                0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1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405</Words>
  <Application>Microsoft Office PowerPoint</Application>
  <PresentationFormat>宽屏</PresentationFormat>
  <Paragraphs>245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kainian xie</dc:creator>
  <cp:lastModifiedBy>kainian xie</cp:lastModifiedBy>
  <cp:revision>26</cp:revision>
  <dcterms:created xsi:type="dcterms:W3CDTF">2018-01-25T10:07:42Z</dcterms:created>
  <dcterms:modified xsi:type="dcterms:W3CDTF">2018-01-28T15:18:02Z</dcterms:modified>
</cp:coreProperties>
</file>