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EC50FD4-BC88-4172-8EFF-A36BC6281052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B54D868-44C2-48C4-8473-9D55F5A1489B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Integrantes: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Consultora </a:t>
            </a:r>
            <a:r>
              <a:rPr lang="es-ES" dirty="0" smtClean="0">
                <a:solidFill>
                  <a:srgbClr val="FFC000"/>
                </a:solidFill>
              </a:rPr>
              <a:t>datalogia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2673697" cy="267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google - Yelp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Contexto: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consultora Datalogia fue contactada por personal de la franquicia de comida Mc Donalds plantean la necesidad de expandirse  y  abrir nuevos locales en el estado de New York con lo cual quieren saber que decisiones estratégicas tomar.</a:t>
            </a:r>
          </a:p>
          <a:p>
            <a:r>
              <a:rPr lang="es-ES" b="1" dirty="0" smtClean="0"/>
              <a:t>Objetivo:</a:t>
            </a:r>
          </a:p>
          <a:p>
            <a:r>
              <a:rPr lang="es-ES" dirty="0" smtClean="0"/>
              <a:t>-Crear un servicio online el cual se pueda consultar con datos limpios y depurados que fueron extraídos de la plataforma de google y yelp con las reseñas de usuarios. Para  dicho servicio se utilizara un sistema de recomendación basado en el análisis de sentimiento para evaluar como reseñas positivas o negativas. También para una mejor visualización y exploración  se implementara un dashboard </a:t>
            </a:r>
            <a:r>
              <a:rPr lang="es-ES" dirty="0" smtClean="0"/>
              <a:t>interactivo</a:t>
            </a:r>
          </a:p>
          <a:p>
            <a:r>
              <a:rPr lang="es-ES" b="1" dirty="0" smtClean="0"/>
              <a:t>Alcance</a:t>
            </a:r>
          </a:p>
          <a:p>
            <a:r>
              <a:rPr lang="es-ES" dirty="0" smtClean="0"/>
              <a:t>Se </a:t>
            </a:r>
            <a:r>
              <a:rPr lang="es-ES" dirty="0"/>
              <a:t>hará enfoque en las franquicias de Mc </a:t>
            </a:r>
            <a:r>
              <a:rPr lang="es-ES" dirty="0" err="1" smtClean="0"/>
              <a:t>Donalds</a:t>
            </a:r>
            <a:r>
              <a:rPr lang="es-ES" dirty="0" smtClean="0"/>
              <a:t> </a:t>
            </a:r>
            <a:r>
              <a:rPr lang="es-ES" dirty="0"/>
              <a:t>establecidas en el estado de Nueva York</a:t>
            </a:r>
          </a:p>
          <a:p>
            <a:pPr marL="0" indent="0">
              <a:buNone/>
            </a:pP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78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Necesidades del cliente a cubrir:</a:t>
            </a:r>
          </a:p>
          <a:p>
            <a:pPr lvl="0"/>
            <a:r>
              <a:rPr lang="es-ES" dirty="0"/>
              <a:t>Evaluación de oportunidades: </a:t>
            </a:r>
            <a:endParaRPr lang="es-ES" dirty="0"/>
          </a:p>
          <a:p>
            <a:pPr lvl="0"/>
            <a:r>
              <a:rPr lang="es-ES" dirty="0" smtClean="0"/>
              <a:t>Identificación </a:t>
            </a:r>
            <a:r>
              <a:rPr lang="es-ES" dirty="0"/>
              <a:t>de tendencias</a:t>
            </a:r>
            <a:r>
              <a:rPr lang="es-ES" dirty="0" smtClean="0"/>
              <a:t>:</a:t>
            </a:r>
          </a:p>
          <a:p>
            <a:pPr lvl="0"/>
            <a:r>
              <a:rPr lang="es-ES" dirty="0" smtClean="0"/>
              <a:t> Evaluación </a:t>
            </a:r>
            <a:r>
              <a:rPr lang="es-ES" dirty="0"/>
              <a:t>de la satisfacción del cliente</a:t>
            </a:r>
            <a:r>
              <a:rPr lang="es-ES" dirty="0" smtClean="0"/>
              <a:t>:</a:t>
            </a:r>
          </a:p>
          <a:p>
            <a:pPr lvl="0"/>
            <a:r>
              <a:rPr lang="es-ES" dirty="0" smtClean="0"/>
              <a:t> Mitigación </a:t>
            </a:r>
            <a:r>
              <a:rPr lang="es-ES" dirty="0"/>
              <a:t>de riesgos</a:t>
            </a:r>
            <a:r>
              <a:rPr lang="es-ES" dirty="0" smtClean="0"/>
              <a:t>:.</a:t>
            </a:r>
            <a:endParaRPr lang="es-ES" dirty="0"/>
          </a:p>
          <a:p>
            <a:pPr lvl="0"/>
            <a:r>
              <a:rPr lang="es-ES" dirty="0"/>
              <a:t>Respuesta a la demanda del mercado</a:t>
            </a:r>
            <a:r>
              <a:rPr lang="es-ES" dirty="0" smtClean="0"/>
              <a:t>:</a:t>
            </a:r>
            <a:endParaRPr lang="es-ES" dirty="0" smtClean="0"/>
          </a:p>
          <a:p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google - Yelp</a:t>
            </a:r>
          </a:p>
        </p:txBody>
      </p:sp>
    </p:spTree>
    <p:extLst>
      <p:ext uri="{BB962C8B-B14F-4D97-AF65-F5344CB8AC3E}">
        <p14:creationId xmlns:p14="http://schemas.microsoft.com/office/powerpoint/2010/main" val="184940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google - </a:t>
            </a:r>
            <a:r>
              <a:rPr lang="es-ES" dirty="0" err="1"/>
              <a:t>Yelp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 smtClean="0"/>
              <a:t>KPI’S:</a:t>
            </a:r>
          </a:p>
          <a:p>
            <a:r>
              <a:rPr lang="es-ES" dirty="0" smtClean="0"/>
              <a:t>Tasa de reseñas positivas y negativas</a:t>
            </a:r>
          </a:p>
          <a:p>
            <a:r>
              <a:rPr lang="es-ES" dirty="0" smtClean="0"/>
              <a:t>Distribución de los locales en nueva York </a:t>
            </a:r>
          </a:p>
          <a:p>
            <a:r>
              <a:rPr lang="es-ES" dirty="0" smtClean="0"/>
              <a:t>Promedio de clientes por semestre</a:t>
            </a:r>
          </a:p>
          <a:p>
            <a:r>
              <a:rPr lang="es-ES" dirty="0" smtClean="0"/>
              <a:t>Promedio de las categorías mas concurridos</a:t>
            </a:r>
          </a:p>
        </p:txBody>
      </p:sp>
    </p:spTree>
    <p:extLst>
      <p:ext uri="{BB962C8B-B14F-4D97-AF65-F5344CB8AC3E}">
        <p14:creationId xmlns:p14="http://schemas.microsoft.com/office/powerpoint/2010/main" val="246866999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118</TotalTime>
  <Words>203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Horizonte</vt:lpstr>
      <vt:lpstr>Consultora datalogia</vt:lpstr>
      <vt:lpstr>Proyecto google - Yelp</vt:lpstr>
      <vt:lpstr>Proyecto google - Yelp</vt:lpstr>
      <vt:lpstr>Proyecto google - Yelp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Consultora datalogia</dc:title>
  <dc:creator>Leo</dc:creator>
  <cp:lastModifiedBy>Leo</cp:lastModifiedBy>
  <cp:revision>17</cp:revision>
  <dcterms:created xsi:type="dcterms:W3CDTF">2023-08-03T15:43:55Z</dcterms:created>
  <dcterms:modified xsi:type="dcterms:W3CDTF">2023-08-03T19:25:11Z</dcterms:modified>
</cp:coreProperties>
</file>