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ASYoS1AnUICrkD51YUQy9hGfj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customschemas.google.com/relationships/presentationmetadata" Target="meta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e76dbf6cb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2ee76dbf6cb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e76dbf6cb_1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2ee76dbf6cb_1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e76dbf6cb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ee76dbf6cb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e76dbf6cb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2ee76dbf6cb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e76dbf6cb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ee76dbf6cb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e76ff9ce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2ee76ff9ce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e76dbf6cb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ee76dbf6cb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e76dbf6cb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ee76dbf6cb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e76dbf6cb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ee76dbf6cb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Due contenuti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0"/>
          <p:cNvPicPr preferRelativeResize="0"/>
          <p:nvPr/>
        </p:nvPicPr>
        <p:blipFill rotWithShape="1">
          <a:blip r:embed="rId2">
            <a:alphaModFix amt="43000"/>
          </a:blip>
          <a:srcRect b="0" l="0" r="0" t="0"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/>
          <p:nvPr/>
        </p:nvSpPr>
        <p:spPr>
          <a:xfrm rot="10800000">
            <a:off x="9352563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948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0"/>
          <p:cNvSpPr/>
          <p:nvPr/>
        </p:nvSpPr>
        <p:spPr>
          <a:xfrm rot="-5400000">
            <a:off x="1" y="5211921"/>
            <a:ext cx="1646078" cy="1646079"/>
          </a:xfrm>
          <a:custGeom>
            <a:rect b="b" l="l" r="r" t="t"/>
            <a:pathLst>
              <a:path extrusionOk="0" h="1357087" w="1357086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FF69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040" y="5033016"/>
            <a:ext cx="1476885" cy="11454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0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0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0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0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0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1_Due contenuti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5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5"/>
          <p:cNvSpPr/>
          <p:nvPr/>
        </p:nvSpPr>
        <p:spPr>
          <a:xfrm rot="10800000">
            <a:off x="9352563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948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5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5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5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5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5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1_Due contenuti 8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6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-49697" y="-34450"/>
            <a:ext cx="7663071" cy="692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6"/>
          <p:cNvSpPr/>
          <p:nvPr/>
        </p:nvSpPr>
        <p:spPr>
          <a:xfrm rot="10800000">
            <a:off x="9352563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948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6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6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6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6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6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1_Due contenuti 9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7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0" y="-14908"/>
            <a:ext cx="6877878" cy="6877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7"/>
          <p:cNvSpPr/>
          <p:nvPr/>
        </p:nvSpPr>
        <p:spPr>
          <a:xfrm rot="10800000">
            <a:off x="9352563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948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7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7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7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7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7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1_Due contenuti 10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8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0" y="-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8"/>
          <p:cNvSpPr/>
          <p:nvPr/>
        </p:nvSpPr>
        <p:spPr>
          <a:xfrm rot="10800000">
            <a:off x="9352563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948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8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8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8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8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1_Due contenuti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40"/>
          <p:cNvPicPr preferRelativeResize="0"/>
          <p:nvPr/>
        </p:nvPicPr>
        <p:blipFill rotWithShape="1">
          <a:blip r:embed="rId2">
            <a:alphaModFix amt="43000"/>
          </a:blip>
          <a:srcRect b="0" l="0" r="0" t="0"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0"/>
          <p:cNvSpPr/>
          <p:nvPr/>
        </p:nvSpPr>
        <p:spPr>
          <a:xfrm rot="10800000">
            <a:off x="250609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994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0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0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0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40"/>
          <p:cNvGrpSpPr/>
          <p:nvPr/>
        </p:nvGrpSpPr>
        <p:grpSpPr>
          <a:xfrm>
            <a:off x="-3" y="5501477"/>
            <a:ext cx="1589123" cy="1367372"/>
            <a:chOff x="227028" y="5316378"/>
            <a:chExt cx="1577169" cy="1357087"/>
          </a:xfrm>
        </p:grpSpPr>
        <p:sp>
          <p:nvSpPr>
            <p:cNvPr id="143" name="Google Shape;143;p40"/>
            <p:cNvSpPr/>
            <p:nvPr/>
          </p:nvSpPr>
          <p:spPr>
            <a:xfrm rot="-5400000">
              <a:off x="227028" y="5316378"/>
              <a:ext cx="1357086" cy="1357087"/>
            </a:xfrm>
            <a:custGeom>
              <a:rect b="b" l="l" r="r" t="t"/>
              <a:pathLst>
                <a:path extrusionOk="0" h="1357087" w="1357086">
                  <a:moveTo>
                    <a:pt x="678543" y="0"/>
                  </a:moveTo>
                  <a:lnTo>
                    <a:pt x="1357086" y="0"/>
                  </a:lnTo>
                  <a:lnTo>
                    <a:pt x="1357086" y="1"/>
                  </a:lnTo>
                  <a:cubicBezTo>
                    <a:pt x="1357086" y="749499"/>
                    <a:pt x="749498" y="1357087"/>
                    <a:pt x="0" y="1357087"/>
                  </a:cubicBezTo>
                  <a:lnTo>
                    <a:pt x="0" y="1357087"/>
                  </a:lnTo>
                  <a:lnTo>
                    <a:pt x="0" y="678544"/>
                  </a:lnTo>
                  <a:lnTo>
                    <a:pt x="0" y="678544"/>
                  </a:lnTo>
                  <a:cubicBezTo>
                    <a:pt x="374749" y="678544"/>
                    <a:pt x="678543" y="374750"/>
                    <a:pt x="678543" y="1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0"/>
            <p:cNvSpPr/>
            <p:nvPr/>
          </p:nvSpPr>
          <p:spPr>
            <a:xfrm rot="5400000">
              <a:off x="996966" y="5316378"/>
              <a:ext cx="807230" cy="807230"/>
            </a:xfrm>
            <a:custGeom>
              <a:rect b="b" l="l" r="r" t="t"/>
              <a:pathLst>
                <a:path extrusionOk="0" h="1803401" w="1803402">
                  <a:moveTo>
                    <a:pt x="0" y="901699"/>
                  </a:moveTo>
                  <a:cubicBezTo>
                    <a:pt x="0" y="746376"/>
                    <a:pt x="125915" y="620461"/>
                    <a:pt x="281238" y="620461"/>
                  </a:cubicBezTo>
                  <a:lnTo>
                    <a:pt x="620464" y="620461"/>
                  </a:lnTo>
                  <a:lnTo>
                    <a:pt x="620464" y="281238"/>
                  </a:lnTo>
                  <a:cubicBezTo>
                    <a:pt x="620464" y="125915"/>
                    <a:pt x="746379" y="0"/>
                    <a:pt x="901702" y="0"/>
                  </a:cubicBezTo>
                  <a:cubicBezTo>
                    <a:pt x="1057025" y="0"/>
                    <a:pt x="1182940" y="125915"/>
                    <a:pt x="1182940" y="281238"/>
                  </a:cubicBezTo>
                  <a:lnTo>
                    <a:pt x="1182940" y="620461"/>
                  </a:lnTo>
                  <a:lnTo>
                    <a:pt x="1522164" y="620462"/>
                  </a:lnTo>
                  <a:cubicBezTo>
                    <a:pt x="1677487" y="620462"/>
                    <a:pt x="1803402" y="746377"/>
                    <a:pt x="1803402" y="901700"/>
                  </a:cubicBezTo>
                  <a:lnTo>
                    <a:pt x="1803401" y="901699"/>
                  </a:lnTo>
                  <a:cubicBezTo>
                    <a:pt x="1803401" y="1057022"/>
                    <a:pt x="1677486" y="1182937"/>
                    <a:pt x="1522163" y="1182937"/>
                  </a:cubicBezTo>
                  <a:lnTo>
                    <a:pt x="1182939" y="1182937"/>
                  </a:lnTo>
                  <a:lnTo>
                    <a:pt x="1182939" y="1522163"/>
                  </a:lnTo>
                  <a:cubicBezTo>
                    <a:pt x="1182939" y="1677486"/>
                    <a:pt x="1057024" y="1803401"/>
                    <a:pt x="901701" y="1803401"/>
                  </a:cubicBezTo>
                  <a:lnTo>
                    <a:pt x="901702" y="1803400"/>
                  </a:lnTo>
                  <a:cubicBezTo>
                    <a:pt x="746379" y="1803400"/>
                    <a:pt x="620464" y="1677485"/>
                    <a:pt x="620464" y="1522162"/>
                  </a:cubicBezTo>
                  <a:lnTo>
                    <a:pt x="620464" y="1182937"/>
                  </a:lnTo>
                  <a:lnTo>
                    <a:pt x="281238" y="1182937"/>
                  </a:lnTo>
                  <a:cubicBezTo>
                    <a:pt x="125915" y="1182937"/>
                    <a:pt x="0" y="1057022"/>
                    <a:pt x="0" y="901699"/>
                  </a:cubicBezTo>
                  <a:close/>
                </a:path>
              </a:pathLst>
            </a:custGeom>
            <a:solidFill>
              <a:srgbClr val="FF69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1">
  <p:cSld name="1_Team Slide 1 3">
    <p:bg>
      <p:bgPr>
        <a:solidFill>
          <a:srgbClr val="FFBA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g2c91e545958_0_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0399" y="268880"/>
            <a:ext cx="5599480" cy="568073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2c91e545958_0_360"/>
          <p:cNvSpPr/>
          <p:nvPr/>
        </p:nvSpPr>
        <p:spPr>
          <a:xfrm>
            <a:off x="9338208" y="0"/>
            <a:ext cx="2853900" cy="6858000"/>
          </a:xfrm>
          <a:prstGeom prst="rect">
            <a:avLst/>
          </a:prstGeom>
          <a:solidFill>
            <a:srgbClr val="FF7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g2c91e545958_0_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6675" y="3654993"/>
            <a:ext cx="3226884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g2c91e545958_0_360"/>
          <p:cNvGrpSpPr/>
          <p:nvPr/>
        </p:nvGrpSpPr>
        <p:grpSpPr>
          <a:xfrm>
            <a:off x="9693221" y="188233"/>
            <a:ext cx="2184054" cy="2184054"/>
            <a:chOff x="9748955" y="-269812"/>
            <a:chExt cx="3121414" cy="3121414"/>
          </a:xfrm>
        </p:grpSpPr>
        <p:grpSp>
          <p:nvGrpSpPr>
            <p:cNvPr id="26" name="Google Shape;26;g2c91e545958_0_360"/>
            <p:cNvGrpSpPr/>
            <p:nvPr/>
          </p:nvGrpSpPr>
          <p:grpSpPr>
            <a:xfrm>
              <a:off x="9748955" y="-269812"/>
              <a:ext cx="3121414" cy="3121414"/>
              <a:chOff x="3938258" y="742384"/>
              <a:chExt cx="5148300" cy="5148300"/>
            </a:xfrm>
          </p:grpSpPr>
          <p:sp>
            <p:nvSpPr>
              <p:cNvPr id="27" name="Google Shape;27;g2c91e545958_0_360"/>
              <p:cNvSpPr/>
              <p:nvPr/>
            </p:nvSpPr>
            <p:spPr>
              <a:xfrm>
                <a:off x="4271728" y="1075854"/>
                <a:ext cx="4481400" cy="4481400"/>
              </a:xfrm>
              <a:prstGeom prst="ellipse">
                <a:avLst/>
              </a:prstGeom>
              <a:solidFill>
                <a:srgbClr val="00BF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g2c91e545958_0_360"/>
              <p:cNvSpPr/>
              <p:nvPr/>
            </p:nvSpPr>
            <p:spPr>
              <a:xfrm>
                <a:off x="3938258" y="742384"/>
                <a:ext cx="5148300" cy="5148300"/>
              </a:xfrm>
              <a:prstGeom prst="ellipse">
                <a:avLst/>
              </a:prstGeom>
              <a:noFill/>
              <a:ln cap="sq" cmpd="sng" w="22225">
                <a:solidFill>
                  <a:schemeClr val="dk1"/>
                </a:solidFill>
                <a:prstDash val="dash"/>
                <a:bevel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9" name="Google Shape;29;g2c91e545958_0_3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64291" y="765867"/>
              <a:ext cx="890462" cy="10350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" name="Google Shape;30;g2c91e545958_0_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0934916" y="2735504"/>
            <a:ext cx="5599480" cy="568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1_Due contenuti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9"/>
          <p:cNvPicPr preferRelativeResize="0"/>
          <p:nvPr/>
        </p:nvPicPr>
        <p:blipFill rotWithShape="1">
          <a:blip r:embed="rId2">
            <a:alphaModFix amt="43000"/>
          </a:blip>
          <a:srcRect b="0" l="0" r="0" t="0"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9"/>
          <p:cNvSpPr/>
          <p:nvPr/>
        </p:nvSpPr>
        <p:spPr>
          <a:xfrm rot="10800000">
            <a:off x="9352563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948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9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9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9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9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9" name="Google Shape;39;p39"/>
          <p:cNvGrpSpPr/>
          <p:nvPr/>
        </p:nvGrpSpPr>
        <p:grpSpPr>
          <a:xfrm>
            <a:off x="1" y="5674122"/>
            <a:ext cx="1491974" cy="1183877"/>
            <a:chOff x="0" y="5033016"/>
            <a:chExt cx="2299925" cy="1824983"/>
          </a:xfrm>
        </p:grpSpPr>
        <p:sp>
          <p:nvSpPr>
            <p:cNvPr id="40" name="Google Shape;40;p39"/>
            <p:cNvSpPr/>
            <p:nvPr/>
          </p:nvSpPr>
          <p:spPr>
            <a:xfrm rot="-5400000">
              <a:off x="1" y="5211921"/>
              <a:ext cx="1646078" cy="1646079"/>
            </a:xfrm>
            <a:custGeom>
              <a:rect b="b" l="l" r="r" t="t"/>
              <a:pathLst>
                <a:path extrusionOk="0" h="1357087" w="1357086">
                  <a:moveTo>
                    <a:pt x="678543" y="0"/>
                  </a:moveTo>
                  <a:lnTo>
                    <a:pt x="1357086" y="0"/>
                  </a:lnTo>
                  <a:lnTo>
                    <a:pt x="1357086" y="1"/>
                  </a:lnTo>
                  <a:cubicBezTo>
                    <a:pt x="1357086" y="749499"/>
                    <a:pt x="749498" y="1357087"/>
                    <a:pt x="0" y="1357087"/>
                  </a:cubicBezTo>
                  <a:lnTo>
                    <a:pt x="0" y="1357087"/>
                  </a:lnTo>
                  <a:lnTo>
                    <a:pt x="0" y="678544"/>
                  </a:lnTo>
                  <a:lnTo>
                    <a:pt x="0" y="678544"/>
                  </a:lnTo>
                  <a:cubicBezTo>
                    <a:pt x="374749" y="678544"/>
                    <a:pt x="678543" y="374750"/>
                    <a:pt x="678543" y="1"/>
                  </a:cubicBezTo>
                  <a:close/>
                </a:path>
              </a:pathLst>
            </a:custGeom>
            <a:solidFill>
              <a:srgbClr val="FF69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" name="Google Shape;41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3040" y="5033016"/>
              <a:ext cx="1476885" cy="1145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1"/>
          <p:cNvPicPr preferRelativeResize="0"/>
          <p:nvPr/>
        </p:nvPicPr>
        <p:blipFill rotWithShape="1">
          <a:blip r:embed="rId2">
            <a:alphaModFix amt="43000"/>
          </a:blip>
          <a:srcRect b="0" l="0" r="0" t="0"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1"/>
          <p:cNvSpPr/>
          <p:nvPr/>
        </p:nvSpPr>
        <p:spPr>
          <a:xfrm rot="10800000">
            <a:off x="9352563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948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1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1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1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1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31"/>
          <p:cNvGrpSpPr/>
          <p:nvPr/>
        </p:nvGrpSpPr>
        <p:grpSpPr>
          <a:xfrm>
            <a:off x="-3" y="5501477"/>
            <a:ext cx="1589123" cy="1367372"/>
            <a:chOff x="227028" y="5316378"/>
            <a:chExt cx="1577169" cy="1357087"/>
          </a:xfrm>
        </p:grpSpPr>
        <p:sp>
          <p:nvSpPr>
            <p:cNvPr id="51" name="Google Shape;51;p31"/>
            <p:cNvSpPr/>
            <p:nvPr/>
          </p:nvSpPr>
          <p:spPr>
            <a:xfrm rot="-5400000">
              <a:off x="227028" y="5316378"/>
              <a:ext cx="1357086" cy="1357087"/>
            </a:xfrm>
            <a:custGeom>
              <a:rect b="b" l="l" r="r" t="t"/>
              <a:pathLst>
                <a:path extrusionOk="0" h="1357087" w="1357086">
                  <a:moveTo>
                    <a:pt x="678543" y="0"/>
                  </a:moveTo>
                  <a:lnTo>
                    <a:pt x="1357086" y="0"/>
                  </a:lnTo>
                  <a:lnTo>
                    <a:pt x="1357086" y="1"/>
                  </a:lnTo>
                  <a:cubicBezTo>
                    <a:pt x="1357086" y="749499"/>
                    <a:pt x="749498" y="1357087"/>
                    <a:pt x="0" y="1357087"/>
                  </a:cubicBezTo>
                  <a:lnTo>
                    <a:pt x="0" y="1357087"/>
                  </a:lnTo>
                  <a:lnTo>
                    <a:pt x="0" y="678544"/>
                  </a:lnTo>
                  <a:lnTo>
                    <a:pt x="0" y="678544"/>
                  </a:lnTo>
                  <a:cubicBezTo>
                    <a:pt x="374749" y="678544"/>
                    <a:pt x="678543" y="374750"/>
                    <a:pt x="678543" y="1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1"/>
            <p:cNvSpPr/>
            <p:nvPr/>
          </p:nvSpPr>
          <p:spPr>
            <a:xfrm rot="5400000">
              <a:off x="996966" y="5316378"/>
              <a:ext cx="807230" cy="807230"/>
            </a:xfrm>
            <a:custGeom>
              <a:rect b="b" l="l" r="r" t="t"/>
              <a:pathLst>
                <a:path extrusionOk="0" h="1803401" w="1803402">
                  <a:moveTo>
                    <a:pt x="0" y="901699"/>
                  </a:moveTo>
                  <a:cubicBezTo>
                    <a:pt x="0" y="746376"/>
                    <a:pt x="125915" y="620461"/>
                    <a:pt x="281238" y="620461"/>
                  </a:cubicBezTo>
                  <a:lnTo>
                    <a:pt x="620464" y="620461"/>
                  </a:lnTo>
                  <a:lnTo>
                    <a:pt x="620464" y="281238"/>
                  </a:lnTo>
                  <a:cubicBezTo>
                    <a:pt x="620464" y="125915"/>
                    <a:pt x="746379" y="0"/>
                    <a:pt x="901702" y="0"/>
                  </a:cubicBezTo>
                  <a:cubicBezTo>
                    <a:pt x="1057025" y="0"/>
                    <a:pt x="1182940" y="125915"/>
                    <a:pt x="1182940" y="281238"/>
                  </a:cubicBezTo>
                  <a:lnTo>
                    <a:pt x="1182940" y="620461"/>
                  </a:lnTo>
                  <a:lnTo>
                    <a:pt x="1522164" y="620462"/>
                  </a:lnTo>
                  <a:cubicBezTo>
                    <a:pt x="1677487" y="620462"/>
                    <a:pt x="1803402" y="746377"/>
                    <a:pt x="1803402" y="901700"/>
                  </a:cubicBezTo>
                  <a:lnTo>
                    <a:pt x="1803401" y="901699"/>
                  </a:lnTo>
                  <a:cubicBezTo>
                    <a:pt x="1803401" y="1057022"/>
                    <a:pt x="1677486" y="1182937"/>
                    <a:pt x="1522163" y="1182937"/>
                  </a:cubicBezTo>
                  <a:lnTo>
                    <a:pt x="1182939" y="1182937"/>
                  </a:lnTo>
                  <a:lnTo>
                    <a:pt x="1182939" y="1522163"/>
                  </a:lnTo>
                  <a:cubicBezTo>
                    <a:pt x="1182939" y="1677486"/>
                    <a:pt x="1057024" y="1803401"/>
                    <a:pt x="901701" y="1803401"/>
                  </a:cubicBezTo>
                  <a:lnTo>
                    <a:pt x="901702" y="1803400"/>
                  </a:lnTo>
                  <a:cubicBezTo>
                    <a:pt x="746379" y="1803400"/>
                    <a:pt x="620464" y="1677485"/>
                    <a:pt x="620464" y="1522162"/>
                  </a:cubicBezTo>
                  <a:lnTo>
                    <a:pt x="620464" y="1182937"/>
                  </a:lnTo>
                  <a:lnTo>
                    <a:pt x="281238" y="1182937"/>
                  </a:lnTo>
                  <a:cubicBezTo>
                    <a:pt x="125915" y="1182937"/>
                    <a:pt x="0" y="1057022"/>
                    <a:pt x="0" y="901699"/>
                  </a:cubicBezTo>
                  <a:close/>
                </a:path>
              </a:pathLst>
            </a:custGeom>
            <a:solidFill>
              <a:srgbClr val="FF69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1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2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-5400000">
            <a:off x="1" y="5510501"/>
            <a:ext cx="1367376" cy="1367377"/>
          </a:xfrm>
          <a:custGeom>
            <a:rect b="b" l="l" r="r" t="t"/>
            <a:pathLst>
              <a:path extrusionOk="0" h="1357087" w="1357086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5400000">
            <a:off x="10983073" y="0"/>
            <a:ext cx="1240973" cy="1240974"/>
          </a:xfrm>
          <a:custGeom>
            <a:rect b="b" l="l" r="r" t="t"/>
            <a:pathLst>
              <a:path extrusionOk="0" h="1357087" w="1357086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FF69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9639" y="462204"/>
            <a:ext cx="669971" cy="7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1_Due contenuti 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41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81768" y="-105138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1"/>
          <p:cNvSpPr/>
          <p:nvPr/>
        </p:nvSpPr>
        <p:spPr>
          <a:xfrm rot="10800000">
            <a:off x="9352563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948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1"/>
          <p:cNvSpPr/>
          <p:nvPr/>
        </p:nvSpPr>
        <p:spPr>
          <a:xfrm rot="-5400000">
            <a:off x="1" y="5211921"/>
            <a:ext cx="1646078" cy="1646079"/>
          </a:xfrm>
          <a:custGeom>
            <a:rect b="b" l="l" r="r" t="t"/>
            <a:pathLst>
              <a:path extrusionOk="0" h="1357087" w="1357086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FF69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040" y="5033016"/>
            <a:ext cx="1476885" cy="114543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1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1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1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1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1_Due contenuti 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2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-367974" y="-28718"/>
            <a:ext cx="8340986" cy="691543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2"/>
          <p:cNvSpPr/>
          <p:nvPr/>
        </p:nvSpPr>
        <p:spPr>
          <a:xfrm rot="10800000">
            <a:off x="9352563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948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2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2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2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2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2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1_Due contenuti 5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3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-34558" y="0"/>
            <a:ext cx="6582876" cy="681658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3"/>
          <p:cNvSpPr/>
          <p:nvPr/>
        </p:nvSpPr>
        <p:spPr>
          <a:xfrm rot="10800000">
            <a:off x="9352563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948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3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3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3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3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3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1_Due contenuti 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4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-1" y="-31471"/>
            <a:ext cx="6867939" cy="686793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4"/>
          <p:cNvSpPr/>
          <p:nvPr/>
        </p:nvSpPr>
        <p:spPr>
          <a:xfrm rot="10800000">
            <a:off x="9352563" y="0"/>
            <a:ext cx="2790941" cy="1395471"/>
          </a:xfrm>
          <a:custGeom>
            <a:rect b="b" l="l" r="r" t="t"/>
            <a:pathLst>
              <a:path extrusionOk="0" h="1727200" w="34544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948" y="900541"/>
            <a:ext cx="842170" cy="9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4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4"/>
          <p:cNvSpPr/>
          <p:nvPr/>
        </p:nvSpPr>
        <p:spPr>
          <a:xfrm rot="10800000">
            <a:off x="11601638" y="6627847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4"/>
          <p:cNvSpPr/>
          <p:nvPr/>
        </p:nvSpPr>
        <p:spPr>
          <a:xfrm rot="10800000">
            <a:off x="11601638" y="6385298"/>
            <a:ext cx="285750" cy="250031"/>
          </a:xfrm>
          <a:custGeom>
            <a:rect b="b" l="l" r="r" t="t"/>
            <a:pathLst>
              <a:path extrusionOk="0" h="333375" w="38100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4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4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"/>
          <p:cNvSpPr txBox="1"/>
          <p:nvPr>
            <p:ph type="title"/>
          </p:nvPr>
        </p:nvSpPr>
        <p:spPr>
          <a:xfrm>
            <a:off x="278018" y="327993"/>
            <a:ext cx="10363200" cy="108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340"/>
              <a:buFont typeface="Calibri"/>
              <a:buNone/>
            </a:pPr>
            <a:r>
              <a:rPr lang="it-IT" sz="6600"/>
              <a:t>Wheels Packaging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e76dbf6cb_1_79"/>
          <p:cNvSpPr txBox="1"/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Creazione del 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g2ee76dbf6cb_1_79"/>
          <p:cNvSpPr txBox="1"/>
          <p:nvPr/>
        </p:nvSpPr>
        <p:spPr>
          <a:xfrm>
            <a:off x="399950" y="1258200"/>
            <a:ext cx="8284200" cy="23397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Installazione del package wheel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wheel twine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Creazione del .whl nella cartella /dist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setup.py bdist_wheel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Distribuzione su PyPI del package con twine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twine upload --repository-url https://test.pypi.org/legacy/ dist/*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twine upload dist/*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e76dbf6cb_1_89"/>
          <p:cNvSpPr txBox="1"/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Utilizzo del 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g2ee76dbf6cb_1_89"/>
          <p:cNvSpPr txBox="1"/>
          <p:nvPr/>
        </p:nvSpPr>
        <p:spPr>
          <a:xfrm>
            <a:off x="399950" y="1258200"/>
            <a:ext cx="8284200" cy="23397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example_package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example_package.processing</a:t>
            </a:r>
            <a:r>
              <a:rPr b="1"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fetch_data, process_data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url = 'https://api.example.com/data'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data = fetch_data(url)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processed_data = process_data(data)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(processed_data)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Packaging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278025" y="1562325"/>
            <a:ext cx="986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Metodo di distribuzione del codice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Formato </a:t>
            </a:r>
            <a:r>
              <a:rPr lang="it-IT" sz="2200">
                <a:latin typeface="Courier New"/>
                <a:ea typeface="Courier New"/>
                <a:cs typeface="Courier New"/>
                <a:sym typeface="Courier New"/>
              </a:rPr>
              <a:t>.whl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rappresenta lo standard per la distribuzione dei pacchetti python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Successore di </a:t>
            </a:r>
            <a:r>
              <a:rPr lang="it-IT" sz="2200">
                <a:latin typeface="Courier New"/>
                <a:ea typeface="Courier New"/>
                <a:cs typeface="Courier New"/>
                <a:sym typeface="Courier New"/>
              </a:rPr>
              <a:t>Egg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e </a:t>
            </a:r>
            <a:r>
              <a:rPr lang="it-IT" sz="2200">
                <a:latin typeface="Courier New"/>
                <a:ea typeface="Courier New"/>
                <a:cs typeface="Courier New"/>
                <a:sym typeface="Courier New"/>
              </a:rPr>
              <a:t>sdist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e76dbf6cb_1_10"/>
          <p:cNvSpPr txBox="1"/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g2ee76dbf6cb_1_10"/>
          <p:cNvSpPr txBox="1"/>
          <p:nvPr/>
        </p:nvSpPr>
        <p:spPr>
          <a:xfrm>
            <a:off x="278025" y="1562325"/>
            <a:ext cx="9867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Archivio </a:t>
            </a: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binario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che contiene tutto il necessario per l’installazione di un package Python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Velocità di installazione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: Contiene codice </a:t>
            </a: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compilato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Meccanismo di </a:t>
            </a: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compatibilità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con SO e versioni di Python diverse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Isolation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Gestione delle dipendenze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e76dbf6cb_1_15"/>
          <p:cNvSpPr txBox="1"/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g2ee76dbf6cb_1_15"/>
          <p:cNvSpPr txBox="1"/>
          <p:nvPr/>
        </p:nvSpPr>
        <p:spPr>
          <a:xfrm>
            <a:off x="278025" y="1562325"/>
            <a:ext cx="9867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Archivio </a:t>
            </a: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binario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che contiene tutto il necessario per l’installazione di un package Python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Velocità di installazione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: Contiene codice </a:t>
            </a: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compilato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Meccanismo di </a:t>
            </a: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compatibilità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con SO e versioni di Python diverse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Isolation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Gestione delle dipendenze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e76dbf6cb_1_20"/>
          <p:cNvSpPr txBox="1"/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g2ee76dbf6cb_1_20"/>
          <p:cNvSpPr txBox="1"/>
          <p:nvPr/>
        </p:nvSpPr>
        <p:spPr>
          <a:xfrm>
            <a:off x="278025" y="1562325"/>
            <a:ext cx="9867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Archivio </a:t>
            </a: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binario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che contiene tutto il necessario per l’installazione di un package Python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Velocità di installazione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: pip produce codice </a:t>
            </a: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compilato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Meccanismo di </a:t>
            </a: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compatibilità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con SO e versioni di Python diverse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Isolation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b="1" lang="it-IT" sz="2200">
                <a:latin typeface="Helvetica Neue"/>
                <a:ea typeface="Helvetica Neue"/>
                <a:cs typeface="Helvetica Neue"/>
                <a:sym typeface="Helvetica Neue"/>
              </a:rPr>
              <a:t>Gestione delle dipendenze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t/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e76ff9cec_0_30"/>
          <p:cNvSpPr txBox="1"/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Wheels vs sdist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2ee76ff9cec_0_30"/>
          <p:cNvSpPr txBox="1"/>
          <p:nvPr/>
        </p:nvSpPr>
        <p:spPr>
          <a:xfrm>
            <a:off x="399950" y="1258200"/>
            <a:ext cx="2684100" cy="14775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uwsgi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vs. 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pandas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8" name="Google Shape;228;g2ee76ff9cec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674" y="1776575"/>
            <a:ext cx="3946800" cy="13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ee76ff9cec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427" y="3662925"/>
            <a:ext cx="5369549" cy="30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e76dbf6cb_1_27"/>
          <p:cNvSpPr txBox="1"/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Struttura di un 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g2ee76dbf6cb_1_27"/>
          <p:cNvSpPr txBox="1"/>
          <p:nvPr/>
        </p:nvSpPr>
        <p:spPr>
          <a:xfrm>
            <a:off x="278025" y="1562325"/>
            <a:ext cx="9867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È un file .zip con: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file del package (sorgenti e binari)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Metadati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Altri file necessari all’esecuzione del package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Nomenclatura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g2ee76dbf6cb_1_27"/>
          <p:cNvSpPr txBox="1"/>
          <p:nvPr/>
        </p:nvSpPr>
        <p:spPr>
          <a:xfrm>
            <a:off x="679725" y="4250725"/>
            <a:ext cx="110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}-{</a:t>
            </a: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}(-{</a:t>
            </a: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})?-{</a:t>
            </a: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}-{</a:t>
            </a: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abi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}-{</a:t>
            </a: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platform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}.whl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g2ee76dbf6cb_1_27"/>
          <p:cNvSpPr txBox="1"/>
          <p:nvPr/>
        </p:nvSpPr>
        <p:spPr>
          <a:xfrm>
            <a:off x="1187200" y="4996400"/>
            <a:ext cx="98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cryptography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2.9.2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cp35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abi3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macosx_10_9_x86_64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.whl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e76dbf6cb_1_50"/>
          <p:cNvSpPr txBox="1"/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Costruire un 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g2ee76dbf6cb_1_50"/>
          <p:cNvSpPr txBox="1"/>
          <p:nvPr/>
        </p:nvSpPr>
        <p:spPr>
          <a:xfrm>
            <a:off x="278025" y="1562325"/>
            <a:ext cx="9867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Supponiamo di voler creare e distribuire una libreria Python chiamata </a:t>
            </a:r>
            <a:r>
              <a:rPr lang="it-IT" sz="2200">
                <a:latin typeface="Courier New"/>
                <a:ea typeface="Courier New"/>
                <a:cs typeface="Courier New"/>
                <a:sym typeface="Courier New"/>
              </a:rPr>
              <a:t>example_package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che utilizza la libreria </a:t>
            </a:r>
            <a:r>
              <a:rPr lang="it-IT" sz="2200"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Struttura di progetto: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g2ee76dbf6cb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25" y="3338400"/>
            <a:ext cx="2907174" cy="26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ee76dbf6cb_1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675" y="3338400"/>
            <a:ext cx="3896222" cy="26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e76dbf6cb_1_64"/>
          <p:cNvSpPr txBox="1"/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setup.py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1" name="Google Shape;251;g2ee76dbf6cb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926" y="1123000"/>
            <a:ext cx="5306350" cy="55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2023-03-10T09:42:07Z</dcterms:created>
  <dc:creator>Vincenzo Maritati</dc:creator>
</cp:coreProperties>
</file>