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B394-9911-480C-B2FB-84CC6AFE630C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275C-7646-47D5-B216-A9523CFAD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9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B394-9911-480C-B2FB-84CC6AFE630C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275C-7646-47D5-B216-A9523CFAD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90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B394-9911-480C-B2FB-84CC6AFE630C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275C-7646-47D5-B216-A9523CFAD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B394-9911-480C-B2FB-84CC6AFE630C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275C-7646-47D5-B216-A9523CFAD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98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B394-9911-480C-B2FB-84CC6AFE630C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275C-7646-47D5-B216-A9523CFAD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10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B394-9911-480C-B2FB-84CC6AFE630C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275C-7646-47D5-B216-A9523CFAD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B394-9911-480C-B2FB-84CC6AFE630C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275C-7646-47D5-B216-A9523CFAD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81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B394-9911-480C-B2FB-84CC6AFE630C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275C-7646-47D5-B216-A9523CFAD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5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B394-9911-480C-B2FB-84CC6AFE630C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275C-7646-47D5-B216-A9523CFAD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39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B394-9911-480C-B2FB-84CC6AFE630C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275C-7646-47D5-B216-A9523CFAD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89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B394-9911-480C-B2FB-84CC6AFE630C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275C-7646-47D5-B216-A9523CFAD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76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BB394-9911-480C-B2FB-84CC6AFE630C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C275C-7646-47D5-B216-A9523CFAD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61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工作\常用logo\中国信科集团logo\中国信科集团logo-反白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6298552" cy="206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7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宋佳音</dc:creator>
  <cp:lastModifiedBy>宋佳音</cp:lastModifiedBy>
  <cp:revision>2</cp:revision>
  <dcterms:created xsi:type="dcterms:W3CDTF">2018-12-12T03:12:16Z</dcterms:created>
  <dcterms:modified xsi:type="dcterms:W3CDTF">2018-12-12T03:13:43Z</dcterms:modified>
</cp:coreProperties>
</file>