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原型底图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8356" y="2753745"/>
            <a:ext cx="110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大数据基础服务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89861" y="4196576"/>
            <a:ext cx="18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535240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32007" y="4405531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07793" y="5754117"/>
            <a:ext cx="67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27923" y="1566639"/>
            <a:ext cx="131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矩形 4"/>
          <p:cNvSpPr/>
          <p:nvPr/>
        </p:nvSpPr>
        <p:spPr>
          <a:xfrm>
            <a:off x="763721" y="1663919"/>
            <a:ext cx="201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不同数据源间的数据同步；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周期性任务调度；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任务监控与预警；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2522943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2692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企业级数据仓库；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完全托管快速分析；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敏捷开发自定义调度；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灵活的权限管理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；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弹性管理相应服务；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快速接入与集成流计算；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自动归档；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实时数据清洗统计分析；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自动集成相关产品；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自定义作业，计算集群弹性化；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弹性计算，快速创建集群；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按需计算，节约成本；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添加连接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新建库表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作业运维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任务开发（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SQL/Python//Scala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10.BI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新建主题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归档设置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新建应用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新建大屏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2" y="1945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数据大屏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新建输出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新建查询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创建集群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创建作业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定时任务调度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229</Words>
  <Application>Microsoft Macintosh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原型底图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yuanshuaiming@gmail.com</cp:lastModifiedBy>
  <cp:revision>26</cp:revision>
  <dcterms:created xsi:type="dcterms:W3CDTF">2018-03-12T06:44:19Z</dcterms:created>
  <dcterms:modified xsi:type="dcterms:W3CDTF">2018-08-22T09:39:24Z</dcterms:modified>
</cp:coreProperties>
</file>