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4" r:id="rId4"/>
    <p:sldId id="263" r:id="rId5"/>
    <p:sldId id="265" r:id="rId6"/>
    <p:sldId id="260" r:id="rId7"/>
    <p:sldId id="261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C01C-E534-4F6A-B91E-6212A81C5119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093E-EF02-4D1A-99F7-3D5734F7B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seph.Guion@CT.GOV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effrey.Gold@CT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" y="0"/>
            <a:ext cx="6072216" cy="6862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96" y="366582"/>
            <a:ext cx="4561573" cy="58832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Fatherhood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STEP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Data Leaders </a:t>
            </a:r>
            <a:r>
              <a:rPr lang="en-US" sz="6000" dirty="0">
                <a:solidFill>
                  <a:schemeClr val="bg1"/>
                </a:solidFill>
              </a:rPr>
              <a:t>Change </a:t>
            </a:r>
            <a:r>
              <a:rPr lang="en-US" sz="6000" dirty="0" smtClean="0">
                <a:solidFill>
                  <a:schemeClr val="bg1"/>
                </a:solidFill>
              </a:rPr>
              <a:t>Initiative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Region </a:t>
            </a:r>
            <a:r>
              <a:rPr lang="en-US" dirty="0">
                <a:solidFill>
                  <a:schemeClr val="bg1"/>
                </a:solidFill>
              </a:rPr>
              <a:t>IV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Jeff Gold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Joseph </a:t>
            </a:r>
            <a:r>
              <a:rPr lang="en-US" dirty="0" err="1" smtClean="0">
                <a:solidFill>
                  <a:schemeClr val="bg1"/>
                </a:solidFill>
              </a:rPr>
              <a:t>Guion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08" y="207422"/>
            <a:ext cx="4533092" cy="4946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23" y="5355033"/>
            <a:ext cx="5214264" cy="10564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72215" y="5311775"/>
            <a:ext cx="1066923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7391" cy="72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291" y="1309037"/>
            <a:ext cx="5794409" cy="46201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</a:t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NFI </a:t>
            </a:r>
            <a:r>
              <a:rPr lang="en-US" sz="3100" dirty="0"/>
              <a:t>24/7 Dad Outcome Evaluation Results </a:t>
            </a:r>
            <a:r>
              <a:rPr lang="en-US" sz="3100" dirty="0" smtClean="0"/>
              <a:t>2005-2006</a:t>
            </a:r>
            <a:br>
              <a:rPr lang="en-US" sz="3100" dirty="0" smtClean="0"/>
            </a:br>
            <a:r>
              <a:rPr lang="en-US" sz="3100" dirty="0" smtClean="0"/>
              <a:t>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NFI </a:t>
            </a:r>
            <a:r>
              <a:rPr lang="en-US" sz="3100" dirty="0" err="1"/>
              <a:t>InsideOut</a:t>
            </a:r>
            <a:r>
              <a:rPr lang="en-US" sz="3100" dirty="0"/>
              <a:t> Dad Program in Maryland and Ohio Prisons Evaluation </a:t>
            </a:r>
            <a:r>
              <a:rPr lang="en-US" sz="3100" dirty="0" smtClean="0"/>
              <a:t>Report</a:t>
            </a:r>
            <a:br>
              <a:rPr lang="en-US" sz="3100" dirty="0" smtClean="0"/>
            </a:br>
            <a:r>
              <a:rPr lang="en-US" sz="3100" dirty="0" smtClean="0"/>
              <a:t>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U.S. Department of HHS Fathers’ Involvement with Their Children</a:t>
            </a:r>
            <a:r>
              <a:rPr lang="en-US" sz="3100" dirty="0" smtClean="0"/>
              <a:t>.</a:t>
            </a:r>
            <a:br>
              <a:rPr lang="en-US" sz="3100" dirty="0" smtClean="0"/>
            </a:br>
            <a:r>
              <a:rPr lang="en-US" sz="3100" dirty="0" smtClean="0"/>
              <a:t>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Urban Institute and NORC Child Welfare Casework With Non-Resident Fathers of Children </a:t>
            </a:r>
            <a:r>
              <a:rPr lang="en-US" sz="3100" dirty="0" smtClean="0"/>
              <a:t>in  </a:t>
            </a:r>
            <a:r>
              <a:rPr lang="en-US" sz="3100" dirty="0"/>
              <a:t>Foster Care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5854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578478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84783" y="0"/>
            <a:ext cx="640721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168" y="3079451"/>
            <a:ext cx="6031831" cy="96316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Hypothesis: Fathers </a:t>
            </a:r>
            <a:r>
              <a:rPr lang="en-US" sz="4000" dirty="0">
                <a:solidFill>
                  <a:schemeClr val="bg1"/>
                </a:solidFill>
              </a:rPr>
              <a:t>that engage in father-focused services will be more involved in case planning and demonstrate enhanced parenting abilities.  </a:t>
            </a:r>
          </a:p>
        </p:txBody>
      </p:sp>
      <p:sp>
        <p:nvSpPr>
          <p:cNvPr id="7" name="Heart 6"/>
          <p:cNvSpPr/>
          <p:nvPr/>
        </p:nvSpPr>
        <p:spPr>
          <a:xfrm>
            <a:off x="548640" y="1251285"/>
            <a:ext cx="4620126" cy="477413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1" y="644893"/>
            <a:ext cx="51390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Change Initiative Activities</a:t>
            </a:r>
          </a:p>
          <a:p>
            <a:r>
              <a:rPr lang="en-US" sz="2800" dirty="0" smtClean="0">
                <a:latin typeface="+mj-lt"/>
              </a:rPr>
              <a:t>Competency </a:t>
            </a:r>
            <a:r>
              <a:rPr lang="en-US" sz="2800" dirty="0">
                <a:latin typeface="+mj-lt"/>
              </a:rPr>
              <a:t>Drivers:  </a:t>
            </a:r>
            <a:endParaRPr lang="en-US" sz="2800" dirty="0" smtClean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Training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Coaching 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Organization Drivers: </a:t>
            </a:r>
            <a:endParaRPr lang="en-US" sz="2800" dirty="0" smtClean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Quality Assurance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Outcome </a:t>
            </a:r>
            <a:r>
              <a:rPr lang="en-US" sz="2800" dirty="0">
                <a:latin typeface="+mj-lt"/>
              </a:rPr>
              <a:t>Data </a:t>
            </a:r>
          </a:p>
          <a:p>
            <a:r>
              <a:rPr lang="en-US" sz="2800" dirty="0">
                <a:latin typeface="+mj-lt"/>
              </a:rPr>
              <a:t>Leadership: </a:t>
            </a:r>
            <a:endParaRPr lang="en-US" sz="2800" dirty="0" smtClean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Program </a:t>
            </a:r>
            <a:r>
              <a:rPr lang="en-US" sz="2800" dirty="0">
                <a:latin typeface="+mj-lt"/>
              </a:rPr>
              <a:t>Funding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27032" y="0"/>
            <a:ext cx="6464968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-Up Arrow 11"/>
          <p:cNvSpPr/>
          <p:nvPr/>
        </p:nvSpPr>
        <p:spPr>
          <a:xfrm>
            <a:off x="6333423" y="1366788"/>
            <a:ext cx="5502442" cy="4273616"/>
          </a:xfrm>
          <a:prstGeom prst="leftRigh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77824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>
            <a:off x="1078027" y="741145"/>
            <a:ext cx="7190074" cy="5265019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0" y="0"/>
            <a:ext cx="341376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7819" y="2887261"/>
            <a:ext cx="4317733" cy="132892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Evaluating Progress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637210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451" y="1324768"/>
            <a:ext cx="4633495" cy="42084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 smtClean="0">
                <a:solidFill>
                  <a:schemeClr val="bg1"/>
                </a:solidFill>
              </a:rPr>
              <a:t>Learn More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Jeff Gold</a:t>
            </a:r>
            <a:r>
              <a:rPr lang="en-US" dirty="0">
                <a:solidFill>
                  <a:schemeClr val="bg1"/>
                </a:solidFill>
              </a:rPr>
              <a:t>, Program Manager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364 West Middle Turnpike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Manchester, CT 06040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(860) 533-3711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>
                <a:solidFill>
                  <a:schemeClr val="bg1"/>
                </a:solidFill>
                <a:hlinkClick r:id="rId2"/>
              </a:rPr>
              <a:t>Jeffrey.Gold@CT.GOV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Joseph </a:t>
            </a:r>
            <a:r>
              <a:rPr lang="en-US" dirty="0" err="1">
                <a:solidFill>
                  <a:schemeClr val="bg1"/>
                </a:solidFill>
              </a:rPr>
              <a:t>Guion</a:t>
            </a:r>
            <a:r>
              <a:rPr lang="en-US" dirty="0">
                <a:solidFill>
                  <a:schemeClr val="bg1"/>
                </a:solidFill>
              </a:rPr>
              <a:t>, Program Manager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250 Hamilton Street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Hartford, CT 06106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(860) 418-8309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Joseph.Guion@CT.GOV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201" y="3397718"/>
            <a:ext cx="5806799" cy="3460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186" y="0"/>
            <a:ext cx="3029813" cy="339771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108" y="-1569"/>
            <a:ext cx="2901658" cy="33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81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Fatherhood  STEP Data Leaders Change Initiative   Region IV  Jeff Gold  Joseph Guion</vt:lpstr>
      <vt:lpstr>PowerPoint Presentation</vt:lpstr>
      <vt:lpstr>Research  NFI 24/7 Dad Outcome Evaluation Results 2005-2006   NFI InsideOut Dad Program in Maryland and Ohio Prisons Evaluation Report   U.S. Department of HHS Fathers’ Involvement with Their Children.   Urban Institute and NORC Child Welfare Casework With Non-Resident Fathers of Children in  Foster Care. </vt:lpstr>
      <vt:lpstr>Hypothesis: Fathers that engage in father-focused services will be more involved in case planning and demonstrate enhanced parenting abilities.  </vt:lpstr>
      <vt:lpstr>PowerPoint Presentation</vt:lpstr>
      <vt:lpstr>Evaluating Progress</vt:lpstr>
      <vt:lpstr>PowerPoint Presentation</vt:lpstr>
    </vt:vector>
  </TitlesOfParts>
  <Company>Department of Children and Families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DCFSTUDENT29</dc:creator>
  <cp:lastModifiedBy>Dominic Cappello</cp:lastModifiedBy>
  <cp:revision>32</cp:revision>
  <cp:lastPrinted>2017-06-16T18:11:30Z</cp:lastPrinted>
  <dcterms:created xsi:type="dcterms:W3CDTF">2017-06-16T14:27:39Z</dcterms:created>
  <dcterms:modified xsi:type="dcterms:W3CDTF">2017-08-19T15:18:26Z</dcterms:modified>
</cp:coreProperties>
</file>