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3" r:id="rId5"/>
    <p:sldId id="265" r:id="rId6"/>
    <p:sldId id="260" r:id="rId7"/>
    <p:sldId id="261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C01C-E534-4F6A-B91E-6212A81C5119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648" y="0"/>
            <a:ext cx="6140918" cy="6862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24" y="720725"/>
            <a:ext cx="4561573" cy="583354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NAME  </a:t>
            </a:r>
            <a:br>
              <a:rPr lang="en-US" sz="6000" dirty="0" smtClean="0"/>
            </a:br>
            <a:r>
              <a:rPr lang="en-US" sz="6000" smtClean="0"/>
              <a:t>of </a:t>
            </a:r>
            <a:r>
              <a:rPr lang="en-US" sz="6000" smtClean="0"/>
              <a:t>Innovation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Region NAME </a:t>
            </a:r>
            <a:br>
              <a:rPr lang="en-US" sz="2400" dirty="0" smtClean="0"/>
            </a:br>
            <a:r>
              <a:rPr lang="en-US" sz="2400" dirty="0" smtClean="0"/>
              <a:t>Team NAME</a:t>
            </a:r>
            <a:br>
              <a:rPr lang="en-US" sz="2400" dirty="0" smtClean="0"/>
            </a:br>
            <a:r>
              <a:rPr lang="en-US" sz="2400" dirty="0" smtClean="0"/>
              <a:t>Team NAME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42" y="221070"/>
            <a:ext cx="4533092" cy="494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5276012"/>
            <a:ext cx="4266392" cy="10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0127" y="4900"/>
            <a:ext cx="1029708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51082" y="0"/>
            <a:ext cx="6140918" cy="686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690360" y="514678"/>
            <a:ext cx="5196840" cy="58335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DATA INDICATE: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%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%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%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%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208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8" y="4900"/>
            <a:ext cx="1029708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6140918" cy="686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9278" y="514678"/>
            <a:ext cx="5196840" cy="583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RESEARCH INDICATE:</a:t>
            </a:r>
            <a:br>
              <a:rPr lang="en-US" dirty="0" smtClean="0"/>
            </a:br>
            <a:r>
              <a:rPr lang="en-US" dirty="0" smtClean="0"/>
              <a:t>%</a:t>
            </a:r>
            <a:br>
              <a:rPr lang="en-US" dirty="0" smtClean="0"/>
            </a:br>
            <a:r>
              <a:rPr lang="en-US" dirty="0" smtClean="0"/>
              <a:t>%</a:t>
            </a:r>
            <a:br>
              <a:rPr lang="en-US" dirty="0" smtClean="0"/>
            </a:br>
            <a:r>
              <a:rPr lang="en-US" dirty="0" smtClean="0"/>
              <a:t>%</a:t>
            </a:r>
            <a:br>
              <a:rPr lang="en-US" dirty="0" smtClean="0"/>
            </a:br>
            <a:r>
              <a:rPr lang="en-US" dirty="0" smtClean="0"/>
              <a:t>%</a:t>
            </a:r>
            <a:br>
              <a:rPr lang="en-US" dirty="0" smtClean="0"/>
            </a:b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7085" y="0"/>
            <a:ext cx="102970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2791" y="0"/>
            <a:ext cx="6099207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562" y="3079451"/>
            <a:ext cx="5348437" cy="96316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Hypothesis: ADD 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27" y="4900"/>
            <a:ext cx="10306373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4900"/>
            <a:ext cx="6140918" cy="6862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019" y="1756517"/>
            <a:ext cx="51390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Innovation Activities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ADD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 Arrow 7"/>
          <p:cNvSpPr/>
          <p:nvPr/>
        </p:nvSpPr>
        <p:spPr>
          <a:xfrm>
            <a:off x="1078027" y="741145"/>
            <a:ext cx="7190074" cy="5265019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79" y="0"/>
            <a:ext cx="10297085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78240" y="0"/>
            <a:ext cx="3413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819" y="2887261"/>
            <a:ext cx="4317733" cy="1328921"/>
          </a:xfrm>
        </p:spPr>
        <p:txBody>
          <a:bodyPr/>
          <a:lstStyle/>
          <a:p>
            <a:r>
              <a:rPr lang="en-US" dirty="0" smtClean="0"/>
              <a:t>Evaluating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08583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95" y="1324768"/>
            <a:ext cx="4008966" cy="42084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 smtClean="0">
                <a:solidFill>
                  <a:schemeClr val="bg1"/>
                </a:solidFill>
                <a:latin typeface="+mj-lt"/>
              </a:rPr>
              <a:t>Learn More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NAME </a:t>
            </a:r>
            <a:r>
              <a:rPr lang="en-US" u="sng" dirty="0" smtClean="0">
                <a:solidFill>
                  <a:schemeClr val="bg1"/>
                </a:solidFill>
              </a:rPr>
              <a:t>CONTACT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NAME CONTACT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207422"/>
            <a:ext cx="4647202" cy="4946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08" y="5276012"/>
            <a:ext cx="4266392" cy="10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27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NAME   of Innovation  Region NAME  Team NAME Team NAME</vt:lpstr>
      <vt:lpstr>THE DATA INDICATE: % % % % %</vt:lpstr>
      <vt:lpstr>PowerPoint Presentation</vt:lpstr>
      <vt:lpstr>Hypothesis: ADD  </vt:lpstr>
      <vt:lpstr>PowerPoint Presentation</vt:lpstr>
      <vt:lpstr>Evaluating Progress</vt:lpstr>
      <vt:lpstr>PowerPoint Presentation</vt:lpstr>
    </vt:vector>
  </TitlesOfParts>
  <Company>Department of Children and Families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DCFSTUDENT29</dc:creator>
  <cp:lastModifiedBy>Dominic Cappello</cp:lastModifiedBy>
  <cp:revision>36</cp:revision>
  <cp:lastPrinted>2017-06-16T18:11:30Z</cp:lastPrinted>
  <dcterms:created xsi:type="dcterms:W3CDTF">2017-06-16T14:27:39Z</dcterms:created>
  <dcterms:modified xsi:type="dcterms:W3CDTF">2017-08-16T18:30:17Z</dcterms:modified>
</cp:coreProperties>
</file>