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5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8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BBC4-6C7B-4C25-A3DB-E50B3D425C2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307E-3FF3-4A41-B823-75B15B35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2927" y="2700169"/>
            <a:ext cx="2603351" cy="128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r="1171"/>
          <a:stretch/>
        </p:blipFill>
        <p:spPr>
          <a:xfrm>
            <a:off x="2156604" y="0"/>
            <a:ext cx="7832785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9" t="60880" r="14154" b="20252"/>
          <a:stretch/>
        </p:blipFill>
        <p:spPr>
          <a:xfrm>
            <a:off x="6228272" y="4175184"/>
            <a:ext cx="2725947" cy="12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6604" y="0"/>
            <a:ext cx="7832785" cy="6858000"/>
            <a:chOff x="2156604" y="0"/>
            <a:chExt cx="7832785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61384" r="61539" b="21006"/>
            <a:stretch/>
          </p:blipFill>
          <p:spPr>
            <a:xfrm>
              <a:off x="2863970" y="4209690"/>
              <a:ext cx="2311879" cy="1207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07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56604" y="0"/>
            <a:ext cx="7832785" cy="6858000"/>
            <a:chOff x="2156604" y="0"/>
            <a:chExt cx="7832785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3" t="39497" r="37955" b="46415"/>
            <a:stretch/>
          </p:blipFill>
          <p:spPr>
            <a:xfrm>
              <a:off x="4968814" y="2708694"/>
              <a:ext cx="2087593" cy="966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3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4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6" y="0"/>
            <a:ext cx="7973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56604" y="-1"/>
            <a:ext cx="7832785" cy="6858001"/>
            <a:chOff x="2156604" y="-1"/>
            <a:chExt cx="7832785" cy="68580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5013064" y="-1"/>
              <a:ext cx="1581374" cy="2280621"/>
              <a:chOff x="5013064" y="-1"/>
              <a:chExt cx="1581374" cy="228062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18" t="1" r="43749" b="66745"/>
              <a:stretch/>
            </p:blipFill>
            <p:spPr>
              <a:xfrm>
                <a:off x="5013064" y="-1"/>
                <a:ext cx="1581374" cy="2280621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013064" y="1796527"/>
                <a:ext cx="150607" cy="4840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02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56604" y="0"/>
            <a:ext cx="7832785" cy="6858000"/>
            <a:chOff x="2156604" y="0"/>
            <a:chExt cx="7832785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97" t="16000" r="5028" b="66275"/>
            <a:stretch/>
          </p:blipFill>
          <p:spPr>
            <a:xfrm>
              <a:off x="6454588" y="1097280"/>
              <a:ext cx="3227294" cy="1215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0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6604" y="0"/>
            <a:ext cx="7832785" cy="6858000"/>
            <a:chOff x="2156604" y="0"/>
            <a:chExt cx="7832785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" t="19119" r="63272" b="67044"/>
            <a:stretch/>
          </p:blipFill>
          <p:spPr>
            <a:xfrm>
              <a:off x="2191109" y="1311214"/>
              <a:ext cx="2846717" cy="948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63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56604" y="0"/>
            <a:ext cx="7832785" cy="6858000"/>
            <a:chOff x="2156604" y="0"/>
            <a:chExt cx="7832785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5" t="78743" r="40119" b="-1"/>
            <a:stretch/>
          </p:blipFill>
          <p:spPr>
            <a:xfrm>
              <a:off x="4675517" y="5400136"/>
              <a:ext cx="2208362" cy="145786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41" t="61383" r="47909" b="21258"/>
            <a:stretch/>
          </p:blipFill>
          <p:spPr>
            <a:xfrm>
              <a:off x="5262113" y="4209690"/>
              <a:ext cx="1000664" cy="1190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6604" y="0"/>
            <a:ext cx="7926179" cy="6858000"/>
            <a:chOff x="2156604" y="0"/>
            <a:chExt cx="7926179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5" t="34214" b="39874"/>
            <a:stretch/>
          </p:blipFill>
          <p:spPr>
            <a:xfrm>
              <a:off x="7297946" y="2346385"/>
              <a:ext cx="2784837" cy="1777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07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09216" y="0"/>
            <a:ext cx="7880173" cy="6858000"/>
            <a:chOff x="2109216" y="0"/>
            <a:chExt cx="7880173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" r="1171"/>
            <a:stretch/>
          </p:blipFill>
          <p:spPr>
            <a:xfrm>
              <a:off x="2156604" y="0"/>
              <a:ext cx="7832785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59" r="64569" b="38868"/>
            <a:stretch/>
          </p:blipFill>
          <p:spPr>
            <a:xfrm>
              <a:off x="2109216" y="2294626"/>
              <a:ext cx="2825093" cy="1897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6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Dunks</dc:creator>
  <cp:lastModifiedBy>Richard Dunks</cp:lastModifiedBy>
  <cp:revision>6</cp:revision>
  <dcterms:created xsi:type="dcterms:W3CDTF">2016-12-01T04:02:45Z</dcterms:created>
  <dcterms:modified xsi:type="dcterms:W3CDTF">2016-12-01T05:12:57Z</dcterms:modified>
</cp:coreProperties>
</file>