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70" r:id="rId8"/>
    <p:sldId id="265" r:id="rId9"/>
    <p:sldId id="271" r:id="rId10"/>
    <p:sldId id="273" r:id="rId11"/>
    <p:sldId id="274" r:id="rId12"/>
    <p:sldId id="277" r:id="rId13"/>
    <p:sldId id="278" r:id="rId14"/>
    <p:sldId id="279" r:id="rId15"/>
    <p:sldId id="280" r:id="rId16"/>
    <p:sldId id="281" r:id="rId17"/>
    <p:sldId id="266" r:id="rId18"/>
    <p:sldId id="272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972C-8038-4876-8DA8-948EB7638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822CD-657C-45AE-8A9C-9B1C891D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8368-0A32-41A0-8C3D-B74AC47A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9A29-8FD0-4430-91A5-BA908E8E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78AF-88F6-4369-8C95-CECC51F7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729B-8646-4EFD-9EC6-E9BA6A2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9A8C3-AAF2-4979-B544-15AD00660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4B9A-6557-4512-AF9F-BE520DA3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65E4-5049-468A-8FFD-4237559F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BE89-FF15-4CCA-BA4B-4C8C51C9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15EC-9F2E-439A-9164-03A3F9F2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C607-9DF2-42F6-91B8-2DE40CFD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46FE-A8B2-4875-B092-25610A32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149C-CEF2-4BAA-A7E6-E1E1528B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9ABC-AC71-4CFD-857F-98905989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ECAB-BEC9-4247-A611-954DDDE5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F190-17A1-4C11-BACA-620FE84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EC8E-5697-4394-AF6D-BD535442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2C83-980C-45AB-B943-E6B9051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014C-0B8F-48D6-A468-E8FCB649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2070-6BC1-4634-A5BC-18115ADA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E235-D427-412E-B117-318D8F06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7353-EBF8-4DEC-B008-5EE5E59C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E882-706F-4B6C-A538-696A18A1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3478-9EAA-458B-A48A-47437D1C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5BD2-5DB7-45FC-A217-E66A657E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FFCA-C549-4F96-8800-22D514FE6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61FD-C024-43B8-AB68-8A05A382B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67EF-127A-4813-AFB0-C357564A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D73A-1807-4B39-A144-CEBE61A7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EC9A-5BCC-4FBA-9D42-C7D43278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3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08F-F10E-4F05-B390-E43A4501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6E03-1F9D-44DD-B981-AC3F49FD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578B-533B-441D-A6FA-8BFD3EB6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2210D-FB8C-49BD-A9C1-D74A912F0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8C03A-B394-4DB2-8087-8E618F322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04B68-9B21-4E5D-A991-A6547B36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9E714-C87E-4DCC-A4A6-81EB7631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C4620-9659-4414-B0CD-F9DA73D9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A80F-96B0-402F-9D59-5C89CF7D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D894B-7DD7-45AD-BFAC-8D051BCF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F27B6-9E47-4F11-AE2E-0B9BA74A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0A97A-9A25-4B03-884F-2DB0BF4D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C59FB-B5F5-44FA-A611-AC34CBE1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EA551-D816-42BF-BCF6-C1A1F4AF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7DE59-DFCD-4684-AE40-76C4E71C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A9B1-5571-4140-BE9B-4DB42DC8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38ED-06A8-4283-9D40-2EC33CA8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D5B5D-6DF0-45B1-BC82-11EAD757F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48AE-6476-4B36-9A01-D2F6AC96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AB2F4-CDF5-44DB-96AF-D53036B5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16C0D-1F9C-489C-86E1-6F7751EB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7E88-AA24-4FC7-8965-EF24D814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3E349-7792-4264-BAF3-CC5C6E53B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68CF-DCAE-466F-A9D6-06C885F8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CD22-5BCE-42A6-A1E3-DB4E1B2B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11A60-B02C-438D-81ED-7EDF5B6C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322E3-BCC6-43DA-A628-371636B5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9BF21-3FA4-48DE-B735-F7C233A7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83FB2-CB9B-4ED7-B9B0-99B2B19B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6982-4AE3-4D28-A90A-62742BF37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4FDC-1F7D-4339-8EBE-A5BD8E2BD47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5948-0685-4B94-8978-3DB0A744D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47E8-93C6-4859-BF08-D4B0B7563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F16-4F3E-474E-878D-185F9655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932CCF-AE22-4C5F-AA69-F5288673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609600"/>
            <a:ext cx="10153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D7A-B15F-4573-A4EA-CC6FCA56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6B05A-48CE-4683-8104-B3A6BDB411E3}"/>
              </a:ext>
            </a:extLst>
          </p:cNvPr>
          <p:cNvSpPr/>
          <p:nvPr/>
        </p:nvSpPr>
        <p:spPr>
          <a:xfrm>
            <a:off x="1558564" y="1174086"/>
            <a:ext cx="93482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is a simple example of a model that I could use:</a:t>
            </a:r>
          </a:p>
          <a:p>
            <a:endParaRPr lang="en-US" dirty="0"/>
          </a:p>
          <a:p>
            <a:r>
              <a:rPr lang="en-US" b="1" dirty="0"/>
              <a:t>Total Sales = (Historical Sales of Cosmetics on Tiki.vn) * (Seller's Product Quality and Pricing) * (Seller's Marketing Efforts)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8868C-BDC1-4C0B-B93C-1B368FC23878}"/>
              </a:ext>
            </a:extLst>
          </p:cNvPr>
          <p:cNvSpPr/>
          <p:nvPr/>
        </p:nvSpPr>
        <p:spPr>
          <a:xfrm>
            <a:off x="1558565" y="2907152"/>
            <a:ext cx="1007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 would need to adjust the weights of each factor in the model depending on the specific circumstances of the Seller. For example, if the Seller is selling high-quality cosmetics at competitive prices, I would give their product quality and pricing a higher weight in the model.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16D8D-7844-46AA-AAFD-03386CC7FDBA}"/>
              </a:ext>
            </a:extLst>
          </p:cNvPr>
          <p:cNvSpPr/>
          <p:nvPr/>
        </p:nvSpPr>
        <p:spPr>
          <a:xfrm>
            <a:off x="1558564" y="4299418"/>
            <a:ext cx="10196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is important to note that this is just a simple example. There are many other factors that could affect the Seller's total sales, such as the overall state of the economy, the competitive landscape, and the Seller's customer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9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D7A-B15F-4573-A4EA-CC6FCA56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769BF-E7BE-489A-B8F2-C84D297997B0}"/>
              </a:ext>
            </a:extLst>
          </p:cNvPr>
          <p:cNvSpPr/>
          <p:nvPr/>
        </p:nvSpPr>
        <p:spPr>
          <a:xfrm>
            <a:off x="1244339" y="1325563"/>
            <a:ext cx="95116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Here are some additional assumptions that I would need to make in order to use this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Seller's products are of good quality and are competitively priced.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Seller will make a reasonable effort to market and advertise their products on Tiki.vn.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overall state of the economy is stable.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competitive landscape is relatively unchanged.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Seller provides good customer service.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 would also need to monitor the Seller's actual sales performance over time and adjust the model accordingly.</a:t>
            </a:r>
          </a:p>
        </p:txBody>
      </p:sp>
    </p:spTree>
    <p:extLst>
      <p:ext uri="{BB962C8B-B14F-4D97-AF65-F5344CB8AC3E}">
        <p14:creationId xmlns:p14="http://schemas.microsoft.com/office/powerpoint/2010/main" val="275425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65D9-FDBE-4549-8CFE-EDD8FC4F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B8C72-A423-455C-A20D-2CC80F40D831}"/>
              </a:ext>
            </a:extLst>
          </p:cNvPr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1F1F1F"/>
                </a:solidFill>
                <a:latin typeface="Google Sans"/>
              </a:rPr>
            </a:br>
            <a:r>
              <a:rPr lang="en-US" dirty="0">
                <a:solidFill>
                  <a:srgbClr val="1F1F1F"/>
                </a:solidFill>
                <a:latin typeface="Google Sans"/>
              </a:rPr>
              <a:t>Here's how you can estimate the total sales a seller might make selling cosmetics on Tiki.vn, assuming access to their data warehouse:</a:t>
            </a: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1. Identify Relevant Data: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Sales Data: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Historical sales data for cosmetic products on Tiki.vn (including total sales, average order value, and sales by category/brand).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Sales data for similar sellers in the cosmetics category (anonymized if necessary).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Product Data: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Information on cosmetic products already listed on Tiki.vn (category, brand, price, average rating, number of reviews).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4534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2186C-C4AB-4585-B667-198441C4EB1B}"/>
              </a:ext>
            </a:extLst>
          </p:cNvPr>
          <p:cNvSpPr/>
          <p:nvPr/>
        </p:nvSpPr>
        <p:spPr>
          <a:xfrm>
            <a:off x="999241" y="751344"/>
            <a:ext cx="99547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2. Estimation Approaches: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A. Market-Based Approach: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Average Sales per Cosmetic Product: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Calculate the average sales for cosmetic products on Tiki.vn based on historical data. Consider segmenting by subcategories (e.g., makeup, skincare) for a more refined estimate.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Market Share: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Estimate the market share of cosmetics on Tiki.vn by analyzing total platform sales and the share of cosmetics within that category.</a:t>
            </a: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B. Seller-Based Approach (if data allows):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Similar Seller Performance: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Analyze sales data of existing successful cosmetic sellers on Tiki.vn. Look for sellers with similar product lines, pricing strategies, and customer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Basket Analysis: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Analyze customer purchase behavior for cosmetic products. See if customers who buy cosmetics also buy complementary products (e.g., makeup brushes with makeup). This can inform potential for bundled product offerings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604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048117-A17B-4BE0-8E73-E24CA05D5058}"/>
              </a:ext>
            </a:extLst>
          </p:cNvPr>
          <p:cNvSpPr/>
          <p:nvPr/>
        </p:nvSpPr>
        <p:spPr>
          <a:xfrm>
            <a:off x="1756527" y="815867"/>
            <a:ext cx="95085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3. Adjust for Seasonality and Trends: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Consider historical sales data to account for seasonal trends in cosmetic sales (e.g., higher sales during holidays).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Analyze current market trends in cosmetics (e.g., popular brands, product types) to adjust your estimate.</a:t>
            </a: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4. Assumptions and Limitations: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Data Quality: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The accuracy of your estimate depends on the quality and completeness of the data available in the Tiki data warehouse.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Seller Performance: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Estimating based on similar sellers assumes the new seller can replicate their success. This may not be guaranteed.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9148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D5582F-88E6-45F3-99F9-7EBCA09C6B4E}"/>
              </a:ext>
            </a:extLst>
          </p:cNvPr>
          <p:cNvSpPr/>
          <p:nvPr/>
        </p:nvSpPr>
        <p:spPr>
          <a:xfrm>
            <a:off x="996099" y="940600"/>
            <a:ext cx="101998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5. Refine and Iterate: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Your initial estimate is a starting point. As the seller accumulates sales data on Tiki.vn, you can refine your estimates by incorporating actual performance.</a:t>
            </a: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Example Calculation (using Market-Based Approach):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Average monthly sales for cosmetic products on Tiki.vn: $10,000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Estimated market share of cosmetics on Tiki.vn: 10%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Total estimated monthly sales platform-wide: $100,000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Assuming the seller captures 1% of the market share:</a:t>
            </a: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Estimated monthly sales for the new seller: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$100,000 (total sales) * 10% (cosmetics market share) * 1% (seller market share) = $100</a:t>
            </a:r>
          </a:p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Remember: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This is a simplified example. A more comprehensive analysis would involve further data exploration and potentially more sophisticated statistical techniques.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938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E5F68-E92A-4D3A-9B88-38B9070EE64F}"/>
              </a:ext>
            </a:extLst>
          </p:cNvPr>
          <p:cNvSpPr/>
          <p:nvPr/>
        </p:nvSpPr>
        <p:spPr>
          <a:xfrm>
            <a:off x="1074656" y="966695"/>
            <a:ext cx="91251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Additional Considerations: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Seller's Marketing Efforts: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Factor in the seller's planned marketing efforts (promotions, advertising) that might influence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Competition: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Analyze the competitive landscape for specific cosmetic products the seller plans to offer.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By leveraging data from Tiki's data warehouse and applying these approaches, you can provide the seller with a reasonable estimate of their potential sales volume. However, it's important to communicate the limitations of the estimate and the influence of various factors that can impact actual sales performance.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0807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AAC1F-F2CB-4B0F-A858-E254CA6E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19" y="452487"/>
            <a:ext cx="6433754" cy="59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0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D7A-B15F-4573-A4EA-CC6FCA56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11F49-6230-40B8-9A17-A427FC483DE4}"/>
              </a:ext>
            </a:extLst>
          </p:cNvPr>
          <p:cNvSpPr/>
          <p:nvPr/>
        </p:nvSpPr>
        <p:spPr>
          <a:xfrm>
            <a:off x="1935636" y="1147990"/>
            <a:ext cx="79813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would involve removing any rows with missing values, converting the date and time columns to datetime objects, and calculating the following metrics:</a:t>
            </a:r>
          </a:p>
          <a:p>
            <a:endParaRPr lang="en-US" dirty="0"/>
          </a:p>
          <a:p>
            <a:r>
              <a:rPr lang="en-US" b="1" dirty="0"/>
              <a:t>Days to Activation: </a:t>
            </a:r>
            <a:r>
              <a:rPr lang="en-US" dirty="0"/>
              <a:t>The number of days between the seller signing up and their account being activated by Tiki.</a:t>
            </a:r>
          </a:p>
          <a:p>
            <a:r>
              <a:rPr lang="en-US" b="1" dirty="0"/>
              <a:t>Days to 1st Listing: </a:t>
            </a:r>
            <a:r>
              <a:rPr lang="en-US" dirty="0"/>
              <a:t>The number of days between the seller's account being activated and their first product being listed.</a:t>
            </a:r>
          </a:p>
          <a:p>
            <a:r>
              <a:rPr lang="en-US" b="1" dirty="0"/>
              <a:t>Days to 1st Salable: </a:t>
            </a:r>
            <a:r>
              <a:rPr lang="en-US" dirty="0"/>
              <a:t>The number of days between the seller's first product being listed and becoming available for sales.</a:t>
            </a:r>
          </a:p>
          <a:p>
            <a:r>
              <a:rPr lang="en-US" b="1" dirty="0"/>
              <a:t>Days to 1st Transaction: </a:t>
            </a:r>
            <a:r>
              <a:rPr lang="en-US" dirty="0"/>
              <a:t>The number of days between the seller's first product becoming available for sales and their first transaction.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3FD5E-B582-439D-87BD-D6805455C02F}"/>
              </a:ext>
            </a:extLst>
          </p:cNvPr>
          <p:cNvSpPr/>
          <p:nvPr/>
        </p:nvSpPr>
        <p:spPr>
          <a:xfrm>
            <a:off x="1087225" y="4692440"/>
            <a:ext cx="9923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 would then aggregate the data by </a:t>
            </a:r>
            <a:r>
              <a:rPr lang="en-US" b="1" dirty="0"/>
              <a:t>Seller's Vertical </a:t>
            </a:r>
            <a:r>
              <a:rPr lang="en-US" dirty="0"/>
              <a:t>and calculate the average and standard deviation for each of the metrics described above.</a:t>
            </a:r>
          </a:p>
        </p:txBody>
      </p:sp>
    </p:spTree>
    <p:extLst>
      <p:ext uri="{BB962C8B-B14F-4D97-AF65-F5344CB8AC3E}">
        <p14:creationId xmlns:p14="http://schemas.microsoft.com/office/powerpoint/2010/main" val="292287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D7A-B15F-4573-A4EA-CC6FCA56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6C5DC-9E72-40B7-A295-CB5AA1A6B0AD}"/>
              </a:ext>
            </a:extLst>
          </p:cNvPr>
          <p:cNvSpPr/>
          <p:nvPr/>
        </p:nvSpPr>
        <p:spPr>
          <a:xfrm>
            <a:off x="1671685" y="1325563"/>
            <a:ext cx="9225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Problem: </a:t>
            </a:r>
            <a:r>
              <a:rPr lang="en-US" dirty="0"/>
              <a:t>Build a classifier to predict whether or not a seller will have their first transaction within 7 days of their first product becoming available for sales.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4611D-5899-447E-B171-EFF584EE3E15}"/>
              </a:ext>
            </a:extLst>
          </p:cNvPr>
          <p:cNvSpPr/>
          <p:nvPr/>
        </p:nvSpPr>
        <p:spPr>
          <a:xfrm>
            <a:off x="1671685" y="2341793"/>
            <a:ext cx="8763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Idea: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 would use a variety of features to train the classifier, including the metrics that I calculated in the previous step, as well as other features such as the seller's location, the number of products they have listed, and the category of products they are selling.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CDCD8-F4CB-4511-A474-DA9C4FF913ED}"/>
              </a:ext>
            </a:extLst>
          </p:cNvPr>
          <p:cNvSpPr/>
          <p:nvPr/>
        </p:nvSpPr>
        <p:spPr>
          <a:xfrm>
            <a:off x="1586844" y="3511555"/>
            <a:ext cx="245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Evaluating the Classifier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023A0-4F1C-49C4-8699-53D8CE837C3C}"/>
              </a:ext>
            </a:extLst>
          </p:cNvPr>
          <p:cNvSpPr/>
          <p:nvPr/>
        </p:nvSpPr>
        <p:spPr>
          <a:xfrm>
            <a:off x="1586844" y="41578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Visualizing the Results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D4B231-45D5-40B4-A951-B630406969A1}"/>
              </a:ext>
            </a:extLst>
          </p:cNvPr>
          <p:cNvSpPr/>
          <p:nvPr/>
        </p:nvSpPr>
        <p:spPr>
          <a:xfrm>
            <a:off x="1842547" y="4773650"/>
            <a:ext cx="9535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example, I could create a bar chart to show the average number of days to first transaction for each seller vertical, or I could create a confusion matrix to show how well the classifier is able to predict whether or not a seller will have their first transaction within 7 days of their first product becoming available for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7FBA2-039E-458D-9ACD-4BF378C2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52425"/>
            <a:ext cx="77343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4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87E0A-252D-4413-9529-0FF3F2D0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02615-B6BA-424B-ADE9-A65DC248B7D2}"/>
              </a:ext>
            </a:extLst>
          </p:cNvPr>
          <p:cNvSpPr/>
          <p:nvPr/>
        </p:nvSpPr>
        <p:spPr>
          <a:xfrm>
            <a:off x="1554097" y="1140897"/>
            <a:ext cx="1968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Recommendations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994E3-EA34-47AB-B318-2C537F7B3E90}"/>
              </a:ext>
            </a:extLst>
          </p:cNvPr>
          <p:cNvSpPr/>
          <p:nvPr/>
        </p:nvSpPr>
        <p:spPr>
          <a:xfrm>
            <a:off x="1554097" y="1804936"/>
            <a:ext cx="8716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Based on the results of the classifier, I would make the following recommendations to Tiki: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E278C-677B-4AA8-859C-33351CE96792}"/>
              </a:ext>
            </a:extLst>
          </p:cNvPr>
          <p:cNvSpPr/>
          <p:nvPr/>
        </p:nvSpPr>
        <p:spPr>
          <a:xfrm>
            <a:off x="3048000" y="3105835"/>
            <a:ext cx="78305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Focus on helping sellers to go from first product to first transaction more quickly.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seller verticals that are taking longer to go from first product to first transaction.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classifier to identify sellers who are at risk of not having their first transaction within 7 days of their first product becoming available for sales. </a:t>
            </a:r>
          </a:p>
        </p:txBody>
      </p:sp>
    </p:spTree>
    <p:extLst>
      <p:ext uri="{BB962C8B-B14F-4D97-AF65-F5344CB8AC3E}">
        <p14:creationId xmlns:p14="http://schemas.microsoft.com/office/powerpoint/2010/main" val="314622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BDCD-B743-4959-9DCE-AA2C4488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747EF-CE35-413F-B729-CA6B6264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300162"/>
            <a:ext cx="85534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BB5FEC-E4EE-42AF-9149-1A479BDE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704850"/>
            <a:ext cx="72961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D7A-B15F-4573-A4EA-CC6FCA56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EADA9-0BD0-44DF-8F22-5ECC6F61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99" y="920881"/>
            <a:ext cx="6134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5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4801DD-CEAB-4C5E-8A8F-8EFF9F0A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09550"/>
            <a:ext cx="76771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D7A-B15F-4573-A4EA-CC6FCA56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991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1F17D-2783-407E-84A4-690EC0B7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6" y="516167"/>
            <a:ext cx="7410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4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D7A-B15F-4573-A4EA-CC6FCA56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0"/>
            <a:ext cx="2498889" cy="1325563"/>
          </a:xfrm>
        </p:spPr>
        <p:txBody>
          <a:bodyPr/>
          <a:lstStyle/>
          <a:p>
            <a:r>
              <a:rPr lang="en-US" b="1" dirty="0">
                <a:solidFill>
                  <a:srgbClr val="00ACEF"/>
                </a:solidFill>
              </a:rPr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6B05A-48CE-4683-8104-B3A6BDB411E3}"/>
              </a:ext>
            </a:extLst>
          </p:cNvPr>
          <p:cNvSpPr/>
          <p:nvPr/>
        </p:nvSpPr>
        <p:spPr>
          <a:xfrm>
            <a:off x="1558564" y="1174086"/>
            <a:ext cx="93482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estimate the total sales a Seller would make by selling cosmetics on Tiki.vn, I would do the following:</a:t>
            </a: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Analyze the historical sales data for cosmetics on Tiki.vn.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would give me an idea of the overall demand for cosmetics on the platform, as well as the sales performance of similar Sellers.</a:t>
            </a:r>
          </a:p>
          <a:p>
            <a:pPr marL="342900" indent="-342900">
              <a:buAutoNum type="arabicPeriod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2.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Consider the Seller's specific product offerings and pricing strategy.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 would need to understand what types of cosmetics the Seller is planning to sell, as well as how their prices compare to those of other Sellers on Tiki.vn.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3.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Make assumptions about the Seller's marketing and advertising efforts.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 would need to consider how the Seller plans to promote their products to potential buyers on Tiki.vn.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7B511-28F4-42B1-821E-DD3AE651252F}"/>
              </a:ext>
            </a:extLst>
          </p:cNvPr>
          <p:cNvSpPr/>
          <p:nvPr/>
        </p:nvSpPr>
        <p:spPr>
          <a:xfrm>
            <a:off x="1558563" y="5037583"/>
            <a:ext cx="9348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Once I have gathered all of this information, I can use it to create a model to estimate the Seller's total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993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Solution</vt:lpstr>
      <vt:lpstr>PowerPoint Presentation</vt:lpstr>
      <vt:lpstr>Solution</vt:lpstr>
      <vt:lpstr>PowerPoint Presentation</vt:lpstr>
      <vt:lpstr>Solution</vt:lpstr>
      <vt:lpstr>PowerPoint Presentation</vt:lpstr>
      <vt:lpstr>Solution</vt:lpstr>
      <vt:lpstr>Solution</vt:lpstr>
      <vt:lpstr>Solution</vt:lpstr>
      <vt:lpstr>Solution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 Quoc (VN)</dc:creator>
  <cp:lastModifiedBy>Huy Nguyen Quoc (VN)</cp:lastModifiedBy>
  <cp:revision>13</cp:revision>
  <dcterms:created xsi:type="dcterms:W3CDTF">2023-10-08T08:25:54Z</dcterms:created>
  <dcterms:modified xsi:type="dcterms:W3CDTF">2024-03-24T04:09:26Z</dcterms:modified>
</cp:coreProperties>
</file>