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318" r:id="rId20"/>
    <p:sldId id="319" r:id="rId21"/>
    <p:sldId id="320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 shabalah" userId="65735292ab26e956" providerId="LiveId" clId="{B209EAC3-AAD6-4FF1-B5B5-32EBA90ABAF1}"/>
    <pc:docChg chg="modSld">
      <pc:chgData name="anas shabalah" userId="65735292ab26e956" providerId="LiveId" clId="{B209EAC3-AAD6-4FF1-B5B5-32EBA90ABAF1}" dt="2025-09-26T23:04:17.394" v="38" actId="20577"/>
      <pc:docMkLst>
        <pc:docMk/>
      </pc:docMkLst>
      <pc:sldChg chg="modSp mod">
        <pc:chgData name="anas shabalah" userId="65735292ab26e956" providerId="LiveId" clId="{B209EAC3-AAD6-4FF1-B5B5-32EBA90ABAF1}" dt="2025-09-26T23:04:17.394" v="38" actId="20577"/>
        <pc:sldMkLst>
          <pc:docMk/>
          <pc:sldMk cId="0" sldId="256"/>
        </pc:sldMkLst>
        <pc:spChg chg="mod">
          <ac:chgData name="anas shabalah" userId="65735292ab26e956" providerId="LiveId" clId="{B209EAC3-AAD6-4FF1-B5B5-32EBA90ABAF1}" dt="2025-09-26T23:04:17.394" v="38" actId="20577"/>
          <ac:spMkLst>
            <pc:docMk/>
            <pc:sldMk cId="0" sldId="256"/>
            <ac:spMk id="42" creationId="{99E0F71E-2EFC-2297-C2C9-2D152C3827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98878" y="713257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51"/>
                </a:lnTo>
                <a:lnTo>
                  <a:pt x="4662043" y="1180693"/>
                </a:lnTo>
                <a:lnTo>
                  <a:pt x="4658169" y="1167993"/>
                </a:lnTo>
                <a:lnTo>
                  <a:pt x="4657699" y="1166266"/>
                </a:lnTo>
                <a:lnTo>
                  <a:pt x="4656455" y="1162354"/>
                </a:lnTo>
                <a:lnTo>
                  <a:pt x="4647590" y="1133208"/>
                </a:lnTo>
                <a:lnTo>
                  <a:pt x="4643361" y="1120990"/>
                </a:lnTo>
                <a:lnTo>
                  <a:pt x="4643120" y="1120203"/>
                </a:lnTo>
                <a:lnTo>
                  <a:pt x="4642383" y="1118158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23143" y="714590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70"/>
                </a:lnTo>
                <a:lnTo>
                  <a:pt x="4201464" y="489978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61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67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66963" y="7950"/>
                </a:lnTo>
                <a:lnTo>
                  <a:pt x="2136216" y="9144"/>
                </a:lnTo>
                <a:lnTo>
                  <a:pt x="2031034" y="14058"/>
                </a:lnTo>
                <a:lnTo>
                  <a:pt x="1978418" y="16852"/>
                </a:lnTo>
                <a:lnTo>
                  <a:pt x="1977656" y="16878"/>
                </a:lnTo>
                <a:lnTo>
                  <a:pt x="1820887" y="25171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54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35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78777" y="1977732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47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63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95"/>
                </a:lnTo>
                <a:lnTo>
                  <a:pt x="2811640" y="3422662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70" y="1658264"/>
                </a:lnTo>
                <a:lnTo>
                  <a:pt x="4704334" y="1639023"/>
                </a:lnTo>
                <a:lnTo>
                  <a:pt x="4705286" y="1627492"/>
                </a:lnTo>
                <a:lnTo>
                  <a:pt x="4706137" y="1619923"/>
                </a:lnTo>
                <a:lnTo>
                  <a:pt x="4706912" y="1608010"/>
                </a:lnTo>
                <a:lnTo>
                  <a:pt x="4708271" y="1591843"/>
                </a:lnTo>
                <a:lnTo>
                  <a:pt x="4708741" y="1580299"/>
                </a:lnTo>
                <a:lnTo>
                  <a:pt x="4709401" y="1570367"/>
                </a:lnTo>
                <a:lnTo>
                  <a:pt x="4709668" y="1557870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  <a:solidFill>
            <a:srgbClr val="D6E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20273" y="2664299"/>
            <a:ext cx="0" cy="2479675"/>
          </a:xfrm>
          <a:custGeom>
            <a:avLst/>
            <a:gdLst/>
            <a:ahLst/>
            <a:cxnLst/>
            <a:rect l="l" t="t" r="r" b="b"/>
            <a:pathLst>
              <a:path h="2479675">
                <a:moveTo>
                  <a:pt x="0" y="2479200"/>
                </a:moveTo>
                <a:lnTo>
                  <a:pt x="0" y="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33823" y="429719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286425" y="0"/>
                </a:moveTo>
                <a:lnTo>
                  <a:pt x="239950" y="3746"/>
                </a:lnTo>
                <a:lnTo>
                  <a:pt x="195869" y="14591"/>
                </a:lnTo>
                <a:lnTo>
                  <a:pt x="154769" y="31943"/>
                </a:lnTo>
                <a:lnTo>
                  <a:pt x="117239" y="55210"/>
                </a:lnTo>
                <a:lnTo>
                  <a:pt x="83868" y="83799"/>
                </a:lnTo>
                <a:lnTo>
                  <a:pt x="55245" y="117120"/>
                </a:lnTo>
                <a:lnTo>
                  <a:pt x="31958" y="154580"/>
                </a:lnTo>
                <a:lnTo>
                  <a:pt x="14596" y="195587"/>
                </a:lnTo>
                <a:lnTo>
                  <a:pt x="3747" y="239549"/>
                </a:lnTo>
                <a:lnTo>
                  <a:pt x="0" y="285874"/>
                </a:lnTo>
                <a:lnTo>
                  <a:pt x="3747" y="332355"/>
                </a:lnTo>
                <a:lnTo>
                  <a:pt x="14596" y="376440"/>
                </a:lnTo>
                <a:lnTo>
                  <a:pt x="31958" y="417542"/>
                </a:lnTo>
                <a:lnTo>
                  <a:pt x="55245" y="455071"/>
                </a:lnTo>
                <a:lnTo>
                  <a:pt x="83868" y="488440"/>
                </a:lnTo>
                <a:lnTo>
                  <a:pt x="117239" y="517061"/>
                </a:lnTo>
                <a:lnTo>
                  <a:pt x="154769" y="540346"/>
                </a:lnTo>
                <a:lnTo>
                  <a:pt x="195869" y="557706"/>
                </a:lnTo>
                <a:lnTo>
                  <a:pt x="239950" y="568553"/>
                </a:lnTo>
                <a:lnTo>
                  <a:pt x="286425" y="572299"/>
                </a:lnTo>
                <a:lnTo>
                  <a:pt x="332906" y="568553"/>
                </a:lnTo>
                <a:lnTo>
                  <a:pt x="376991" y="557706"/>
                </a:lnTo>
                <a:lnTo>
                  <a:pt x="418092" y="540346"/>
                </a:lnTo>
                <a:lnTo>
                  <a:pt x="455621" y="517061"/>
                </a:lnTo>
                <a:lnTo>
                  <a:pt x="488990" y="488440"/>
                </a:lnTo>
                <a:lnTo>
                  <a:pt x="517611" y="455071"/>
                </a:lnTo>
                <a:lnTo>
                  <a:pt x="540896" y="417542"/>
                </a:lnTo>
                <a:lnTo>
                  <a:pt x="558256" y="376440"/>
                </a:lnTo>
                <a:lnTo>
                  <a:pt x="569103" y="332355"/>
                </a:lnTo>
                <a:lnTo>
                  <a:pt x="572850" y="285874"/>
                </a:lnTo>
                <a:lnTo>
                  <a:pt x="569103" y="239549"/>
                </a:lnTo>
                <a:lnTo>
                  <a:pt x="558256" y="195587"/>
                </a:lnTo>
                <a:lnTo>
                  <a:pt x="540896" y="154580"/>
                </a:lnTo>
                <a:lnTo>
                  <a:pt x="517611" y="117120"/>
                </a:lnTo>
                <a:lnTo>
                  <a:pt x="488990" y="83799"/>
                </a:lnTo>
                <a:lnTo>
                  <a:pt x="455621" y="55210"/>
                </a:lnTo>
                <a:lnTo>
                  <a:pt x="418092" y="31943"/>
                </a:lnTo>
                <a:lnTo>
                  <a:pt x="376991" y="14591"/>
                </a:lnTo>
                <a:lnTo>
                  <a:pt x="332906" y="3746"/>
                </a:lnTo>
                <a:lnTo>
                  <a:pt x="286425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29375" y="4292199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5" h="582929">
                <a:moveTo>
                  <a:pt x="290874" y="0"/>
                </a:moveTo>
                <a:lnTo>
                  <a:pt x="243734" y="3811"/>
                </a:lnTo>
                <a:lnTo>
                  <a:pt x="199001" y="14845"/>
                </a:lnTo>
                <a:lnTo>
                  <a:pt x="157276" y="32499"/>
                </a:lnTo>
                <a:lnTo>
                  <a:pt x="119161" y="56171"/>
                </a:lnTo>
                <a:lnTo>
                  <a:pt x="85259" y="85259"/>
                </a:lnTo>
                <a:lnTo>
                  <a:pt x="56171" y="119161"/>
                </a:lnTo>
                <a:lnTo>
                  <a:pt x="32499" y="157276"/>
                </a:lnTo>
                <a:lnTo>
                  <a:pt x="14845" y="199001"/>
                </a:lnTo>
                <a:lnTo>
                  <a:pt x="3811" y="243735"/>
                </a:lnTo>
                <a:lnTo>
                  <a:pt x="0" y="290875"/>
                </a:lnTo>
                <a:lnTo>
                  <a:pt x="3811" y="338170"/>
                </a:lnTo>
                <a:lnTo>
                  <a:pt x="14845" y="383029"/>
                </a:lnTo>
                <a:lnTo>
                  <a:pt x="32499" y="424851"/>
                </a:lnTo>
                <a:lnTo>
                  <a:pt x="56171" y="463039"/>
                </a:lnTo>
                <a:lnTo>
                  <a:pt x="85259" y="496993"/>
                </a:lnTo>
                <a:lnTo>
                  <a:pt x="119161" y="526117"/>
                </a:lnTo>
                <a:lnTo>
                  <a:pt x="157276" y="549810"/>
                </a:lnTo>
                <a:lnTo>
                  <a:pt x="199001" y="567475"/>
                </a:lnTo>
                <a:lnTo>
                  <a:pt x="243734" y="578512"/>
                </a:lnTo>
                <a:lnTo>
                  <a:pt x="290874" y="582325"/>
                </a:lnTo>
                <a:lnTo>
                  <a:pt x="338021" y="578512"/>
                </a:lnTo>
                <a:lnTo>
                  <a:pt x="360974" y="572850"/>
                </a:lnTo>
                <a:lnTo>
                  <a:pt x="290874" y="572850"/>
                </a:lnTo>
                <a:lnTo>
                  <a:pt x="234007" y="567092"/>
                </a:lnTo>
                <a:lnTo>
                  <a:pt x="181105" y="550625"/>
                </a:lnTo>
                <a:lnTo>
                  <a:pt x="133219" y="524650"/>
                </a:lnTo>
                <a:lnTo>
                  <a:pt x="91399" y="490375"/>
                </a:lnTo>
                <a:lnTo>
                  <a:pt x="57112" y="448543"/>
                </a:lnTo>
                <a:lnTo>
                  <a:pt x="31139" y="400656"/>
                </a:lnTo>
                <a:lnTo>
                  <a:pt x="14677" y="347753"/>
                </a:lnTo>
                <a:lnTo>
                  <a:pt x="8924" y="290875"/>
                </a:lnTo>
                <a:lnTo>
                  <a:pt x="14677" y="234248"/>
                </a:lnTo>
                <a:lnTo>
                  <a:pt x="31139" y="181381"/>
                </a:lnTo>
                <a:lnTo>
                  <a:pt x="57112" y="133529"/>
                </a:lnTo>
                <a:lnTo>
                  <a:pt x="91399" y="91950"/>
                </a:lnTo>
                <a:lnTo>
                  <a:pt x="133219" y="57431"/>
                </a:lnTo>
                <a:lnTo>
                  <a:pt x="181105" y="31484"/>
                </a:lnTo>
                <a:lnTo>
                  <a:pt x="234007" y="15151"/>
                </a:lnTo>
                <a:lnTo>
                  <a:pt x="290874" y="9475"/>
                </a:lnTo>
                <a:lnTo>
                  <a:pt x="360984" y="9475"/>
                </a:lnTo>
                <a:lnTo>
                  <a:pt x="338021" y="3811"/>
                </a:lnTo>
                <a:lnTo>
                  <a:pt x="290874" y="0"/>
                </a:lnTo>
                <a:close/>
              </a:path>
              <a:path w="582295" h="582929">
                <a:moveTo>
                  <a:pt x="360984" y="9475"/>
                </a:moveTo>
                <a:lnTo>
                  <a:pt x="290874" y="9475"/>
                </a:lnTo>
                <a:lnTo>
                  <a:pt x="347747" y="15151"/>
                </a:lnTo>
                <a:lnTo>
                  <a:pt x="400596" y="31484"/>
                </a:lnTo>
                <a:lnTo>
                  <a:pt x="448321" y="57431"/>
                </a:lnTo>
                <a:lnTo>
                  <a:pt x="489825" y="91950"/>
                </a:lnTo>
                <a:lnTo>
                  <a:pt x="524343" y="133529"/>
                </a:lnTo>
                <a:lnTo>
                  <a:pt x="550290" y="181381"/>
                </a:lnTo>
                <a:lnTo>
                  <a:pt x="566623" y="234248"/>
                </a:lnTo>
                <a:lnTo>
                  <a:pt x="572300" y="290875"/>
                </a:lnTo>
                <a:lnTo>
                  <a:pt x="566623" y="347753"/>
                </a:lnTo>
                <a:lnTo>
                  <a:pt x="550290" y="400656"/>
                </a:lnTo>
                <a:lnTo>
                  <a:pt x="524343" y="448543"/>
                </a:lnTo>
                <a:lnTo>
                  <a:pt x="489825" y="490375"/>
                </a:lnTo>
                <a:lnTo>
                  <a:pt x="448321" y="524650"/>
                </a:lnTo>
                <a:lnTo>
                  <a:pt x="400596" y="550625"/>
                </a:lnTo>
                <a:lnTo>
                  <a:pt x="347747" y="567092"/>
                </a:lnTo>
                <a:lnTo>
                  <a:pt x="290874" y="572850"/>
                </a:lnTo>
                <a:lnTo>
                  <a:pt x="360974" y="572850"/>
                </a:lnTo>
                <a:lnTo>
                  <a:pt x="424489" y="549810"/>
                </a:lnTo>
                <a:lnTo>
                  <a:pt x="462607" y="526117"/>
                </a:lnTo>
                <a:lnTo>
                  <a:pt x="496511" y="496993"/>
                </a:lnTo>
                <a:lnTo>
                  <a:pt x="525601" y="463039"/>
                </a:lnTo>
                <a:lnTo>
                  <a:pt x="549274" y="424851"/>
                </a:lnTo>
                <a:lnTo>
                  <a:pt x="566928" y="383029"/>
                </a:lnTo>
                <a:lnTo>
                  <a:pt x="577962" y="338170"/>
                </a:lnTo>
                <a:lnTo>
                  <a:pt x="581774" y="290875"/>
                </a:lnTo>
                <a:lnTo>
                  <a:pt x="577962" y="243735"/>
                </a:lnTo>
                <a:lnTo>
                  <a:pt x="566928" y="199001"/>
                </a:lnTo>
                <a:lnTo>
                  <a:pt x="549274" y="157276"/>
                </a:lnTo>
                <a:lnTo>
                  <a:pt x="525601" y="119161"/>
                </a:lnTo>
                <a:lnTo>
                  <a:pt x="496511" y="85259"/>
                </a:lnTo>
                <a:lnTo>
                  <a:pt x="462607" y="56171"/>
                </a:lnTo>
                <a:lnTo>
                  <a:pt x="424489" y="32499"/>
                </a:lnTo>
                <a:lnTo>
                  <a:pt x="382760" y="14845"/>
                </a:lnTo>
                <a:lnTo>
                  <a:pt x="360984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06274" y="4369649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89">
                <a:moveTo>
                  <a:pt x="213974" y="0"/>
                </a:moveTo>
                <a:lnTo>
                  <a:pt x="164927" y="5623"/>
                </a:lnTo>
                <a:lnTo>
                  <a:pt x="119895" y="21648"/>
                </a:lnTo>
                <a:lnTo>
                  <a:pt x="80165" y="46807"/>
                </a:lnTo>
                <a:lnTo>
                  <a:pt x="47023" y="79832"/>
                </a:lnTo>
                <a:lnTo>
                  <a:pt x="21757" y="119455"/>
                </a:lnTo>
                <a:lnTo>
                  <a:pt x="5653" y="164408"/>
                </a:lnTo>
                <a:lnTo>
                  <a:pt x="0" y="213424"/>
                </a:lnTo>
                <a:lnTo>
                  <a:pt x="5653" y="262480"/>
                </a:lnTo>
                <a:lnTo>
                  <a:pt x="21757" y="307519"/>
                </a:lnTo>
                <a:lnTo>
                  <a:pt x="47023" y="347254"/>
                </a:lnTo>
                <a:lnTo>
                  <a:pt x="80165" y="380399"/>
                </a:lnTo>
                <a:lnTo>
                  <a:pt x="119895" y="405666"/>
                </a:lnTo>
                <a:lnTo>
                  <a:pt x="164927" y="421771"/>
                </a:lnTo>
                <a:lnTo>
                  <a:pt x="213974" y="427424"/>
                </a:lnTo>
                <a:lnTo>
                  <a:pt x="263030" y="421771"/>
                </a:lnTo>
                <a:lnTo>
                  <a:pt x="308069" y="405666"/>
                </a:lnTo>
                <a:lnTo>
                  <a:pt x="347804" y="380399"/>
                </a:lnTo>
                <a:lnTo>
                  <a:pt x="380949" y="347254"/>
                </a:lnTo>
                <a:lnTo>
                  <a:pt x="406216" y="307519"/>
                </a:lnTo>
                <a:lnTo>
                  <a:pt x="422320" y="262480"/>
                </a:lnTo>
                <a:lnTo>
                  <a:pt x="427974" y="213424"/>
                </a:lnTo>
                <a:lnTo>
                  <a:pt x="422320" y="164408"/>
                </a:lnTo>
                <a:lnTo>
                  <a:pt x="406216" y="119455"/>
                </a:lnTo>
                <a:lnTo>
                  <a:pt x="380949" y="79832"/>
                </a:lnTo>
                <a:lnTo>
                  <a:pt x="347804" y="46807"/>
                </a:lnTo>
                <a:lnTo>
                  <a:pt x="308069" y="21648"/>
                </a:lnTo>
                <a:lnTo>
                  <a:pt x="263030" y="5623"/>
                </a:lnTo>
                <a:lnTo>
                  <a:pt x="213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01824" y="4364625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79" h="437514">
                <a:moveTo>
                  <a:pt x="218424" y="0"/>
                </a:moveTo>
                <a:lnTo>
                  <a:pt x="168249" y="5784"/>
                </a:lnTo>
                <a:lnTo>
                  <a:pt x="122238" y="22255"/>
                </a:lnTo>
                <a:lnTo>
                  <a:pt x="81688" y="48084"/>
                </a:lnTo>
                <a:lnTo>
                  <a:pt x="47893" y="81945"/>
                </a:lnTo>
                <a:lnTo>
                  <a:pt x="22149" y="122510"/>
                </a:lnTo>
                <a:lnTo>
                  <a:pt x="5753" y="168454"/>
                </a:lnTo>
                <a:lnTo>
                  <a:pt x="0" y="218450"/>
                </a:lnTo>
                <a:lnTo>
                  <a:pt x="5753" y="268656"/>
                </a:lnTo>
                <a:lnTo>
                  <a:pt x="22149" y="314749"/>
                </a:lnTo>
                <a:lnTo>
                  <a:pt x="47893" y="355412"/>
                </a:lnTo>
                <a:lnTo>
                  <a:pt x="81688" y="389330"/>
                </a:lnTo>
                <a:lnTo>
                  <a:pt x="122238" y="415186"/>
                </a:lnTo>
                <a:lnTo>
                  <a:pt x="168249" y="431664"/>
                </a:lnTo>
                <a:lnTo>
                  <a:pt x="218424" y="437449"/>
                </a:lnTo>
                <a:lnTo>
                  <a:pt x="268427" y="431664"/>
                </a:lnTo>
                <a:lnTo>
                  <a:pt x="278715" y="427975"/>
                </a:lnTo>
                <a:lnTo>
                  <a:pt x="218424" y="427975"/>
                </a:lnTo>
                <a:lnTo>
                  <a:pt x="176146" y="423726"/>
                </a:lnTo>
                <a:lnTo>
                  <a:pt x="136793" y="411537"/>
                </a:lnTo>
                <a:lnTo>
                  <a:pt x="101199" y="392242"/>
                </a:lnTo>
                <a:lnTo>
                  <a:pt x="70199" y="366675"/>
                </a:lnTo>
                <a:lnTo>
                  <a:pt x="44632" y="335685"/>
                </a:lnTo>
                <a:lnTo>
                  <a:pt x="25336" y="300090"/>
                </a:lnTo>
                <a:lnTo>
                  <a:pt x="13147" y="260731"/>
                </a:lnTo>
                <a:lnTo>
                  <a:pt x="8898" y="218450"/>
                </a:lnTo>
                <a:lnTo>
                  <a:pt x="13147" y="176489"/>
                </a:lnTo>
                <a:lnTo>
                  <a:pt x="25336" y="137300"/>
                </a:lnTo>
                <a:lnTo>
                  <a:pt x="44632" y="101766"/>
                </a:lnTo>
                <a:lnTo>
                  <a:pt x="70199" y="70775"/>
                </a:lnTo>
                <a:lnTo>
                  <a:pt x="101199" y="45218"/>
                </a:lnTo>
                <a:lnTo>
                  <a:pt x="136793" y="25921"/>
                </a:lnTo>
                <a:lnTo>
                  <a:pt x="176146" y="13726"/>
                </a:lnTo>
                <a:lnTo>
                  <a:pt x="218424" y="9474"/>
                </a:lnTo>
                <a:lnTo>
                  <a:pt x="278721" y="9474"/>
                </a:lnTo>
                <a:lnTo>
                  <a:pt x="268427" y="5784"/>
                </a:lnTo>
                <a:lnTo>
                  <a:pt x="218424" y="0"/>
                </a:lnTo>
                <a:close/>
              </a:path>
              <a:path w="436879" h="437514">
                <a:moveTo>
                  <a:pt x="278721" y="9474"/>
                </a:moveTo>
                <a:lnTo>
                  <a:pt x="218424" y="9474"/>
                </a:lnTo>
                <a:lnTo>
                  <a:pt x="260630" y="13726"/>
                </a:lnTo>
                <a:lnTo>
                  <a:pt x="299799" y="25921"/>
                </a:lnTo>
                <a:lnTo>
                  <a:pt x="335198" y="45218"/>
                </a:lnTo>
                <a:lnTo>
                  <a:pt x="366099" y="70775"/>
                </a:lnTo>
                <a:lnTo>
                  <a:pt x="391666" y="101766"/>
                </a:lnTo>
                <a:lnTo>
                  <a:pt x="410961" y="137300"/>
                </a:lnTo>
                <a:lnTo>
                  <a:pt x="423151" y="176489"/>
                </a:lnTo>
                <a:lnTo>
                  <a:pt x="427399" y="218450"/>
                </a:lnTo>
                <a:lnTo>
                  <a:pt x="423151" y="260731"/>
                </a:lnTo>
                <a:lnTo>
                  <a:pt x="410961" y="300090"/>
                </a:lnTo>
                <a:lnTo>
                  <a:pt x="391666" y="335685"/>
                </a:lnTo>
                <a:lnTo>
                  <a:pt x="366099" y="366675"/>
                </a:lnTo>
                <a:lnTo>
                  <a:pt x="335198" y="392242"/>
                </a:lnTo>
                <a:lnTo>
                  <a:pt x="299799" y="411537"/>
                </a:lnTo>
                <a:lnTo>
                  <a:pt x="260630" y="423726"/>
                </a:lnTo>
                <a:lnTo>
                  <a:pt x="218424" y="427975"/>
                </a:lnTo>
                <a:lnTo>
                  <a:pt x="278715" y="427975"/>
                </a:lnTo>
                <a:lnTo>
                  <a:pt x="354939" y="389330"/>
                </a:lnTo>
                <a:lnTo>
                  <a:pt x="388798" y="355412"/>
                </a:lnTo>
                <a:lnTo>
                  <a:pt x="414623" y="314749"/>
                </a:lnTo>
                <a:lnTo>
                  <a:pt x="431091" y="268656"/>
                </a:lnTo>
                <a:lnTo>
                  <a:pt x="436874" y="218450"/>
                </a:lnTo>
                <a:lnTo>
                  <a:pt x="431091" y="168454"/>
                </a:lnTo>
                <a:lnTo>
                  <a:pt x="414623" y="122510"/>
                </a:lnTo>
                <a:lnTo>
                  <a:pt x="388798" y="81945"/>
                </a:lnTo>
                <a:lnTo>
                  <a:pt x="354939" y="48084"/>
                </a:lnTo>
                <a:lnTo>
                  <a:pt x="314374" y="22255"/>
                </a:lnTo>
                <a:lnTo>
                  <a:pt x="278721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84849" y="444822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5399" y="0"/>
                </a:moveTo>
                <a:lnTo>
                  <a:pt x="92643" y="6910"/>
                </a:lnTo>
                <a:lnTo>
                  <a:pt x="55479" y="26126"/>
                </a:lnTo>
                <a:lnTo>
                  <a:pt x="26154" y="55371"/>
                </a:lnTo>
                <a:lnTo>
                  <a:pt x="6912" y="92371"/>
                </a:lnTo>
                <a:lnTo>
                  <a:pt x="0" y="134849"/>
                </a:lnTo>
                <a:lnTo>
                  <a:pt x="6912" y="177609"/>
                </a:lnTo>
                <a:lnTo>
                  <a:pt x="26154" y="214779"/>
                </a:lnTo>
                <a:lnTo>
                  <a:pt x="55479" y="244111"/>
                </a:lnTo>
                <a:lnTo>
                  <a:pt x="92643" y="263359"/>
                </a:lnTo>
                <a:lnTo>
                  <a:pt x="135399" y="270275"/>
                </a:lnTo>
                <a:lnTo>
                  <a:pt x="178101" y="263359"/>
                </a:lnTo>
                <a:lnTo>
                  <a:pt x="215135" y="244111"/>
                </a:lnTo>
                <a:lnTo>
                  <a:pt x="244305" y="214779"/>
                </a:lnTo>
                <a:lnTo>
                  <a:pt x="263416" y="177609"/>
                </a:lnTo>
                <a:lnTo>
                  <a:pt x="270275" y="134849"/>
                </a:lnTo>
                <a:lnTo>
                  <a:pt x="263416" y="92371"/>
                </a:lnTo>
                <a:lnTo>
                  <a:pt x="244305" y="55371"/>
                </a:lnTo>
                <a:lnTo>
                  <a:pt x="215135" y="26126"/>
                </a:lnTo>
                <a:lnTo>
                  <a:pt x="178101" y="6910"/>
                </a:lnTo>
                <a:lnTo>
                  <a:pt x="135399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80399" y="4443774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49" y="0"/>
                </a:moveTo>
                <a:lnTo>
                  <a:pt x="95564" y="7104"/>
                </a:lnTo>
                <a:lnTo>
                  <a:pt x="57164" y="26886"/>
                </a:lnTo>
                <a:lnTo>
                  <a:pt x="26921" y="57045"/>
                </a:lnTo>
                <a:lnTo>
                  <a:pt x="7109" y="95283"/>
                </a:lnTo>
                <a:lnTo>
                  <a:pt x="0" y="139300"/>
                </a:lnTo>
                <a:lnTo>
                  <a:pt x="7109" y="183597"/>
                </a:lnTo>
                <a:lnTo>
                  <a:pt x="26921" y="222005"/>
                </a:lnTo>
                <a:lnTo>
                  <a:pt x="57164" y="252251"/>
                </a:lnTo>
                <a:lnTo>
                  <a:pt x="95564" y="272065"/>
                </a:lnTo>
                <a:lnTo>
                  <a:pt x="139849" y="279175"/>
                </a:lnTo>
                <a:lnTo>
                  <a:pt x="183926" y="272065"/>
                </a:lnTo>
                <a:lnTo>
                  <a:pt x="188508" y="269699"/>
                </a:lnTo>
                <a:lnTo>
                  <a:pt x="139849" y="269699"/>
                </a:lnTo>
                <a:lnTo>
                  <a:pt x="113496" y="267072"/>
                </a:lnTo>
                <a:lnTo>
                  <a:pt x="66826" y="247604"/>
                </a:lnTo>
                <a:lnTo>
                  <a:pt x="31555" y="212569"/>
                </a:lnTo>
                <a:lnTo>
                  <a:pt x="12081" y="165744"/>
                </a:lnTo>
                <a:lnTo>
                  <a:pt x="9450" y="139300"/>
                </a:lnTo>
                <a:lnTo>
                  <a:pt x="12081" y="113187"/>
                </a:lnTo>
                <a:lnTo>
                  <a:pt x="31555" y="66586"/>
                </a:lnTo>
                <a:lnTo>
                  <a:pt x="66826" y="31238"/>
                </a:lnTo>
                <a:lnTo>
                  <a:pt x="113496" y="11539"/>
                </a:lnTo>
                <a:lnTo>
                  <a:pt x="139849" y="8900"/>
                </a:lnTo>
                <a:lnTo>
                  <a:pt x="187409" y="8900"/>
                </a:lnTo>
                <a:lnTo>
                  <a:pt x="183926" y="7104"/>
                </a:lnTo>
                <a:lnTo>
                  <a:pt x="139849" y="0"/>
                </a:lnTo>
                <a:close/>
              </a:path>
              <a:path w="280034" h="279400">
                <a:moveTo>
                  <a:pt x="187409" y="8900"/>
                </a:moveTo>
                <a:lnTo>
                  <a:pt x="139849" y="8900"/>
                </a:lnTo>
                <a:lnTo>
                  <a:pt x="166208" y="11539"/>
                </a:lnTo>
                <a:lnTo>
                  <a:pt x="190634" y="19143"/>
                </a:lnTo>
                <a:lnTo>
                  <a:pt x="231799" y="47350"/>
                </a:lnTo>
                <a:lnTo>
                  <a:pt x="260015" y="88740"/>
                </a:lnTo>
                <a:lnTo>
                  <a:pt x="270249" y="139300"/>
                </a:lnTo>
                <a:lnTo>
                  <a:pt x="267613" y="165744"/>
                </a:lnTo>
                <a:lnTo>
                  <a:pt x="247921" y="212569"/>
                </a:lnTo>
                <a:lnTo>
                  <a:pt x="212654" y="247604"/>
                </a:lnTo>
                <a:lnTo>
                  <a:pt x="166208" y="267072"/>
                </a:lnTo>
                <a:lnTo>
                  <a:pt x="139849" y="269699"/>
                </a:lnTo>
                <a:lnTo>
                  <a:pt x="188508" y="269699"/>
                </a:lnTo>
                <a:lnTo>
                  <a:pt x="222306" y="252251"/>
                </a:lnTo>
                <a:lnTo>
                  <a:pt x="252636" y="222005"/>
                </a:lnTo>
                <a:lnTo>
                  <a:pt x="272560" y="183597"/>
                </a:lnTo>
                <a:lnTo>
                  <a:pt x="279725" y="139300"/>
                </a:lnTo>
                <a:lnTo>
                  <a:pt x="272560" y="95283"/>
                </a:lnTo>
                <a:lnTo>
                  <a:pt x="252636" y="57045"/>
                </a:lnTo>
                <a:lnTo>
                  <a:pt x="222306" y="26886"/>
                </a:lnTo>
                <a:lnTo>
                  <a:pt x="187409" y="890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79263" y="3725625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0999" y="0"/>
                </a:moveTo>
                <a:lnTo>
                  <a:pt x="96373" y="7173"/>
                </a:lnTo>
                <a:lnTo>
                  <a:pt x="57660" y="27158"/>
                </a:lnTo>
                <a:lnTo>
                  <a:pt x="27160" y="57655"/>
                </a:lnTo>
                <a:lnTo>
                  <a:pt x="7173" y="96361"/>
                </a:lnTo>
                <a:lnTo>
                  <a:pt x="0" y="140975"/>
                </a:lnTo>
                <a:lnTo>
                  <a:pt x="7173" y="185868"/>
                </a:lnTo>
                <a:lnTo>
                  <a:pt x="27160" y="224744"/>
                </a:lnTo>
                <a:lnTo>
                  <a:pt x="57660" y="255328"/>
                </a:lnTo>
                <a:lnTo>
                  <a:pt x="96373" y="275346"/>
                </a:lnTo>
                <a:lnTo>
                  <a:pt x="140999" y="282524"/>
                </a:lnTo>
                <a:lnTo>
                  <a:pt x="185890" y="275346"/>
                </a:lnTo>
                <a:lnTo>
                  <a:pt x="224760" y="255328"/>
                </a:lnTo>
                <a:lnTo>
                  <a:pt x="255336" y="224744"/>
                </a:lnTo>
                <a:lnTo>
                  <a:pt x="275348" y="185868"/>
                </a:lnTo>
                <a:lnTo>
                  <a:pt x="282524" y="140975"/>
                </a:lnTo>
                <a:lnTo>
                  <a:pt x="275348" y="96361"/>
                </a:lnTo>
                <a:lnTo>
                  <a:pt x="255336" y="57655"/>
                </a:lnTo>
                <a:lnTo>
                  <a:pt x="224760" y="27158"/>
                </a:lnTo>
                <a:lnTo>
                  <a:pt x="185890" y="7173"/>
                </a:lnTo>
                <a:lnTo>
                  <a:pt x="140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74263" y="3720599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5">
                <a:moveTo>
                  <a:pt x="145999" y="0"/>
                </a:moveTo>
                <a:lnTo>
                  <a:pt x="99999" y="7480"/>
                </a:lnTo>
                <a:lnTo>
                  <a:pt x="59939" y="28280"/>
                </a:lnTo>
                <a:lnTo>
                  <a:pt x="28279" y="59940"/>
                </a:lnTo>
                <a:lnTo>
                  <a:pt x="7479" y="100000"/>
                </a:lnTo>
                <a:lnTo>
                  <a:pt x="0" y="146000"/>
                </a:lnTo>
                <a:lnTo>
                  <a:pt x="7479" y="192271"/>
                </a:lnTo>
                <a:lnTo>
                  <a:pt x="28279" y="232500"/>
                </a:lnTo>
                <a:lnTo>
                  <a:pt x="59939" y="264251"/>
                </a:lnTo>
                <a:lnTo>
                  <a:pt x="99999" y="285088"/>
                </a:lnTo>
                <a:lnTo>
                  <a:pt x="145999" y="292575"/>
                </a:lnTo>
                <a:lnTo>
                  <a:pt x="192210" y="285088"/>
                </a:lnTo>
                <a:lnTo>
                  <a:pt x="196034" y="283100"/>
                </a:lnTo>
                <a:lnTo>
                  <a:pt x="145999" y="283100"/>
                </a:lnTo>
                <a:lnTo>
                  <a:pt x="118624" y="280276"/>
                </a:lnTo>
                <a:lnTo>
                  <a:pt x="69735" y="259580"/>
                </a:lnTo>
                <a:lnTo>
                  <a:pt x="32730" y="222806"/>
                </a:lnTo>
                <a:lnTo>
                  <a:pt x="12213" y="173692"/>
                </a:lnTo>
                <a:lnTo>
                  <a:pt x="9474" y="146000"/>
                </a:lnTo>
                <a:lnTo>
                  <a:pt x="12213" y="118640"/>
                </a:lnTo>
                <a:lnTo>
                  <a:pt x="32730" y="69760"/>
                </a:lnTo>
                <a:lnTo>
                  <a:pt x="69735" y="32751"/>
                </a:lnTo>
                <a:lnTo>
                  <a:pt x="118624" y="12218"/>
                </a:lnTo>
                <a:lnTo>
                  <a:pt x="145999" y="9475"/>
                </a:lnTo>
                <a:lnTo>
                  <a:pt x="196056" y="9475"/>
                </a:lnTo>
                <a:lnTo>
                  <a:pt x="192210" y="7480"/>
                </a:lnTo>
                <a:lnTo>
                  <a:pt x="145999" y="0"/>
                </a:lnTo>
                <a:close/>
              </a:path>
              <a:path w="292100" h="292735">
                <a:moveTo>
                  <a:pt x="196056" y="9475"/>
                </a:moveTo>
                <a:lnTo>
                  <a:pt x="145999" y="9475"/>
                </a:lnTo>
                <a:lnTo>
                  <a:pt x="173600" y="12218"/>
                </a:lnTo>
                <a:lnTo>
                  <a:pt x="199274" y="20134"/>
                </a:lnTo>
                <a:lnTo>
                  <a:pt x="242949" y="49599"/>
                </a:lnTo>
                <a:lnTo>
                  <a:pt x="272208" y="93000"/>
                </a:lnTo>
                <a:lnTo>
                  <a:pt x="283074" y="146000"/>
                </a:lnTo>
                <a:lnTo>
                  <a:pt x="280253" y="173692"/>
                </a:lnTo>
                <a:lnTo>
                  <a:pt x="259565" y="222806"/>
                </a:lnTo>
                <a:lnTo>
                  <a:pt x="222548" y="259580"/>
                </a:lnTo>
                <a:lnTo>
                  <a:pt x="173600" y="280276"/>
                </a:lnTo>
                <a:lnTo>
                  <a:pt x="145999" y="283100"/>
                </a:lnTo>
                <a:lnTo>
                  <a:pt x="196034" y="283100"/>
                </a:lnTo>
                <a:lnTo>
                  <a:pt x="232296" y="264251"/>
                </a:lnTo>
                <a:lnTo>
                  <a:pt x="263877" y="232500"/>
                </a:lnTo>
                <a:lnTo>
                  <a:pt x="284572" y="192271"/>
                </a:lnTo>
                <a:lnTo>
                  <a:pt x="291999" y="146000"/>
                </a:lnTo>
                <a:lnTo>
                  <a:pt x="284572" y="100000"/>
                </a:lnTo>
                <a:lnTo>
                  <a:pt x="263877" y="59940"/>
                </a:lnTo>
                <a:lnTo>
                  <a:pt x="232296" y="28280"/>
                </a:lnTo>
                <a:lnTo>
                  <a:pt x="196056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663" y="3783025"/>
            <a:ext cx="167725" cy="16772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2763" y="3212500"/>
            <a:ext cx="174999" cy="174974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23724" y="613"/>
            <a:ext cx="0" cy="2501900"/>
          </a:xfrm>
          <a:custGeom>
            <a:avLst/>
            <a:gdLst/>
            <a:ahLst/>
            <a:cxnLst/>
            <a:rect l="l" t="t" r="r" b="b"/>
            <a:pathLst>
              <a:path h="2501900">
                <a:moveTo>
                  <a:pt x="0" y="0"/>
                </a:moveTo>
                <a:lnTo>
                  <a:pt x="1" y="25014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37324" y="29681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286425" y="0"/>
                </a:moveTo>
                <a:lnTo>
                  <a:pt x="239944" y="3746"/>
                </a:lnTo>
                <a:lnTo>
                  <a:pt x="195859" y="14593"/>
                </a:lnTo>
                <a:lnTo>
                  <a:pt x="154757" y="31953"/>
                </a:lnTo>
                <a:lnTo>
                  <a:pt x="117228" y="55238"/>
                </a:lnTo>
                <a:lnTo>
                  <a:pt x="83859" y="83859"/>
                </a:lnTo>
                <a:lnTo>
                  <a:pt x="55238" y="117229"/>
                </a:lnTo>
                <a:lnTo>
                  <a:pt x="31953" y="154758"/>
                </a:lnTo>
                <a:lnTo>
                  <a:pt x="14593" y="195859"/>
                </a:lnTo>
                <a:lnTo>
                  <a:pt x="3746" y="239944"/>
                </a:lnTo>
                <a:lnTo>
                  <a:pt x="0" y="286425"/>
                </a:lnTo>
                <a:lnTo>
                  <a:pt x="3746" y="332751"/>
                </a:lnTo>
                <a:lnTo>
                  <a:pt x="14593" y="376713"/>
                </a:lnTo>
                <a:lnTo>
                  <a:pt x="31953" y="417720"/>
                </a:lnTo>
                <a:lnTo>
                  <a:pt x="55238" y="455179"/>
                </a:lnTo>
                <a:lnTo>
                  <a:pt x="83859" y="488500"/>
                </a:lnTo>
                <a:lnTo>
                  <a:pt x="117228" y="517089"/>
                </a:lnTo>
                <a:lnTo>
                  <a:pt x="154757" y="540356"/>
                </a:lnTo>
                <a:lnTo>
                  <a:pt x="195859" y="557708"/>
                </a:lnTo>
                <a:lnTo>
                  <a:pt x="239944" y="568553"/>
                </a:lnTo>
                <a:lnTo>
                  <a:pt x="286425" y="572300"/>
                </a:lnTo>
                <a:lnTo>
                  <a:pt x="332899" y="568553"/>
                </a:lnTo>
                <a:lnTo>
                  <a:pt x="376981" y="557708"/>
                </a:lnTo>
                <a:lnTo>
                  <a:pt x="418081" y="540356"/>
                </a:lnTo>
                <a:lnTo>
                  <a:pt x="455610" y="517089"/>
                </a:lnTo>
                <a:lnTo>
                  <a:pt x="488981" y="488500"/>
                </a:lnTo>
                <a:lnTo>
                  <a:pt x="517604" y="455179"/>
                </a:lnTo>
                <a:lnTo>
                  <a:pt x="540891" y="417720"/>
                </a:lnTo>
                <a:lnTo>
                  <a:pt x="558253" y="376713"/>
                </a:lnTo>
                <a:lnTo>
                  <a:pt x="569102" y="332751"/>
                </a:lnTo>
                <a:lnTo>
                  <a:pt x="572850" y="286425"/>
                </a:lnTo>
                <a:lnTo>
                  <a:pt x="569102" y="239944"/>
                </a:lnTo>
                <a:lnTo>
                  <a:pt x="558253" y="195859"/>
                </a:lnTo>
                <a:lnTo>
                  <a:pt x="540891" y="154758"/>
                </a:lnTo>
                <a:lnTo>
                  <a:pt x="517604" y="117229"/>
                </a:lnTo>
                <a:lnTo>
                  <a:pt x="488981" y="83859"/>
                </a:lnTo>
                <a:lnTo>
                  <a:pt x="455610" y="55238"/>
                </a:lnTo>
                <a:lnTo>
                  <a:pt x="418081" y="31953"/>
                </a:lnTo>
                <a:lnTo>
                  <a:pt x="376981" y="14593"/>
                </a:lnTo>
                <a:lnTo>
                  <a:pt x="332899" y="3746"/>
                </a:lnTo>
                <a:lnTo>
                  <a:pt x="286425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849" y="291787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4" h="582930">
                <a:moveTo>
                  <a:pt x="290900" y="0"/>
                </a:moveTo>
                <a:lnTo>
                  <a:pt x="243753" y="3812"/>
                </a:lnTo>
                <a:lnTo>
                  <a:pt x="199014" y="14849"/>
                </a:lnTo>
                <a:lnTo>
                  <a:pt x="157285" y="32514"/>
                </a:lnTo>
                <a:lnTo>
                  <a:pt x="119167" y="56208"/>
                </a:lnTo>
                <a:lnTo>
                  <a:pt x="85262" y="85331"/>
                </a:lnTo>
                <a:lnTo>
                  <a:pt x="56172" y="119286"/>
                </a:lnTo>
                <a:lnTo>
                  <a:pt x="32499" y="157474"/>
                </a:lnTo>
                <a:lnTo>
                  <a:pt x="14845" y="199296"/>
                </a:lnTo>
                <a:lnTo>
                  <a:pt x="3811" y="244154"/>
                </a:lnTo>
                <a:lnTo>
                  <a:pt x="0" y="291451"/>
                </a:lnTo>
                <a:lnTo>
                  <a:pt x="3811" y="338590"/>
                </a:lnTo>
                <a:lnTo>
                  <a:pt x="14845" y="383324"/>
                </a:lnTo>
                <a:lnTo>
                  <a:pt x="32499" y="425049"/>
                </a:lnTo>
                <a:lnTo>
                  <a:pt x="56172" y="463163"/>
                </a:lnTo>
                <a:lnTo>
                  <a:pt x="85262" y="497066"/>
                </a:lnTo>
                <a:lnTo>
                  <a:pt x="119167" y="526154"/>
                </a:lnTo>
                <a:lnTo>
                  <a:pt x="157285" y="549826"/>
                </a:lnTo>
                <a:lnTo>
                  <a:pt x="199014" y="567480"/>
                </a:lnTo>
                <a:lnTo>
                  <a:pt x="243753" y="578513"/>
                </a:lnTo>
                <a:lnTo>
                  <a:pt x="290900" y="582325"/>
                </a:lnTo>
                <a:lnTo>
                  <a:pt x="338040" y="578513"/>
                </a:lnTo>
                <a:lnTo>
                  <a:pt x="361002" y="572850"/>
                </a:lnTo>
                <a:lnTo>
                  <a:pt x="290900" y="572850"/>
                </a:lnTo>
                <a:lnTo>
                  <a:pt x="234027" y="567173"/>
                </a:lnTo>
                <a:lnTo>
                  <a:pt x="181178" y="550840"/>
                </a:lnTo>
                <a:lnTo>
                  <a:pt x="133452" y="524893"/>
                </a:lnTo>
                <a:lnTo>
                  <a:pt x="91950" y="490374"/>
                </a:lnTo>
                <a:lnTo>
                  <a:pt x="57431" y="448795"/>
                </a:lnTo>
                <a:lnTo>
                  <a:pt x="31484" y="400944"/>
                </a:lnTo>
                <a:lnTo>
                  <a:pt x="15151" y="348077"/>
                </a:lnTo>
                <a:lnTo>
                  <a:pt x="9475" y="291451"/>
                </a:lnTo>
                <a:lnTo>
                  <a:pt x="15151" y="234572"/>
                </a:lnTo>
                <a:lnTo>
                  <a:pt x="31484" y="181669"/>
                </a:lnTo>
                <a:lnTo>
                  <a:pt x="57431" y="133781"/>
                </a:lnTo>
                <a:lnTo>
                  <a:pt x="91950" y="91950"/>
                </a:lnTo>
                <a:lnTo>
                  <a:pt x="133452" y="57674"/>
                </a:lnTo>
                <a:lnTo>
                  <a:pt x="181178" y="31700"/>
                </a:lnTo>
                <a:lnTo>
                  <a:pt x="234027" y="15232"/>
                </a:lnTo>
                <a:lnTo>
                  <a:pt x="290900" y="9475"/>
                </a:lnTo>
                <a:lnTo>
                  <a:pt x="360991" y="9475"/>
                </a:lnTo>
                <a:lnTo>
                  <a:pt x="338040" y="3812"/>
                </a:lnTo>
                <a:lnTo>
                  <a:pt x="290900" y="0"/>
                </a:lnTo>
                <a:close/>
              </a:path>
              <a:path w="582294" h="582930">
                <a:moveTo>
                  <a:pt x="360991" y="9475"/>
                </a:moveTo>
                <a:lnTo>
                  <a:pt x="290900" y="9475"/>
                </a:lnTo>
                <a:lnTo>
                  <a:pt x="347767" y="15232"/>
                </a:lnTo>
                <a:lnTo>
                  <a:pt x="400668" y="31700"/>
                </a:lnTo>
                <a:lnTo>
                  <a:pt x="448554" y="57674"/>
                </a:lnTo>
                <a:lnTo>
                  <a:pt x="490375" y="91950"/>
                </a:lnTo>
                <a:lnTo>
                  <a:pt x="524661" y="133781"/>
                </a:lnTo>
                <a:lnTo>
                  <a:pt x="550634" y="181669"/>
                </a:lnTo>
                <a:lnTo>
                  <a:pt x="567096" y="234572"/>
                </a:lnTo>
                <a:lnTo>
                  <a:pt x="572850" y="291451"/>
                </a:lnTo>
                <a:lnTo>
                  <a:pt x="567096" y="348077"/>
                </a:lnTo>
                <a:lnTo>
                  <a:pt x="550634" y="400944"/>
                </a:lnTo>
                <a:lnTo>
                  <a:pt x="524661" y="448795"/>
                </a:lnTo>
                <a:lnTo>
                  <a:pt x="490375" y="490374"/>
                </a:lnTo>
                <a:lnTo>
                  <a:pt x="448554" y="524893"/>
                </a:lnTo>
                <a:lnTo>
                  <a:pt x="400668" y="550840"/>
                </a:lnTo>
                <a:lnTo>
                  <a:pt x="347767" y="567173"/>
                </a:lnTo>
                <a:lnTo>
                  <a:pt x="290900" y="572850"/>
                </a:lnTo>
                <a:lnTo>
                  <a:pt x="361002" y="572850"/>
                </a:lnTo>
                <a:lnTo>
                  <a:pt x="424498" y="549826"/>
                </a:lnTo>
                <a:lnTo>
                  <a:pt x="462613" y="526154"/>
                </a:lnTo>
                <a:lnTo>
                  <a:pt x="496515" y="497066"/>
                </a:lnTo>
                <a:lnTo>
                  <a:pt x="525603" y="463163"/>
                </a:lnTo>
                <a:lnTo>
                  <a:pt x="549275" y="425049"/>
                </a:lnTo>
                <a:lnTo>
                  <a:pt x="566929" y="383324"/>
                </a:lnTo>
                <a:lnTo>
                  <a:pt x="577963" y="338590"/>
                </a:lnTo>
                <a:lnTo>
                  <a:pt x="581775" y="291451"/>
                </a:lnTo>
                <a:lnTo>
                  <a:pt x="577963" y="244154"/>
                </a:lnTo>
                <a:lnTo>
                  <a:pt x="566929" y="199296"/>
                </a:lnTo>
                <a:lnTo>
                  <a:pt x="549275" y="157474"/>
                </a:lnTo>
                <a:lnTo>
                  <a:pt x="525603" y="119286"/>
                </a:lnTo>
                <a:lnTo>
                  <a:pt x="496515" y="85331"/>
                </a:lnTo>
                <a:lnTo>
                  <a:pt x="462613" y="56208"/>
                </a:lnTo>
                <a:lnTo>
                  <a:pt x="424498" y="32514"/>
                </a:lnTo>
                <a:lnTo>
                  <a:pt x="382773" y="14849"/>
                </a:lnTo>
                <a:lnTo>
                  <a:pt x="360991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09750" y="369238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90">
                <a:moveTo>
                  <a:pt x="213999" y="0"/>
                </a:moveTo>
                <a:lnTo>
                  <a:pt x="164943" y="5653"/>
                </a:lnTo>
                <a:lnTo>
                  <a:pt x="119905" y="21757"/>
                </a:lnTo>
                <a:lnTo>
                  <a:pt x="80170" y="47025"/>
                </a:lnTo>
                <a:lnTo>
                  <a:pt x="47025" y="80170"/>
                </a:lnTo>
                <a:lnTo>
                  <a:pt x="21758" y="119905"/>
                </a:lnTo>
                <a:lnTo>
                  <a:pt x="5653" y="164943"/>
                </a:lnTo>
                <a:lnTo>
                  <a:pt x="0" y="214000"/>
                </a:lnTo>
                <a:lnTo>
                  <a:pt x="5653" y="263015"/>
                </a:lnTo>
                <a:lnTo>
                  <a:pt x="21758" y="307969"/>
                </a:lnTo>
                <a:lnTo>
                  <a:pt x="47025" y="347592"/>
                </a:lnTo>
                <a:lnTo>
                  <a:pt x="80170" y="380617"/>
                </a:lnTo>
                <a:lnTo>
                  <a:pt x="119905" y="405776"/>
                </a:lnTo>
                <a:lnTo>
                  <a:pt x="164943" y="421801"/>
                </a:lnTo>
                <a:lnTo>
                  <a:pt x="213999" y="427424"/>
                </a:lnTo>
                <a:lnTo>
                  <a:pt x="263046" y="421801"/>
                </a:lnTo>
                <a:lnTo>
                  <a:pt x="308078" y="405776"/>
                </a:lnTo>
                <a:lnTo>
                  <a:pt x="347809" y="380617"/>
                </a:lnTo>
                <a:lnTo>
                  <a:pt x="380951" y="347592"/>
                </a:lnTo>
                <a:lnTo>
                  <a:pt x="406217" y="307969"/>
                </a:lnTo>
                <a:lnTo>
                  <a:pt x="422321" y="263015"/>
                </a:lnTo>
                <a:lnTo>
                  <a:pt x="427974" y="214000"/>
                </a:lnTo>
                <a:lnTo>
                  <a:pt x="422321" y="164943"/>
                </a:lnTo>
                <a:lnTo>
                  <a:pt x="406217" y="119905"/>
                </a:lnTo>
                <a:lnTo>
                  <a:pt x="380951" y="80170"/>
                </a:lnTo>
                <a:lnTo>
                  <a:pt x="347809" y="47025"/>
                </a:lnTo>
                <a:lnTo>
                  <a:pt x="308078" y="21757"/>
                </a:lnTo>
                <a:lnTo>
                  <a:pt x="263046" y="5653"/>
                </a:lnTo>
                <a:lnTo>
                  <a:pt x="21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5299" y="364238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80" h="437515">
                <a:moveTo>
                  <a:pt x="218450" y="0"/>
                </a:moveTo>
                <a:lnTo>
                  <a:pt x="168446" y="5785"/>
                </a:lnTo>
                <a:lnTo>
                  <a:pt x="122500" y="22263"/>
                </a:lnTo>
                <a:lnTo>
                  <a:pt x="81934" y="48119"/>
                </a:lnTo>
                <a:lnTo>
                  <a:pt x="48076" y="82037"/>
                </a:lnTo>
                <a:lnTo>
                  <a:pt x="22251" y="122700"/>
                </a:lnTo>
                <a:lnTo>
                  <a:pt x="5783" y="168793"/>
                </a:lnTo>
                <a:lnTo>
                  <a:pt x="0" y="219000"/>
                </a:lnTo>
                <a:lnTo>
                  <a:pt x="5783" y="268994"/>
                </a:lnTo>
                <a:lnTo>
                  <a:pt x="22251" y="314938"/>
                </a:lnTo>
                <a:lnTo>
                  <a:pt x="48076" y="355504"/>
                </a:lnTo>
                <a:lnTo>
                  <a:pt x="81934" y="389364"/>
                </a:lnTo>
                <a:lnTo>
                  <a:pt x="122500" y="415193"/>
                </a:lnTo>
                <a:lnTo>
                  <a:pt x="168446" y="431663"/>
                </a:lnTo>
                <a:lnTo>
                  <a:pt x="218450" y="437448"/>
                </a:lnTo>
                <a:lnTo>
                  <a:pt x="268624" y="431663"/>
                </a:lnTo>
                <a:lnTo>
                  <a:pt x="278930" y="427974"/>
                </a:lnTo>
                <a:lnTo>
                  <a:pt x="218450" y="427974"/>
                </a:lnTo>
                <a:lnTo>
                  <a:pt x="176243" y="423722"/>
                </a:lnTo>
                <a:lnTo>
                  <a:pt x="137075" y="411527"/>
                </a:lnTo>
                <a:lnTo>
                  <a:pt x="101674" y="392231"/>
                </a:lnTo>
                <a:lnTo>
                  <a:pt x="70774" y="366674"/>
                </a:lnTo>
                <a:lnTo>
                  <a:pt x="45207" y="335683"/>
                </a:lnTo>
                <a:lnTo>
                  <a:pt x="25912" y="300149"/>
                </a:lnTo>
                <a:lnTo>
                  <a:pt x="13723" y="260959"/>
                </a:lnTo>
                <a:lnTo>
                  <a:pt x="9474" y="219000"/>
                </a:lnTo>
                <a:lnTo>
                  <a:pt x="13723" y="176718"/>
                </a:lnTo>
                <a:lnTo>
                  <a:pt x="25912" y="137359"/>
                </a:lnTo>
                <a:lnTo>
                  <a:pt x="45207" y="101764"/>
                </a:lnTo>
                <a:lnTo>
                  <a:pt x="70774" y="70774"/>
                </a:lnTo>
                <a:lnTo>
                  <a:pt x="101674" y="45207"/>
                </a:lnTo>
                <a:lnTo>
                  <a:pt x="137075" y="25911"/>
                </a:lnTo>
                <a:lnTo>
                  <a:pt x="176243" y="13722"/>
                </a:lnTo>
                <a:lnTo>
                  <a:pt x="218450" y="9474"/>
                </a:lnTo>
                <a:lnTo>
                  <a:pt x="278925" y="9474"/>
                </a:lnTo>
                <a:lnTo>
                  <a:pt x="268624" y="5785"/>
                </a:lnTo>
                <a:lnTo>
                  <a:pt x="218450" y="0"/>
                </a:lnTo>
                <a:close/>
              </a:path>
              <a:path w="436880" h="437515">
                <a:moveTo>
                  <a:pt x="278925" y="9474"/>
                </a:moveTo>
                <a:lnTo>
                  <a:pt x="218450" y="9474"/>
                </a:lnTo>
                <a:lnTo>
                  <a:pt x="260728" y="13722"/>
                </a:lnTo>
                <a:lnTo>
                  <a:pt x="300081" y="25911"/>
                </a:lnTo>
                <a:lnTo>
                  <a:pt x="335674" y="45207"/>
                </a:lnTo>
                <a:lnTo>
                  <a:pt x="366675" y="70774"/>
                </a:lnTo>
                <a:lnTo>
                  <a:pt x="392242" y="101764"/>
                </a:lnTo>
                <a:lnTo>
                  <a:pt x="411537" y="137359"/>
                </a:lnTo>
                <a:lnTo>
                  <a:pt x="423726" y="176718"/>
                </a:lnTo>
                <a:lnTo>
                  <a:pt x="427975" y="219000"/>
                </a:lnTo>
                <a:lnTo>
                  <a:pt x="423726" y="260959"/>
                </a:lnTo>
                <a:lnTo>
                  <a:pt x="411537" y="300149"/>
                </a:lnTo>
                <a:lnTo>
                  <a:pt x="392242" y="335683"/>
                </a:lnTo>
                <a:lnTo>
                  <a:pt x="366675" y="366674"/>
                </a:lnTo>
                <a:lnTo>
                  <a:pt x="335674" y="392231"/>
                </a:lnTo>
                <a:lnTo>
                  <a:pt x="300081" y="411527"/>
                </a:lnTo>
                <a:lnTo>
                  <a:pt x="260728" y="423722"/>
                </a:lnTo>
                <a:lnTo>
                  <a:pt x="218450" y="427974"/>
                </a:lnTo>
                <a:lnTo>
                  <a:pt x="278930" y="427974"/>
                </a:lnTo>
                <a:lnTo>
                  <a:pt x="355186" y="389364"/>
                </a:lnTo>
                <a:lnTo>
                  <a:pt x="388981" y="355504"/>
                </a:lnTo>
                <a:lnTo>
                  <a:pt x="414725" y="314938"/>
                </a:lnTo>
                <a:lnTo>
                  <a:pt x="431121" y="268994"/>
                </a:lnTo>
                <a:lnTo>
                  <a:pt x="436874" y="219000"/>
                </a:lnTo>
                <a:lnTo>
                  <a:pt x="431121" y="168793"/>
                </a:lnTo>
                <a:lnTo>
                  <a:pt x="414725" y="122700"/>
                </a:lnTo>
                <a:lnTo>
                  <a:pt x="388981" y="82037"/>
                </a:lnTo>
                <a:lnTo>
                  <a:pt x="355186" y="48119"/>
                </a:lnTo>
                <a:lnTo>
                  <a:pt x="314635" y="22263"/>
                </a:lnTo>
                <a:lnTo>
                  <a:pt x="278925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88874" y="447813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875" y="0"/>
                </a:moveTo>
                <a:lnTo>
                  <a:pt x="92172" y="6915"/>
                </a:lnTo>
                <a:lnTo>
                  <a:pt x="55139" y="26162"/>
                </a:lnTo>
                <a:lnTo>
                  <a:pt x="25969" y="55495"/>
                </a:lnTo>
                <a:lnTo>
                  <a:pt x="6858" y="92665"/>
                </a:lnTo>
                <a:lnTo>
                  <a:pt x="0" y="135425"/>
                </a:lnTo>
                <a:lnTo>
                  <a:pt x="6858" y="177903"/>
                </a:lnTo>
                <a:lnTo>
                  <a:pt x="25969" y="214903"/>
                </a:lnTo>
                <a:lnTo>
                  <a:pt x="55139" y="244148"/>
                </a:lnTo>
                <a:lnTo>
                  <a:pt x="92172" y="263364"/>
                </a:lnTo>
                <a:lnTo>
                  <a:pt x="134875" y="270275"/>
                </a:lnTo>
                <a:lnTo>
                  <a:pt x="177631" y="263364"/>
                </a:lnTo>
                <a:lnTo>
                  <a:pt x="214795" y="244148"/>
                </a:lnTo>
                <a:lnTo>
                  <a:pt x="244120" y="214903"/>
                </a:lnTo>
                <a:lnTo>
                  <a:pt x="263362" y="177903"/>
                </a:lnTo>
                <a:lnTo>
                  <a:pt x="270274" y="135425"/>
                </a:lnTo>
                <a:lnTo>
                  <a:pt x="263362" y="92665"/>
                </a:lnTo>
                <a:lnTo>
                  <a:pt x="244120" y="55495"/>
                </a:lnTo>
                <a:lnTo>
                  <a:pt x="214795" y="26162"/>
                </a:lnTo>
                <a:lnTo>
                  <a:pt x="177631" y="6915"/>
                </a:lnTo>
                <a:lnTo>
                  <a:pt x="134875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3874" y="443363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74" y="0"/>
                </a:moveTo>
                <a:lnTo>
                  <a:pt x="95798" y="7109"/>
                </a:lnTo>
                <a:lnTo>
                  <a:pt x="57418" y="26923"/>
                </a:lnTo>
                <a:lnTo>
                  <a:pt x="27088" y="57169"/>
                </a:lnTo>
                <a:lnTo>
                  <a:pt x="7164" y="95577"/>
                </a:lnTo>
                <a:lnTo>
                  <a:pt x="0" y="139875"/>
                </a:lnTo>
                <a:lnTo>
                  <a:pt x="7164" y="183891"/>
                </a:lnTo>
                <a:lnTo>
                  <a:pt x="27088" y="222129"/>
                </a:lnTo>
                <a:lnTo>
                  <a:pt x="57418" y="252288"/>
                </a:lnTo>
                <a:lnTo>
                  <a:pt x="95798" y="272070"/>
                </a:lnTo>
                <a:lnTo>
                  <a:pt x="139874" y="279175"/>
                </a:lnTo>
                <a:lnTo>
                  <a:pt x="184160" y="272070"/>
                </a:lnTo>
                <a:lnTo>
                  <a:pt x="187645" y="270275"/>
                </a:lnTo>
                <a:lnTo>
                  <a:pt x="139874" y="270275"/>
                </a:lnTo>
                <a:lnTo>
                  <a:pt x="113515" y="267635"/>
                </a:lnTo>
                <a:lnTo>
                  <a:pt x="67069" y="247936"/>
                </a:lnTo>
                <a:lnTo>
                  <a:pt x="31802" y="212588"/>
                </a:lnTo>
                <a:lnTo>
                  <a:pt x="12111" y="165987"/>
                </a:lnTo>
                <a:lnTo>
                  <a:pt x="9474" y="139875"/>
                </a:lnTo>
                <a:lnTo>
                  <a:pt x="12111" y="113430"/>
                </a:lnTo>
                <a:lnTo>
                  <a:pt x="31802" y="66605"/>
                </a:lnTo>
                <a:lnTo>
                  <a:pt x="67069" y="31570"/>
                </a:lnTo>
                <a:lnTo>
                  <a:pt x="113515" y="12102"/>
                </a:lnTo>
                <a:lnTo>
                  <a:pt x="139874" y="9474"/>
                </a:lnTo>
                <a:lnTo>
                  <a:pt x="188743" y="9474"/>
                </a:lnTo>
                <a:lnTo>
                  <a:pt x="184160" y="7109"/>
                </a:lnTo>
                <a:lnTo>
                  <a:pt x="139874" y="0"/>
                </a:lnTo>
                <a:close/>
              </a:path>
              <a:path w="280034" h="279400">
                <a:moveTo>
                  <a:pt x="188743" y="9474"/>
                </a:moveTo>
                <a:lnTo>
                  <a:pt x="139874" y="9474"/>
                </a:lnTo>
                <a:lnTo>
                  <a:pt x="166228" y="12102"/>
                </a:lnTo>
                <a:lnTo>
                  <a:pt x="190709" y="19640"/>
                </a:lnTo>
                <a:lnTo>
                  <a:pt x="232374" y="47374"/>
                </a:lnTo>
                <a:lnTo>
                  <a:pt x="260099" y="88815"/>
                </a:lnTo>
                <a:lnTo>
                  <a:pt x="270274" y="139875"/>
                </a:lnTo>
                <a:lnTo>
                  <a:pt x="267643" y="165987"/>
                </a:lnTo>
                <a:lnTo>
                  <a:pt x="248168" y="212588"/>
                </a:lnTo>
                <a:lnTo>
                  <a:pt x="212897" y="247936"/>
                </a:lnTo>
                <a:lnTo>
                  <a:pt x="166228" y="267635"/>
                </a:lnTo>
                <a:lnTo>
                  <a:pt x="139874" y="270275"/>
                </a:lnTo>
                <a:lnTo>
                  <a:pt x="187645" y="270275"/>
                </a:lnTo>
                <a:lnTo>
                  <a:pt x="222560" y="252288"/>
                </a:lnTo>
                <a:lnTo>
                  <a:pt x="252803" y="222129"/>
                </a:lnTo>
                <a:lnTo>
                  <a:pt x="272615" y="183891"/>
                </a:lnTo>
                <a:lnTo>
                  <a:pt x="279724" y="139875"/>
                </a:lnTo>
                <a:lnTo>
                  <a:pt x="272615" y="95577"/>
                </a:lnTo>
                <a:lnTo>
                  <a:pt x="252803" y="57169"/>
                </a:lnTo>
                <a:lnTo>
                  <a:pt x="222560" y="26923"/>
                </a:lnTo>
                <a:lnTo>
                  <a:pt x="188743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82212" y="1158162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0"/>
                </a:moveTo>
                <a:lnTo>
                  <a:pt x="96633" y="7178"/>
                </a:lnTo>
                <a:lnTo>
                  <a:pt x="57763" y="27196"/>
                </a:lnTo>
                <a:lnTo>
                  <a:pt x="27187" y="57780"/>
                </a:lnTo>
                <a:lnTo>
                  <a:pt x="7175" y="96656"/>
                </a:lnTo>
                <a:lnTo>
                  <a:pt x="0" y="141550"/>
                </a:lnTo>
                <a:lnTo>
                  <a:pt x="7175" y="186163"/>
                </a:lnTo>
                <a:lnTo>
                  <a:pt x="27187" y="224869"/>
                </a:lnTo>
                <a:lnTo>
                  <a:pt x="57763" y="255366"/>
                </a:lnTo>
                <a:lnTo>
                  <a:pt x="96633" y="275352"/>
                </a:lnTo>
                <a:lnTo>
                  <a:pt x="141524" y="282525"/>
                </a:lnTo>
                <a:lnTo>
                  <a:pt x="186150" y="275352"/>
                </a:lnTo>
                <a:lnTo>
                  <a:pt x="224863" y="255366"/>
                </a:lnTo>
                <a:lnTo>
                  <a:pt x="255364" y="224869"/>
                </a:lnTo>
                <a:lnTo>
                  <a:pt x="275351" y="186163"/>
                </a:lnTo>
                <a:lnTo>
                  <a:pt x="282525" y="141550"/>
                </a:lnTo>
                <a:lnTo>
                  <a:pt x="275351" y="96656"/>
                </a:lnTo>
                <a:lnTo>
                  <a:pt x="255364" y="57780"/>
                </a:lnTo>
                <a:lnTo>
                  <a:pt x="224863" y="27196"/>
                </a:lnTo>
                <a:lnTo>
                  <a:pt x="186150" y="7178"/>
                </a:lnTo>
                <a:lnTo>
                  <a:pt x="14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77737" y="1153138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0"/>
                </a:moveTo>
                <a:lnTo>
                  <a:pt x="99788" y="7486"/>
                </a:lnTo>
                <a:lnTo>
                  <a:pt x="59702" y="28323"/>
                </a:lnTo>
                <a:lnTo>
                  <a:pt x="28121" y="60074"/>
                </a:lnTo>
                <a:lnTo>
                  <a:pt x="7427" y="100303"/>
                </a:lnTo>
                <a:lnTo>
                  <a:pt x="0" y="146574"/>
                </a:lnTo>
                <a:lnTo>
                  <a:pt x="7427" y="192574"/>
                </a:lnTo>
                <a:lnTo>
                  <a:pt x="28121" y="232634"/>
                </a:lnTo>
                <a:lnTo>
                  <a:pt x="59702" y="264294"/>
                </a:lnTo>
                <a:lnTo>
                  <a:pt x="99788" y="285094"/>
                </a:lnTo>
                <a:lnTo>
                  <a:pt x="145999" y="292574"/>
                </a:lnTo>
                <a:lnTo>
                  <a:pt x="191999" y="285094"/>
                </a:lnTo>
                <a:lnTo>
                  <a:pt x="195843" y="283099"/>
                </a:lnTo>
                <a:lnTo>
                  <a:pt x="145999" y="283099"/>
                </a:lnTo>
                <a:lnTo>
                  <a:pt x="118399" y="280356"/>
                </a:lnTo>
                <a:lnTo>
                  <a:pt x="69450" y="259823"/>
                </a:lnTo>
                <a:lnTo>
                  <a:pt x="32434" y="222814"/>
                </a:lnTo>
                <a:lnTo>
                  <a:pt x="11745" y="173934"/>
                </a:lnTo>
                <a:lnTo>
                  <a:pt x="8925" y="146574"/>
                </a:lnTo>
                <a:lnTo>
                  <a:pt x="11745" y="118881"/>
                </a:lnTo>
                <a:lnTo>
                  <a:pt x="32434" y="69768"/>
                </a:lnTo>
                <a:lnTo>
                  <a:pt x="69450" y="32993"/>
                </a:lnTo>
                <a:lnTo>
                  <a:pt x="118399" y="12298"/>
                </a:lnTo>
                <a:lnTo>
                  <a:pt x="145999" y="9474"/>
                </a:lnTo>
                <a:lnTo>
                  <a:pt x="195820" y="9474"/>
                </a:lnTo>
                <a:lnTo>
                  <a:pt x="191999" y="7486"/>
                </a:lnTo>
                <a:lnTo>
                  <a:pt x="145999" y="0"/>
                </a:lnTo>
                <a:close/>
              </a:path>
              <a:path w="292100" h="292734">
                <a:moveTo>
                  <a:pt x="195820" y="9474"/>
                </a:moveTo>
                <a:lnTo>
                  <a:pt x="145999" y="9474"/>
                </a:lnTo>
                <a:lnTo>
                  <a:pt x="173374" y="12298"/>
                </a:lnTo>
                <a:lnTo>
                  <a:pt x="199021" y="20349"/>
                </a:lnTo>
                <a:lnTo>
                  <a:pt x="242424" y="49599"/>
                </a:lnTo>
                <a:lnTo>
                  <a:pt x="271878" y="93071"/>
                </a:lnTo>
                <a:lnTo>
                  <a:pt x="282524" y="146574"/>
                </a:lnTo>
                <a:lnTo>
                  <a:pt x="279785" y="173934"/>
                </a:lnTo>
                <a:lnTo>
                  <a:pt x="259269" y="222814"/>
                </a:lnTo>
                <a:lnTo>
                  <a:pt x="222264" y="259823"/>
                </a:lnTo>
                <a:lnTo>
                  <a:pt x="173374" y="280356"/>
                </a:lnTo>
                <a:lnTo>
                  <a:pt x="145999" y="283099"/>
                </a:lnTo>
                <a:lnTo>
                  <a:pt x="195843" y="283099"/>
                </a:lnTo>
                <a:lnTo>
                  <a:pt x="232060" y="264294"/>
                </a:lnTo>
                <a:lnTo>
                  <a:pt x="263720" y="232634"/>
                </a:lnTo>
                <a:lnTo>
                  <a:pt x="284520" y="192574"/>
                </a:lnTo>
                <a:lnTo>
                  <a:pt x="292000" y="146574"/>
                </a:lnTo>
                <a:lnTo>
                  <a:pt x="284520" y="100303"/>
                </a:lnTo>
                <a:lnTo>
                  <a:pt x="263720" y="60074"/>
                </a:lnTo>
                <a:lnTo>
                  <a:pt x="232060" y="28323"/>
                </a:lnTo>
                <a:lnTo>
                  <a:pt x="195820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612" y="1215562"/>
            <a:ext cx="167724" cy="167725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237" y="1778838"/>
            <a:ext cx="175000" cy="174974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432841" y="208495"/>
            <a:ext cx="530860" cy="1821814"/>
          </a:xfrm>
          <a:custGeom>
            <a:avLst/>
            <a:gdLst/>
            <a:ahLst/>
            <a:cxnLst/>
            <a:rect l="l" t="t" r="r" b="b"/>
            <a:pathLst>
              <a:path w="530860" h="1821814">
                <a:moveTo>
                  <a:pt x="27000" y="1800720"/>
                </a:moveTo>
                <a:lnTo>
                  <a:pt x="20955" y="1794675"/>
                </a:lnTo>
                <a:lnTo>
                  <a:pt x="6045" y="1794675"/>
                </a:lnTo>
                <a:lnTo>
                  <a:pt x="0" y="1800720"/>
                </a:lnTo>
                <a:lnTo>
                  <a:pt x="0" y="1808175"/>
                </a:lnTo>
                <a:lnTo>
                  <a:pt x="0" y="1815630"/>
                </a:lnTo>
                <a:lnTo>
                  <a:pt x="6045" y="1821675"/>
                </a:lnTo>
                <a:lnTo>
                  <a:pt x="20955" y="1821675"/>
                </a:lnTo>
                <a:lnTo>
                  <a:pt x="27000" y="1815630"/>
                </a:lnTo>
                <a:lnTo>
                  <a:pt x="27000" y="1800720"/>
                </a:lnTo>
                <a:close/>
              </a:path>
              <a:path w="530860" h="1821814">
                <a:moveTo>
                  <a:pt x="101003" y="1800720"/>
                </a:moveTo>
                <a:lnTo>
                  <a:pt x="94957" y="1794675"/>
                </a:lnTo>
                <a:lnTo>
                  <a:pt x="80048" y="1794675"/>
                </a:lnTo>
                <a:lnTo>
                  <a:pt x="74002" y="1800720"/>
                </a:lnTo>
                <a:lnTo>
                  <a:pt x="74002" y="1808175"/>
                </a:lnTo>
                <a:lnTo>
                  <a:pt x="74002" y="1815630"/>
                </a:lnTo>
                <a:lnTo>
                  <a:pt x="80048" y="1821675"/>
                </a:lnTo>
                <a:lnTo>
                  <a:pt x="94957" y="1821675"/>
                </a:lnTo>
                <a:lnTo>
                  <a:pt x="101003" y="1815630"/>
                </a:lnTo>
                <a:lnTo>
                  <a:pt x="101003" y="1800720"/>
                </a:lnTo>
                <a:close/>
              </a:path>
              <a:path w="530860" h="1821814">
                <a:moveTo>
                  <a:pt x="175018" y="1800720"/>
                </a:moveTo>
                <a:lnTo>
                  <a:pt x="168973" y="1794675"/>
                </a:lnTo>
                <a:lnTo>
                  <a:pt x="154063" y="1794675"/>
                </a:lnTo>
                <a:lnTo>
                  <a:pt x="148018" y="1800720"/>
                </a:lnTo>
                <a:lnTo>
                  <a:pt x="148018" y="1808175"/>
                </a:lnTo>
                <a:lnTo>
                  <a:pt x="148018" y="1815630"/>
                </a:lnTo>
                <a:lnTo>
                  <a:pt x="154063" y="1821675"/>
                </a:lnTo>
                <a:lnTo>
                  <a:pt x="168973" y="1821675"/>
                </a:lnTo>
                <a:lnTo>
                  <a:pt x="175018" y="1815630"/>
                </a:lnTo>
                <a:lnTo>
                  <a:pt x="175018" y="1800720"/>
                </a:lnTo>
                <a:close/>
              </a:path>
              <a:path w="530860" h="1821814">
                <a:moveTo>
                  <a:pt x="382257" y="6045"/>
                </a:moveTo>
                <a:lnTo>
                  <a:pt x="376212" y="0"/>
                </a:lnTo>
                <a:lnTo>
                  <a:pt x="361302" y="0"/>
                </a:lnTo>
                <a:lnTo>
                  <a:pt x="355257" y="6045"/>
                </a:lnTo>
                <a:lnTo>
                  <a:pt x="355257" y="13500"/>
                </a:lnTo>
                <a:lnTo>
                  <a:pt x="355257" y="20955"/>
                </a:lnTo>
                <a:lnTo>
                  <a:pt x="361302" y="27000"/>
                </a:lnTo>
                <a:lnTo>
                  <a:pt x="376212" y="27000"/>
                </a:lnTo>
                <a:lnTo>
                  <a:pt x="382257" y="20955"/>
                </a:lnTo>
                <a:lnTo>
                  <a:pt x="382257" y="6045"/>
                </a:lnTo>
                <a:close/>
              </a:path>
              <a:path w="530860" h="1821814">
                <a:moveTo>
                  <a:pt x="456260" y="6045"/>
                </a:moveTo>
                <a:lnTo>
                  <a:pt x="450215" y="0"/>
                </a:lnTo>
                <a:lnTo>
                  <a:pt x="435305" y="0"/>
                </a:lnTo>
                <a:lnTo>
                  <a:pt x="429260" y="6045"/>
                </a:lnTo>
                <a:lnTo>
                  <a:pt x="429260" y="13500"/>
                </a:lnTo>
                <a:lnTo>
                  <a:pt x="429260" y="20955"/>
                </a:lnTo>
                <a:lnTo>
                  <a:pt x="435305" y="27000"/>
                </a:lnTo>
                <a:lnTo>
                  <a:pt x="450215" y="27000"/>
                </a:lnTo>
                <a:lnTo>
                  <a:pt x="456260" y="20955"/>
                </a:lnTo>
                <a:lnTo>
                  <a:pt x="456260" y="6045"/>
                </a:lnTo>
                <a:close/>
              </a:path>
              <a:path w="530860" h="1821814">
                <a:moveTo>
                  <a:pt x="530263" y="6045"/>
                </a:moveTo>
                <a:lnTo>
                  <a:pt x="524217" y="0"/>
                </a:lnTo>
                <a:lnTo>
                  <a:pt x="509308" y="0"/>
                </a:lnTo>
                <a:lnTo>
                  <a:pt x="503262" y="6045"/>
                </a:lnTo>
                <a:lnTo>
                  <a:pt x="503262" y="13500"/>
                </a:lnTo>
                <a:lnTo>
                  <a:pt x="503262" y="20955"/>
                </a:lnTo>
                <a:lnTo>
                  <a:pt x="509308" y="27000"/>
                </a:lnTo>
                <a:lnTo>
                  <a:pt x="524217" y="27000"/>
                </a:lnTo>
                <a:lnTo>
                  <a:pt x="530263" y="20955"/>
                </a:lnTo>
                <a:lnTo>
                  <a:pt x="530263" y="604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97549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4" y="26998"/>
                </a:lnTo>
                <a:lnTo>
                  <a:pt x="26998" y="20955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1" y="21609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18025" y="2985634"/>
            <a:ext cx="0" cy="2158365"/>
          </a:xfrm>
          <a:custGeom>
            <a:avLst/>
            <a:gdLst/>
            <a:ahLst/>
            <a:cxnLst/>
            <a:rect l="l" t="t" r="r" b="b"/>
            <a:pathLst>
              <a:path h="2158365">
                <a:moveTo>
                  <a:pt x="0" y="0"/>
                </a:moveTo>
                <a:lnTo>
                  <a:pt x="0" y="2157865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062" y="4583125"/>
            <a:ext cx="101925" cy="10192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062" y="3935575"/>
            <a:ext cx="101925" cy="101925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5" cy="1019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5" cy="1019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4099" y="901700"/>
            <a:ext cx="114427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09000" y="50127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69">
                <a:moveTo>
                  <a:pt x="737700" y="737700"/>
                </a:moveTo>
                <a:lnTo>
                  <a:pt x="0" y="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2474" y="282187"/>
            <a:ext cx="1213485" cy="422909"/>
          </a:xfrm>
          <a:custGeom>
            <a:avLst/>
            <a:gdLst/>
            <a:ahLst/>
            <a:cxnLst/>
            <a:rect l="l" t="t" r="r" b="b"/>
            <a:pathLst>
              <a:path w="1213485" h="422909">
                <a:moveTo>
                  <a:pt x="0" y="0"/>
                </a:moveTo>
                <a:lnTo>
                  <a:pt x="1212900" y="42270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74188"/>
            <a:ext cx="582930" cy="654685"/>
          </a:xfrm>
          <a:custGeom>
            <a:avLst/>
            <a:gdLst/>
            <a:ahLst/>
            <a:cxnLst/>
            <a:rect l="l" t="t" r="r" b="b"/>
            <a:pathLst>
              <a:path w="582930" h="654685">
                <a:moveTo>
                  <a:pt x="0" y="654300"/>
                </a:moveTo>
                <a:lnTo>
                  <a:pt x="582600" y="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8224" y="130388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0"/>
                </a:moveTo>
                <a:lnTo>
                  <a:pt x="96633" y="7173"/>
                </a:lnTo>
                <a:lnTo>
                  <a:pt x="57763" y="27158"/>
                </a:lnTo>
                <a:lnTo>
                  <a:pt x="27187" y="57655"/>
                </a:lnTo>
                <a:lnTo>
                  <a:pt x="7175" y="96361"/>
                </a:lnTo>
                <a:lnTo>
                  <a:pt x="0" y="140975"/>
                </a:lnTo>
                <a:lnTo>
                  <a:pt x="7175" y="185868"/>
                </a:lnTo>
                <a:lnTo>
                  <a:pt x="27187" y="224744"/>
                </a:lnTo>
                <a:lnTo>
                  <a:pt x="57763" y="255328"/>
                </a:lnTo>
                <a:lnTo>
                  <a:pt x="96633" y="275346"/>
                </a:lnTo>
                <a:lnTo>
                  <a:pt x="141524" y="282524"/>
                </a:lnTo>
                <a:lnTo>
                  <a:pt x="186150" y="275346"/>
                </a:lnTo>
                <a:lnTo>
                  <a:pt x="224863" y="255328"/>
                </a:lnTo>
                <a:lnTo>
                  <a:pt x="255364" y="224744"/>
                </a:lnTo>
                <a:lnTo>
                  <a:pt x="275351" y="185868"/>
                </a:lnTo>
                <a:lnTo>
                  <a:pt x="282525" y="140975"/>
                </a:lnTo>
                <a:lnTo>
                  <a:pt x="275351" y="96361"/>
                </a:lnTo>
                <a:lnTo>
                  <a:pt x="255364" y="57655"/>
                </a:lnTo>
                <a:lnTo>
                  <a:pt x="224863" y="27158"/>
                </a:lnTo>
                <a:lnTo>
                  <a:pt x="186150" y="7173"/>
                </a:lnTo>
                <a:lnTo>
                  <a:pt x="14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3749" y="125362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0"/>
                </a:moveTo>
                <a:lnTo>
                  <a:pt x="99788" y="7480"/>
                </a:lnTo>
                <a:lnTo>
                  <a:pt x="59702" y="28280"/>
                </a:lnTo>
                <a:lnTo>
                  <a:pt x="28121" y="59940"/>
                </a:lnTo>
                <a:lnTo>
                  <a:pt x="7427" y="100000"/>
                </a:lnTo>
                <a:lnTo>
                  <a:pt x="0" y="146000"/>
                </a:lnTo>
                <a:lnTo>
                  <a:pt x="7427" y="192271"/>
                </a:lnTo>
                <a:lnTo>
                  <a:pt x="28121" y="232500"/>
                </a:lnTo>
                <a:lnTo>
                  <a:pt x="59702" y="264251"/>
                </a:lnTo>
                <a:lnTo>
                  <a:pt x="99788" y="285088"/>
                </a:lnTo>
                <a:lnTo>
                  <a:pt x="145999" y="292574"/>
                </a:lnTo>
                <a:lnTo>
                  <a:pt x="191999" y="285088"/>
                </a:lnTo>
                <a:lnTo>
                  <a:pt x="195823" y="283099"/>
                </a:lnTo>
                <a:lnTo>
                  <a:pt x="145999" y="283099"/>
                </a:lnTo>
                <a:lnTo>
                  <a:pt x="118399" y="280275"/>
                </a:lnTo>
                <a:lnTo>
                  <a:pt x="69450" y="259580"/>
                </a:lnTo>
                <a:lnTo>
                  <a:pt x="32434" y="222805"/>
                </a:lnTo>
                <a:lnTo>
                  <a:pt x="11745" y="173692"/>
                </a:lnTo>
                <a:lnTo>
                  <a:pt x="8925" y="146000"/>
                </a:lnTo>
                <a:lnTo>
                  <a:pt x="11745" y="118640"/>
                </a:lnTo>
                <a:lnTo>
                  <a:pt x="32434" y="69760"/>
                </a:lnTo>
                <a:lnTo>
                  <a:pt x="69450" y="32751"/>
                </a:lnTo>
                <a:lnTo>
                  <a:pt x="118399" y="12218"/>
                </a:lnTo>
                <a:lnTo>
                  <a:pt x="145999" y="9475"/>
                </a:lnTo>
                <a:lnTo>
                  <a:pt x="195843" y="9475"/>
                </a:lnTo>
                <a:lnTo>
                  <a:pt x="191999" y="7480"/>
                </a:lnTo>
                <a:lnTo>
                  <a:pt x="145999" y="0"/>
                </a:lnTo>
                <a:close/>
              </a:path>
              <a:path w="292100" h="292734">
                <a:moveTo>
                  <a:pt x="195843" y="9475"/>
                </a:moveTo>
                <a:lnTo>
                  <a:pt x="145999" y="9475"/>
                </a:lnTo>
                <a:lnTo>
                  <a:pt x="173374" y="12218"/>
                </a:lnTo>
                <a:lnTo>
                  <a:pt x="199021" y="20134"/>
                </a:lnTo>
                <a:lnTo>
                  <a:pt x="242424" y="49599"/>
                </a:lnTo>
                <a:lnTo>
                  <a:pt x="271878" y="93000"/>
                </a:lnTo>
                <a:lnTo>
                  <a:pt x="282524" y="146000"/>
                </a:lnTo>
                <a:lnTo>
                  <a:pt x="279785" y="173692"/>
                </a:lnTo>
                <a:lnTo>
                  <a:pt x="259269" y="222805"/>
                </a:lnTo>
                <a:lnTo>
                  <a:pt x="222264" y="259580"/>
                </a:lnTo>
                <a:lnTo>
                  <a:pt x="173374" y="280275"/>
                </a:lnTo>
                <a:lnTo>
                  <a:pt x="145999" y="283099"/>
                </a:lnTo>
                <a:lnTo>
                  <a:pt x="195823" y="283099"/>
                </a:lnTo>
                <a:lnTo>
                  <a:pt x="232060" y="264251"/>
                </a:lnTo>
                <a:lnTo>
                  <a:pt x="263720" y="232500"/>
                </a:lnTo>
                <a:lnTo>
                  <a:pt x="284520" y="192271"/>
                </a:lnTo>
                <a:lnTo>
                  <a:pt x="292000" y="146000"/>
                </a:lnTo>
                <a:lnTo>
                  <a:pt x="284520" y="100000"/>
                </a:lnTo>
                <a:lnTo>
                  <a:pt x="263720" y="59940"/>
                </a:lnTo>
                <a:lnTo>
                  <a:pt x="232060" y="28280"/>
                </a:lnTo>
                <a:lnTo>
                  <a:pt x="195843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25" y="187788"/>
            <a:ext cx="167724" cy="16772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40993" y="560694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44299" y="0"/>
                </a:moveTo>
                <a:lnTo>
                  <a:pt x="98673" y="7351"/>
                </a:lnTo>
                <a:lnTo>
                  <a:pt x="59059" y="27814"/>
                </a:lnTo>
                <a:lnTo>
                  <a:pt x="27828" y="59005"/>
                </a:lnTo>
                <a:lnTo>
                  <a:pt x="7352" y="98537"/>
                </a:lnTo>
                <a:lnTo>
                  <a:pt x="0" y="144024"/>
                </a:lnTo>
                <a:lnTo>
                  <a:pt x="7352" y="189651"/>
                </a:lnTo>
                <a:lnTo>
                  <a:pt x="27828" y="229264"/>
                </a:lnTo>
                <a:lnTo>
                  <a:pt x="59059" y="260495"/>
                </a:lnTo>
                <a:lnTo>
                  <a:pt x="98673" y="280971"/>
                </a:lnTo>
                <a:lnTo>
                  <a:pt x="144299" y="288324"/>
                </a:lnTo>
                <a:lnTo>
                  <a:pt x="189922" y="280971"/>
                </a:lnTo>
                <a:lnTo>
                  <a:pt x="229535" y="260495"/>
                </a:lnTo>
                <a:lnTo>
                  <a:pt x="260768" y="229264"/>
                </a:lnTo>
                <a:lnTo>
                  <a:pt x="281247" y="189651"/>
                </a:lnTo>
                <a:lnTo>
                  <a:pt x="288601" y="144024"/>
                </a:lnTo>
                <a:lnTo>
                  <a:pt x="281247" y="98537"/>
                </a:lnTo>
                <a:lnTo>
                  <a:pt x="260768" y="59005"/>
                </a:lnTo>
                <a:lnTo>
                  <a:pt x="229535" y="27814"/>
                </a:lnTo>
                <a:lnTo>
                  <a:pt x="189922" y="7351"/>
                </a:lnTo>
                <a:lnTo>
                  <a:pt x="144299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38739" y="558175"/>
            <a:ext cx="293370" cy="294005"/>
          </a:xfrm>
          <a:custGeom>
            <a:avLst/>
            <a:gdLst/>
            <a:ahLst/>
            <a:cxnLst/>
            <a:rect l="l" t="t" r="r" b="b"/>
            <a:pathLst>
              <a:path w="293369" h="294005">
                <a:moveTo>
                  <a:pt x="146555" y="0"/>
                </a:moveTo>
                <a:lnTo>
                  <a:pt x="100263" y="7479"/>
                </a:lnTo>
                <a:lnTo>
                  <a:pt x="60036" y="28299"/>
                </a:lnTo>
                <a:lnTo>
                  <a:pt x="28299" y="60033"/>
                </a:lnTo>
                <a:lnTo>
                  <a:pt x="7479" y="100257"/>
                </a:lnTo>
                <a:lnTo>
                  <a:pt x="0" y="146542"/>
                </a:lnTo>
                <a:lnTo>
                  <a:pt x="7479" y="192970"/>
                </a:lnTo>
                <a:lnTo>
                  <a:pt x="28299" y="233279"/>
                </a:lnTo>
                <a:lnTo>
                  <a:pt x="60036" y="265058"/>
                </a:lnTo>
                <a:lnTo>
                  <a:pt x="100263" y="285894"/>
                </a:lnTo>
                <a:lnTo>
                  <a:pt x="146555" y="293376"/>
                </a:lnTo>
                <a:lnTo>
                  <a:pt x="176090" y="288602"/>
                </a:lnTo>
                <a:lnTo>
                  <a:pt x="146555" y="288602"/>
                </a:lnTo>
                <a:lnTo>
                  <a:pt x="117902" y="285702"/>
                </a:lnTo>
                <a:lnTo>
                  <a:pt x="67233" y="264319"/>
                </a:lnTo>
                <a:lnTo>
                  <a:pt x="28933" y="225976"/>
                </a:lnTo>
                <a:lnTo>
                  <a:pt x="7632" y="175198"/>
                </a:lnTo>
                <a:lnTo>
                  <a:pt x="4772" y="146542"/>
                </a:lnTo>
                <a:lnTo>
                  <a:pt x="7632" y="118014"/>
                </a:lnTo>
                <a:lnTo>
                  <a:pt x="28933" y="67272"/>
                </a:lnTo>
                <a:lnTo>
                  <a:pt x="67233" y="28934"/>
                </a:lnTo>
                <a:lnTo>
                  <a:pt x="117902" y="7633"/>
                </a:lnTo>
                <a:lnTo>
                  <a:pt x="146555" y="4773"/>
                </a:lnTo>
                <a:lnTo>
                  <a:pt x="176099" y="4773"/>
                </a:lnTo>
                <a:lnTo>
                  <a:pt x="146555" y="0"/>
                </a:lnTo>
                <a:close/>
              </a:path>
              <a:path w="293369" h="294005">
                <a:moveTo>
                  <a:pt x="176099" y="4773"/>
                </a:moveTo>
                <a:lnTo>
                  <a:pt x="146555" y="4773"/>
                </a:lnTo>
                <a:lnTo>
                  <a:pt x="175205" y="7633"/>
                </a:lnTo>
                <a:lnTo>
                  <a:pt x="201856" y="15862"/>
                </a:lnTo>
                <a:lnTo>
                  <a:pt x="247050" y="46324"/>
                </a:lnTo>
                <a:lnTo>
                  <a:pt x="277408" y="91380"/>
                </a:lnTo>
                <a:lnTo>
                  <a:pt x="288601" y="146542"/>
                </a:lnTo>
                <a:lnTo>
                  <a:pt x="285702" y="175198"/>
                </a:lnTo>
                <a:lnTo>
                  <a:pt x="264323" y="225976"/>
                </a:lnTo>
                <a:lnTo>
                  <a:pt x="225981" y="264319"/>
                </a:lnTo>
                <a:lnTo>
                  <a:pt x="175205" y="285702"/>
                </a:lnTo>
                <a:lnTo>
                  <a:pt x="146555" y="288602"/>
                </a:lnTo>
                <a:lnTo>
                  <a:pt x="176090" y="288602"/>
                </a:lnTo>
                <a:lnTo>
                  <a:pt x="233064" y="265058"/>
                </a:lnTo>
                <a:lnTo>
                  <a:pt x="264799" y="233279"/>
                </a:lnTo>
                <a:lnTo>
                  <a:pt x="285619" y="192970"/>
                </a:lnTo>
                <a:lnTo>
                  <a:pt x="293098" y="146542"/>
                </a:lnTo>
                <a:lnTo>
                  <a:pt x="285619" y="100257"/>
                </a:lnTo>
                <a:lnTo>
                  <a:pt x="264799" y="60033"/>
                </a:lnTo>
                <a:lnTo>
                  <a:pt x="233064" y="28299"/>
                </a:lnTo>
                <a:lnTo>
                  <a:pt x="192841" y="7479"/>
                </a:lnTo>
                <a:lnTo>
                  <a:pt x="176099" y="477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237" y="594664"/>
            <a:ext cx="220097" cy="22038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591741" y="362610"/>
            <a:ext cx="175260" cy="27305"/>
          </a:xfrm>
          <a:custGeom>
            <a:avLst/>
            <a:gdLst/>
            <a:ahLst/>
            <a:cxnLst/>
            <a:rect l="l" t="t" r="r" b="b"/>
            <a:pathLst>
              <a:path w="175260" h="27304">
                <a:moveTo>
                  <a:pt x="27000" y="6045"/>
                </a:moveTo>
                <a:lnTo>
                  <a:pt x="20955" y="0"/>
                </a:lnTo>
                <a:lnTo>
                  <a:pt x="6045" y="0"/>
                </a:lnTo>
                <a:lnTo>
                  <a:pt x="0" y="6045"/>
                </a:lnTo>
                <a:lnTo>
                  <a:pt x="0" y="13500"/>
                </a:lnTo>
                <a:lnTo>
                  <a:pt x="0" y="20955"/>
                </a:lnTo>
                <a:lnTo>
                  <a:pt x="6045" y="27000"/>
                </a:lnTo>
                <a:lnTo>
                  <a:pt x="20955" y="27000"/>
                </a:lnTo>
                <a:lnTo>
                  <a:pt x="27000" y="20955"/>
                </a:lnTo>
                <a:lnTo>
                  <a:pt x="27000" y="6045"/>
                </a:lnTo>
                <a:close/>
              </a:path>
              <a:path w="175260" h="27304">
                <a:moveTo>
                  <a:pt x="101003" y="6045"/>
                </a:moveTo>
                <a:lnTo>
                  <a:pt x="94970" y="0"/>
                </a:lnTo>
                <a:lnTo>
                  <a:pt x="80048" y="0"/>
                </a:lnTo>
                <a:lnTo>
                  <a:pt x="74002" y="6045"/>
                </a:lnTo>
                <a:lnTo>
                  <a:pt x="74002" y="13500"/>
                </a:lnTo>
                <a:lnTo>
                  <a:pt x="74002" y="20955"/>
                </a:lnTo>
                <a:lnTo>
                  <a:pt x="80048" y="27000"/>
                </a:lnTo>
                <a:lnTo>
                  <a:pt x="94970" y="27000"/>
                </a:lnTo>
                <a:lnTo>
                  <a:pt x="101003" y="20955"/>
                </a:lnTo>
                <a:lnTo>
                  <a:pt x="101003" y="6045"/>
                </a:lnTo>
                <a:close/>
              </a:path>
              <a:path w="175260" h="27304">
                <a:moveTo>
                  <a:pt x="175018" y="6045"/>
                </a:moveTo>
                <a:lnTo>
                  <a:pt x="168973" y="0"/>
                </a:lnTo>
                <a:lnTo>
                  <a:pt x="154063" y="0"/>
                </a:lnTo>
                <a:lnTo>
                  <a:pt x="148018" y="6045"/>
                </a:lnTo>
                <a:lnTo>
                  <a:pt x="148018" y="13500"/>
                </a:lnTo>
                <a:lnTo>
                  <a:pt x="148018" y="20955"/>
                </a:lnTo>
                <a:lnTo>
                  <a:pt x="154063" y="27000"/>
                </a:lnTo>
                <a:lnTo>
                  <a:pt x="168973" y="27000"/>
                </a:lnTo>
                <a:lnTo>
                  <a:pt x="175018" y="20955"/>
                </a:lnTo>
                <a:lnTo>
                  <a:pt x="175018" y="6045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151325" y="11768"/>
            <a:ext cx="993140" cy="489584"/>
          </a:xfrm>
          <a:custGeom>
            <a:avLst/>
            <a:gdLst/>
            <a:ahLst/>
            <a:cxnLst/>
            <a:rect l="l" t="t" r="r" b="b"/>
            <a:pathLst>
              <a:path w="993140" h="489584">
                <a:moveTo>
                  <a:pt x="992674" y="0"/>
                </a:moveTo>
                <a:lnTo>
                  <a:pt x="0" y="489505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828350" y="20739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286424" y="0"/>
                </a:moveTo>
                <a:lnTo>
                  <a:pt x="239949" y="3746"/>
                </a:lnTo>
                <a:lnTo>
                  <a:pt x="195868" y="14591"/>
                </a:lnTo>
                <a:lnTo>
                  <a:pt x="154768" y="31943"/>
                </a:lnTo>
                <a:lnTo>
                  <a:pt x="117239" y="55210"/>
                </a:lnTo>
                <a:lnTo>
                  <a:pt x="83868" y="83799"/>
                </a:lnTo>
                <a:lnTo>
                  <a:pt x="55245" y="117120"/>
                </a:lnTo>
                <a:lnTo>
                  <a:pt x="31958" y="154580"/>
                </a:lnTo>
                <a:lnTo>
                  <a:pt x="14596" y="195586"/>
                </a:lnTo>
                <a:lnTo>
                  <a:pt x="3747" y="239548"/>
                </a:lnTo>
                <a:lnTo>
                  <a:pt x="0" y="285874"/>
                </a:lnTo>
                <a:lnTo>
                  <a:pt x="3747" y="332355"/>
                </a:lnTo>
                <a:lnTo>
                  <a:pt x="14596" y="376440"/>
                </a:lnTo>
                <a:lnTo>
                  <a:pt x="31958" y="417541"/>
                </a:lnTo>
                <a:lnTo>
                  <a:pt x="55245" y="455071"/>
                </a:lnTo>
                <a:lnTo>
                  <a:pt x="83868" y="488440"/>
                </a:lnTo>
                <a:lnTo>
                  <a:pt x="117239" y="517061"/>
                </a:lnTo>
                <a:lnTo>
                  <a:pt x="154768" y="540346"/>
                </a:lnTo>
                <a:lnTo>
                  <a:pt x="195868" y="557706"/>
                </a:lnTo>
                <a:lnTo>
                  <a:pt x="239949" y="568553"/>
                </a:lnTo>
                <a:lnTo>
                  <a:pt x="286424" y="572300"/>
                </a:lnTo>
                <a:lnTo>
                  <a:pt x="332905" y="568553"/>
                </a:lnTo>
                <a:lnTo>
                  <a:pt x="376990" y="557706"/>
                </a:lnTo>
                <a:lnTo>
                  <a:pt x="418091" y="540346"/>
                </a:lnTo>
                <a:lnTo>
                  <a:pt x="455621" y="517061"/>
                </a:lnTo>
                <a:lnTo>
                  <a:pt x="488990" y="488440"/>
                </a:lnTo>
                <a:lnTo>
                  <a:pt x="517611" y="455071"/>
                </a:lnTo>
                <a:lnTo>
                  <a:pt x="540896" y="417541"/>
                </a:lnTo>
                <a:lnTo>
                  <a:pt x="558256" y="376440"/>
                </a:lnTo>
                <a:lnTo>
                  <a:pt x="569103" y="332355"/>
                </a:lnTo>
                <a:lnTo>
                  <a:pt x="572850" y="285874"/>
                </a:lnTo>
                <a:lnTo>
                  <a:pt x="569103" y="239548"/>
                </a:lnTo>
                <a:lnTo>
                  <a:pt x="558256" y="195586"/>
                </a:lnTo>
                <a:lnTo>
                  <a:pt x="540896" y="154580"/>
                </a:lnTo>
                <a:lnTo>
                  <a:pt x="517611" y="117120"/>
                </a:lnTo>
                <a:lnTo>
                  <a:pt x="488990" y="83799"/>
                </a:lnTo>
                <a:lnTo>
                  <a:pt x="455621" y="55210"/>
                </a:lnTo>
                <a:lnTo>
                  <a:pt x="418091" y="31943"/>
                </a:lnTo>
                <a:lnTo>
                  <a:pt x="376990" y="14591"/>
                </a:lnTo>
                <a:lnTo>
                  <a:pt x="332905" y="3746"/>
                </a:lnTo>
                <a:lnTo>
                  <a:pt x="286424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823899" y="202399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5" h="582930">
                <a:moveTo>
                  <a:pt x="290875" y="0"/>
                </a:moveTo>
                <a:lnTo>
                  <a:pt x="243735" y="3811"/>
                </a:lnTo>
                <a:lnTo>
                  <a:pt x="199001" y="14845"/>
                </a:lnTo>
                <a:lnTo>
                  <a:pt x="157276" y="32499"/>
                </a:lnTo>
                <a:lnTo>
                  <a:pt x="119161" y="56171"/>
                </a:lnTo>
                <a:lnTo>
                  <a:pt x="85259" y="85259"/>
                </a:lnTo>
                <a:lnTo>
                  <a:pt x="56171" y="119161"/>
                </a:lnTo>
                <a:lnTo>
                  <a:pt x="32499" y="157276"/>
                </a:lnTo>
                <a:lnTo>
                  <a:pt x="14845" y="199001"/>
                </a:lnTo>
                <a:lnTo>
                  <a:pt x="3811" y="243734"/>
                </a:lnTo>
                <a:lnTo>
                  <a:pt x="0" y="290874"/>
                </a:lnTo>
                <a:lnTo>
                  <a:pt x="3811" y="338170"/>
                </a:lnTo>
                <a:lnTo>
                  <a:pt x="14845" y="383029"/>
                </a:lnTo>
                <a:lnTo>
                  <a:pt x="32499" y="424851"/>
                </a:lnTo>
                <a:lnTo>
                  <a:pt x="56171" y="463039"/>
                </a:lnTo>
                <a:lnTo>
                  <a:pt x="85259" y="496994"/>
                </a:lnTo>
                <a:lnTo>
                  <a:pt x="119161" y="526117"/>
                </a:lnTo>
                <a:lnTo>
                  <a:pt x="157276" y="549810"/>
                </a:lnTo>
                <a:lnTo>
                  <a:pt x="199001" y="567475"/>
                </a:lnTo>
                <a:lnTo>
                  <a:pt x="243735" y="578513"/>
                </a:lnTo>
                <a:lnTo>
                  <a:pt x="290875" y="582325"/>
                </a:lnTo>
                <a:lnTo>
                  <a:pt x="338022" y="578513"/>
                </a:lnTo>
                <a:lnTo>
                  <a:pt x="360976" y="572850"/>
                </a:lnTo>
                <a:lnTo>
                  <a:pt x="290875" y="572850"/>
                </a:lnTo>
                <a:lnTo>
                  <a:pt x="234008" y="567092"/>
                </a:lnTo>
                <a:lnTo>
                  <a:pt x="181106" y="550624"/>
                </a:lnTo>
                <a:lnTo>
                  <a:pt x="133220" y="524650"/>
                </a:lnTo>
                <a:lnTo>
                  <a:pt x="91400" y="490374"/>
                </a:lnTo>
                <a:lnTo>
                  <a:pt x="57114" y="448543"/>
                </a:lnTo>
                <a:lnTo>
                  <a:pt x="31141" y="400656"/>
                </a:lnTo>
                <a:lnTo>
                  <a:pt x="14679" y="347753"/>
                </a:lnTo>
                <a:lnTo>
                  <a:pt x="8925" y="290874"/>
                </a:lnTo>
                <a:lnTo>
                  <a:pt x="14679" y="234248"/>
                </a:lnTo>
                <a:lnTo>
                  <a:pt x="31141" y="181381"/>
                </a:lnTo>
                <a:lnTo>
                  <a:pt x="57114" y="133529"/>
                </a:lnTo>
                <a:lnTo>
                  <a:pt x="91400" y="91950"/>
                </a:lnTo>
                <a:lnTo>
                  <a:pt x="133220" y="57432"/>
                </a:lnTo>
                <a:lnTo>
                  <a:pt x="181106" y="31484"/>
                </a:lnTo>
                <a:lnTo>
                  <a:pt x="234008" y="15151"/>
                </a:lnTo>
                <a:lnTo>
                  <a:pt x="290875" y="9475"/>
                </a:lnTo>
                <a:lnTo>
                  <a:pt x="360987" y="9475"/>
                </a:lnTo>
                <a:lnTo>
                  <a:pt x="338022" y="3811"/>
                </a:lnTo>
                <a:lnTo>
                  <a:pt x="290875" y="0"/>
                </a:lnTo>
                <a:close/>
              </a:path>
              <a:path w="582295" h="582930">
                <a:moveTo>
                  <a:pt x="360987" y="9475"/>
                </a:moveTo>
                <a:lnTo>
                  <a:pt x="290875" y="9475"/>
                </a:lnTo>
                <a:lnTo>
                  <a:pt x="347748" y="15151"/>
                </a:lnTo>
                <a:lnTo>
                  <a:pt x="400597" y="31484"/>
                </a:lnTo>
                <a:lnTo>
                  <a:pt x="448322" y="57432"/>
                </a:lnTo>
                <a:lnTo>
                  <a:pt x="489825" y="91950"/>
                </a:lnTo>
                <a:lnTo>
                  <a:pt x="524343" y="133529"/>
                </a:lnTo>
                <a:lnTo>
                  <a:pt x="550290" y="181381"/>
                </a:lnTo>
                <a:lnTo>
                  <a:pt x="566623" y="234248"/>
                </a:lnTo>
                <a:lnTo>
                  <a:pt x="572300" y="290874"/>
                </a:lnTo>
                <a:lnTo>
                  <a:pt x="566623" y="347753"/>
                </a:lnTo>
                <a:lnTo>
                  <a:pt x="550290" y="400656"/>
                </a:lnTo>
                <a:lnTo>
                  <a:pt x="524343" y="448543"/>
                </a:lnTo>
                <a:lnTo>
                  <a:pt x="489825" y="490374"/>
                </a:lnTo>
                <a:lnTo>
                  <a:pt x="448322" y="524650"/>
                </a:lnTo>
                <a:lnTo>
                  <a:pt x="400597" y="550624"/>
                </a:lnTo>
                <a:lnTo>
                  <a:pt x="347748" y="567092"/>
                </a:lnTo>
                <a:lnTo>
                  <a:pt x="290875" y="572850"/>
                </a:lnTo>
                <a:lnTo>
                  <a:pt x="360976" y="572850"/>
                </a:lnTo>
                <a:lnTo>
                  <a:pt x="424490" y="549810"/>
                </a:lnTo>
                <a:lnTo>
                  <a:pt x="462608" y="526117"/>
                </a:lnTo>
                <a:lnTo>
                  <a:pt x="496513" y="496994"/>
                </a:lnTo>
                <a:lnTo>
                  <a:pt x="525602" y="463039"/>
                </a:lnTo>
                <a:lnTo>
                  <a:pt x="549275" y="424851"/>
                </a:lnTo>
                <a:lnTo>
                  <a:pt x="566929" y="383029"/>
                </a:lnTo>
                <a:lnTo>
                  <a:pt x="577963" y="338170"/>
                </a:lnTo>
                <a:lnTo>
                  <a:pt x="581775" y="290874"/>
                </a:lnTo>
                <a:lnTo>
                  <a:pt x="577963" y="243734"/>
                </a:lnTo>
                <a:lnTo>
                  <a:pt x="566929" y="199001"/>
                </a:lnTo>
                <a:lnTo>
                  <a:pt x="549275" y="157276"/>
                </a:lnTo>
                <a:lnTo>
                  <a:pt x="525602" y="119161"/>
                </a:lnTo>
                <a:lnTo>
                  <a:pt x="496513" y="85259"/>
                </a:lnTo>
                <a:lnTo>
                  <a:pt x="462608" y="56171"/>
                </a:lnTo>
                <a:lnTo>
                  <a:pt x="424490" y="32499"/>
                </a:lnTo>
                <a:lnTo>
                  <a:pt x="382761" y="14845"/>
                </a:lnTo>
                <a:lnTo>
                  <a:pt x="360987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900799" y="279849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90">
                <a:moveTo>
                  <a:pt x="213974" y="0"/>
                </a:moveTo>
                <a:lnTo>
                  <a:pt x="164927" y="5623"/>
                </a:lnTo>
                <a:lnTo>
                  <a:pt x="119895" y="21648"/>
                </a:lnTo>
                <a:lnTo>
                  <a:pt x="80165" y="46807"/>
                </a:lnTo>
                <a:lnTo>
                  <a:pt x="47023" y="79832"/>
                </a:lnTo>
                <a:lnTo>
                  <a:pt x="21757" y="119455"/>
                </a:lnTo>
                <a:lnTo>
                  <a:pt x="5653" y="164409"/>
                </a:lnTo>
                <a:lnTo>
                  <a:pt x="0" y="213426"/>
                </a:lnTo>
                <a:lnTo>
                  <a:pt x="5653" y="262481"/>
                </a:lnTo>
                <a:lnTo>
                  <a:pt x="21757" y="307520"/>
                </a:lnTo>
                <a:lnTo>
                  <a:pt x="47023" y="347255"/>
                </a:lnTo>
                <a:lnTo>
                  <a:pt x="80165" y="380399"/>
                </a:lnTo>
                <a:lnTo>
                  <a:pt x="119895" y="405666"/>
                </a:lnTo>
                <a:lnTo>
                  <a:pt x="164927" y="421770"/>
                </a:lnTo>
                <a:lnTo>
                  <a:pt x="213974" y="427424"/>
                </a:lnTo>
                <a:lnTo>
                  <a:pt x="263030" y="421770"/>
                </a:lnTo>
                <a:lnTo>
                  <a:pt x="308069" y="405666"/>
                </a:lnTo>
                <a:lnTo>
                  <a:pt x="347804" y="380399"/>
                </a:lnTo>
                <a:lnTo>
                  <a:pt x="380949" y="347255"/>
                </a:lnTo>
                <a:lnTo>
                  <a:pt x="406216" y="307520"/>
                </a:lnTo>
                <a:lnTo>
                  <a:pt x="422320" y="262481"/>
                </a:lnTo>
                <a:lnTo>
                  <a:pt x="427974" y="213426"/>
                </a:lnTo>
                <a:lnTo>
                  <a:pt x="422320" y="164409"/>
                </a:lnTo>
                <a:lnTo>
                  <a:pt x="406216" y="119455"/>
                </a:lnTo>
                <a:lnTo>
                  <a:pt x="380949" y="79832"/>
                </a:lnTo>
                <a:lnTo>
                  <a:pt x="347804" y="46807"/>
                </a:lnTo>
                <a:lnTo>
                  <a:pt x="308069" y="21648"/>
                </a:lnTo>
                <a:lnTo>
                  <a:pt x="263030" y="5623"/>
                </a:lnTo>
                <a:lnTo>
                  <a:pt x="213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896349" y="274825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79" h="437515">
                <a:moveTo>
                  <a:pt x="218424" y="0"/>
                </a:moveTo>
                <a:lnTo>
                  <a:pt x="168250" y="5784"/>
                </a:lnTo>
                <a:lnTo>
                  <a:pt x="122239" y="22255"/>
                </a:lnTo>
                <a:lnTo>
                  <a:pt x="81688" y="48084"/>
                </a:lnTo>
                <a:lnTo>
                  <a:pt x="47893" y="81944"/>
                </a:lnTo>
                <a:lnTo>
                  <a:pt x="22149" y="122510"/>
                </a:lnTo>
                <a:lnTo>
                  <a:pt x="5753" y="168454"/>
                </a:lnTo>
                <a:lnTo>
                  <a:pt x="0" y="218448"/>
                </a:lnTo>
                <a:lnTo>
                  <a:pt x="5753" y="268655"/>
                </a:lnTo>
                <a:lnTo>
                  <a:pt x="22149" y="314748"/>
                </a:lnTo>
                <a:lnTo>
                  <a:pt x="47893" y="355411"/>
                </a:lnTo>
                <a:lnTo>
                  <a:pt x="81688" y="389329"/>
                </a:lnTo>
                <a:lnTo>
                  <a:pt x="122239" y="415185"/>
                </a:lnTo>
                <a:lnTo>
                  <a:pt x="168250" y="431663"/>
                </a:lnTo>
                <a:lnTo>
                  <a:pt x="218424" y="437448"/>
                </a:lnTo>
                <a:lnTo>
                  <a:pt x="268428" y="431663"/>
                </a:lnTo>
                <a:lnTo>
                  <a:pt x="278713" y="427974"/>
                </a:lnTo>
                <a:lnTo>
                  <a:pt x="218424" y="427974"/>
                </a:lnTo>
                <a:lnTo>
                  <a:pt x="176146" y="423726"/>
                </a:lnTo>
                <a:lnTo>
                  <a:pt x="136793" y="411537"/>
                </a:lnTo>
                <a:lnTo>
                  <a:pt x="101200" y="392241"/>
                </a:lnTo>
                <a:lnTo>
                  <a:pt x="70200" y="366674"/>
                </a:lnTo>
                <a:lnTo>
                  <a:pt x="44633" y="335684"/>
                </a:lnTo>
                <a:lnTo>
                  <a:pt x="25337" y="300089"/>
                </a:lnTo>
                <a:lnTo>
                  <a:pt x="13148" y="260730"/>
                </a:lnTo>
                <a:lnTo>
                  <a:pt x="8900" y="218448"/>
                </a:lnTo>
                <a:lnTo>
                  <a:pt x="13148" y="176489"/>
                </a:lnTo>
                <a:lnTo>
                  <a:pt x="25337" y="137299"/>
                </a:lnTo>
                <a:lnTo>
                  <a:pt x="44633" y="101765"/>
                </a:lnTo>
                <a:lnTo>
                  <a:pt x="70200" y="70774"/>
                </a:lnTo>
                <a:lnTo>
                  <a:pt x="101200" y="45217"/>
                </a:lnTo>
                <a:lnTo>
                  <a:pt x="136793" y="25921"/>
                </a:lnTo>
                <a:lnTo>
                  <a:pt x="176146" y="13726"/>
                </a:lnTo>
                <a:lnTo>
                  <a:pt x="218424" y="9474"/>
                </a:lnTo>
                <a:lnTo>
                  <a:pt x="278719" y="9474"/>
                </a:lnTo>
                <a:lnTo>
                  <a:pt x="268428" y="5784"/>
                </a:lnTo>
                <a:lnTo>
                  <a:pt x="218424" y="0"/>
                </a:lnTo>
                <a:close/>
              </a:path>
              <a:path w="436879" h="437515">
                <a:moveTo>
                  <a:pt x="278719" y="9474"/>
                </a:moveTo>
                <a:lnTo>
                  <a:pt x="218424" y="9474"/>
                </a:lnTo>
                <a:lnTo>
                  <a:pt x="260631" y="13726"/>
                </a:lnTo>
                <a:lnTo>
                  <a:pt x="299800" y="25921"/>
                </a:lnTo>
                <a:lnTo>
                  <a:pt x="335200" y="45217"/>
                </a:lnTo>
                <a:lnTo>
                  <a:pt x="366100" y="70774"/>
                </a:lnTo>
                <a:lnTo>
                  <a:pt x="391667" y="101765"/>
                </a:lnTo>
                <a:lnTo>
                  <a:pt x="410962" y="137299"/>
                </a:lnTo>
                <a:lnTo>
                  <a:pt x="423151" y="176489"/>
                </a:lnTo>
                <a:lnTo>
                  <a:pt x="427399" y="218448"/>
                </a:lnTo>
                <a:lnTo>
                  <a:pt x="423151" y="260730"/>
                </a:lnTo>
                <a:lnTo>
                  <a:pt x="410962" y="300089"/>
                </a:lnTo>
                <a:lnTo>
                  <a:pt x="391667" y="335684"/>
                </a:lnTo>
                <a:lnTo>
                  <a:pt x="366100" y="366674"/>
                </a:lnTo>
                <a:lnTo>
                  <a:pt x="335200" y="392241"/>
                </a:lnTo>
                <a:lnTo>
                  <a:pt x="299800" y="411537"/>
                </a:lnTo>
                <a:lnTo>
                  <a:pt x="260631" y="423726"/>
                </a:lnTo>
                <a:lnTo>
                  <a:pt x="218424" y="427974"/>
                </a:lnTo>
                <a:lnTo>
                  <a:pt x="278713" y="427974"/>
                </a:lnTo>
                <a:lnTo>
                  <a:pt x="354940" y="389329"/>
                </a:lnTo>
                <a:lnTo>
                  <a:pt x="388798" y="355411"/>
                </a:lnTo>
                <a:lnTo>
                  <a:pt x="414623" y="314748"/>
                </a:lnTo>
                <a:lnTo>
                  <a:pt x="431091" y="268655"/>
                </a:lnTo>
                <a:lnTo>
                  <a:pt x="436874" y="218448"/>
                </a:lnTo>
                <a:lnTo>
                  <a:pt x="431091" y="168454"/>
                </a:lnTo>
                <a:lnTo>
                  <a:pt x="414623" y="122510"/>
                </a:lnTo>
                <a:lnTo>
                  <a:pt x="388798" y="81944"/>
                </a:lnTo>
                <a:lnTo>
                  <a:pt x="354940" y="48084"/>
                </a:lnTo>
                <a:lnTo>
                  <a:pt x="314375" y="22255"/>
                </a:lnTo>
                <a:lnTo>
                  <a:pt x="278719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979374" y="35842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5399" y="0"/>
                </a:moveTo>
                <a:lnTo>
                  <a:pt x="92643" y="6910"/>
                </a:lnTo>
                <a:lnTo>
                  <a:pt x="55479" y="26126"/>
                </a:lnTo>
                <a:lnTo>
                  <a:pt x="26154" y="55372"/>
                </a:lnTo>
                <a:lnTo>
                  <a:pt x="6912" y="92371"/>
                </a:lnTo>
                <a:lnTo>
                  <a:pt x="0" y="134851"/>
                </a:lnTo>
                <a:lnTo>
                  <a:pt x="6912" y="177610"/>
                </a:lnTo>
                <a:lnTo>
                  <a:pt x="26154" y="214779"/>
                </a:lnTo>
                <a:lnTo>
                  <a:pt x="55479" y="244112"/>
                </a:lnTo>
                <a:lnTo>
                  <a:pt x="92643" y="263359"/>
                </a:lnTo>
                <a:lnTo>
                  <a:pt x="135399" y="270275"/>
                </a:lnTo>
                <a:lnTo>
                  <a:pt x="178102" y="263359"/>
                </a:lnTo>
                <a:lnTo>
                  <a:pt x="215135" y="244112"/>
                </a:lnTo>
                <a:lnTo>
                  <a:pt x="244305" y="214779"/>
                </a:lnTo>
                <a:lnTo>
                  <a:pt x="263416" y="177610"/>
                </a:lnTo>
                <a:lnTo>
                  <a:pt x="270275" y="134851"/>
                </a:lnTo>
                <a:lnTo>
                  <a:pt x="263416" y="92371"/>
                </a:lnTo>
                <a:lnTo>
                  <a:pt x="244305" y="55372"/>
                </a:lnTo>
                <a:lnTo>
                  <a:pt x="215135" y="26126"/>
                </a:lnTo>
                <a:lnTo>
                  <a:pt x="178102" y="6910"/>
                </a:lnTo>
                <a:lnTo>
                  <a:pt x="135399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974924" y="353974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49" y="0"/>
                </a:moveTo>
                <a:lnTo>
                  <a:pt x="95564" y="7104"/>
                </a:lnTo>
                <a:lnTo>
                  <a:pt x="57164" y="26886"/>
                </a:lnTo>
                <a:lnTo>
                  <a:pt x="26921" y="57045"/>
                </a:lnTo>
                <a:lnTo>
                  <a:pt x="7109" y="95283"/>
                </a:lnTo>
                <a:lnTo>
                  <a:pt x="0" y="139301"/>
                </a:lnTo>
                <a:lnTo>
                  <a:pt x="7109" y="183598"/>
                </a:lnTo>
                <a:lnTo>
                  <a:pt x="26921" y="222005"/>
                </a:lnTo>
                <a:lnTo>
                  <a:pt x="57164" y="252252"/>
                </a:lnTo>
                <a:lnTo>
                  <a:pt x="95564" y="272065"/>
                </a:lnTo>
                <a:lnTo>
                  <a:pt x="139849" y="279175"/>
                </a:lnTo>
                <a:lnTo>
                  <a:pt x="183926" y="272065"/>
                </a:lnTo>
                <a:lnTo>
                  <a:pt x="188507" y="269701"/>
                </a:lnTo>
                <a:lnTo>
                  <a:pt x="139849" y="269701"/>
                </a:lnTo>
                <a:lnTo>
                  <a:pt x="113496" y="267073"/>
                </a:lnTo>
                <a:lnTo>
                  <a:pt x="66827" y="247604"/>
                </a:lnTo>
                <a:lnTo>
                  <a:pt x="31556" y="212569"/>
                </a:lnTo>
                <a:lnTo>
                  <a:pt x="12081" y="165745"/>
                </a:lnTo>
                <a:lnTo>
                  <a:pt x="9450" y="139301"/>
                </a:lnTo>
                <a:lnTo>
                  <a:pt x="12081" y="113188"/>
                </a:lnTo>
                <a:lnTo>
                  <a:pt x="31556" y="66587"/>
                </a:lnTo>
                <a:lnTo>
                  <a:pt x="66827" y="31239"/>
                </a:lnTo>
                <a:lnTo>
                  <a:pt x="113496" y="11540"/>
                </a:lnTo>
                <a:lnTo>
                  <a:pt x="139849" y="8900"/>
                </a:lnTo>
                <a:lnTo>
                  <a:pt x="187410" y="8900"/>
                </a:lnTo>
                <a:lnTo>
                  <a:pt x="183926" y="7104"/>
                </a:lnTo>
                <a:lnTo>
                  <a:pt x="139849" y="0"/>
                </a:lnTo>
                <a:close/>
              </a:path>
              <a:path w="280034" h="279400">
                <a:moveTo>
                  <a:pt x="187410" y="8900"/>
                </a:moveTo>
                <a:lnTo>
                  <a:pt x="139849" y="8900"/>
                </a:lnTo>
                <a:lnTo>
                  <a:pt x="166209" y="11540"/>
                </a:lnTo>
                <a:lnTo>
                  <a:pt x="190634" y="19144"/>
                </a:lnTo>
                <a:lnTo>
                  <a:pt x="231800" y="47350"/>
                </a:lnTo>
                <a:lnTo>
                  <a:pt x="260016" y="88741"/>
                </a:lnTo>
                <a:lnTo>
                  <a:pt x="270250" y="139301"/>
                </a:lnTo>
                <a:lnTo>
                  <a:pt x="267614" y="165745"/>
                </a:lnTo>
                <a:lnTo>
                  <a:pt x="247922" y="212569"/>
                </a:lnTo>
                <a:lnTo>
                  <a:pt x="212655" y="247604"/>
                </a:lnTo>
                <a:lnTo>
                  <a:pt x="166209" y="267073"/>
                </a:lnTo>
                <a:lnTo>
                  <a:pt x="139849" y="269701"/>
                </a:lnTo>
                <a:lnTo>
                  <a:pt x="188507" y="269701"/>
                </a:lnTo>
                <a:lnTo>
                  <a:pt x="222307" y="252252"/>
                </a:lnTo>
                <a:lnTo>
                  <a:pt x="252636" y="222005"/>
                </a:lnTo>
                <a:lnTo>
                  <a:pt x="272560" y="183598"/>
                </a:lnTo>
                <a:lnTo>
                  <a:pt x="279725" y="139301"/>
                </a:lnTo>
                <a:lnTo>
                  <a:pt x="272560" y="95283"/>
                </a:lnTo>
                <a:lnTo>
                  <a:pt x="252636" y="57045"/>
                </a:lnTo>
                <a:lnTo>
                  <a:pt x="222307" y="26886"/>
                </a:lnTo>
                <a:lnTo>
                  <a:pt x="187410" y="890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703124" y="112251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0"/>
                </a:moveTo>
                <a:lnTo>
                  <a:pt x="96633" y="7173"/>
                </a:lnTo>
                <a:lnTo>
                  <a:pt x="57763" y="27158"/>
                </a:lnTo>
                <a:lnTo>
                  <a:pt x="27187" y="57655"/>
                </a:lnTo>
                <a:lnTo>
                  <a:pt x="7175" y="96360"/>
                </a:lnTo>
                <a:lnTo>
                  <a:pt x="0" y="140973"/>
                </a:lnTo>
                <a:lnTo>
                  <a:pt x="7175" y="185868"/>
                </a:lnTo>
                <a:lnTo>
                  <a:pt x="27187" y="224744"/>
                </a:lnTo>
                <a:lnTo>
                  <a:pt x="57763" y="255328"/>
                </a:lnTo>
                <a:lnTo>
                  <a:pt x="96633" y="275346"/>
                </a:lnTo>
                <a:lnTo>
                  <a:pt x="141524" y="282524"/>
                </a:lnTo>
                <a:lnTo>
                  <a:pt x="186150" y="275346"/>
                </a:lnTo>
                <a:lnTo>
                  <a:pt x="224863" y="255328"/>
                </a:lnTo>
                <a:lnTo>
                  <a:pt x="255364" y="224744"/>
                </a:lnTo>
                <a:lnTo>
                  <a:pt x="275351" y="185868"/>
                </a:lnTo>
                <a:lnTo>
                  <a:pt x="282525" y="140973"/>
                </a:lnTo>
                <a:lnTo>
                  <a:pt x="275351" y="96360"/>
                </a:lnTo>
                <a:lnTo>
                  <a:pt x="255364" y="57655"/>
                </a:lnTo>
                <a:lnTo>
                  <a:pt x="224863" y="27158"/>
                </a:lnTo>
                <a:lnTo>
                  <a:pt x="186150" y="7173"/>
                </a:lnTo>
                <a:lnTo>
                  <a:pt x="14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698650" y="1117488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0"/>
                </a:moveTo>
                <a:lnTo>
                  <a:pt x="99788" y="7479"/>
                </a:lnTo>
                <a:lnTo>
                  <a:pt x="59701" y="28279"/>
                </a:lnTo>
                <a:lnTo>
                  <a:pt x="28121" y="59939"/>
                </a:lnTo>
                <a:lnTo>
                  <a:pt x="7427" y="99999"/>
                </a:lnTo>
                <a:lnTo>
                  <a:pt x="0" y="145999"/>
                </a:lnTo>
                <a:lnTo>
                  <a:pt x="7427" y="192270"/>
                </a:lnTo>
                <a:lnTo>
                  <a:pt x="28121" y="232499"/>
                </a:lnTo>
                <a:lnTo>
                  <a:pt x="59701" y="264250"/>
                </a:lnTo>
                <a:lnTo>
                  <a:pt x="99788" y="285087"/>
                </a:lnTo>
                <a:lnTo>
                  <a:pt x="145999" y="292574"/>
                </a:lnTo>
                <a:lnTo>
                  <a:pt x="191999" y="285087"/>
                </a:lnTo>
                <a:lnTo>
                  <a:pt x="195821" y="283099"/>
                </a:lnTo>
                <a:lnTo>
                  <a:pt x="145999" y="283099"/>
                </a:lnTo>
                <a:lnTo>
                  <a:pt x="118398" y="280275"/>
                </a:lnTo>
                <a:lnTo>
                  <a:pt x="69450" y="259580"/>
                </a:lnTo>
                <a:lnTo>
                  <a:pt x="32433" y="222805"/>
                </a:lnTo>
                <a:lnTo>
                  <a:pt x="11745" y="173692"/>
                </a:lnTo>
                <a:lnTo>
                  <a:pt x="8924" y="145999"/>
                </a:lnTo>
                <a:lnTo>
                  <a:pt x="11745" y="118639"/>
                </a:lnTo>
                <a:lnTo>
                  <a:pt x="32433" y="69760"/>
                </a:lnTo>
                <a:lnTo>
                  <a:pt x="69450" y="32751"/>
                </a:lnTo>
                <a:lnTo>
                  <a:pt x="118398" y="12217"/>
                </a:lnTo>
                <a:lnTo>
                  <a:pt x="145999" y="9474"/>
                </a:lnTo>
                <a:lnTo>
                  <a:pt x="195840" y="9474"/>
                </a:lnTo>
                <a:lnTo>
                  <a:pt x="191999" y="7479"/>
                </a:lnTo>
                <a:lnTo>
                  <a:pt x="145999" y="0"/>
                </a:lnTo>
                <a:close/>
              </a:path>
              <a:path w="292100" h="292734">
                <a:moveTo>
                  <a:pt x="195840" y="9474"/>
                </a:moveTo>
                <a:lnTo>
                  <a:pt x="145999" y="9474"/>
                </a:lnTo>
                <a:lnTo>
                  <a:pt x="173374" y="12217"/>
                </a:lnTo>
                <a:lnTo>
                  <a:pt x="199021" y="20133"/>
                </a:lnTo>
                <a:lnTo>
                  <a:pt x="242423" y="49599"/>
                </a:lnTo>
                <a:lnTo>
                  <a:pt x="271877" y="92999"/>
                </a:lnTo>
                <a:lnTo>
                  <a:pt x="282524" y="145999"/>
                </a:lnTo>
                <a:lnTo>
                  <a:pt x="279784" y="173692"/>
                </a:lnTo>
                <a:lnTo>
                  <a:pt x="259268" y="222805"/>
                </a:lnTo>
                <a:lnTo>
                  <a:pt x="222263" y="259580"/>
                </a:lnTo>
                <a:lnTo>
                  <a:pt x="173374" y="280275"/>
                </a:lnTo>
                <a:lnTo>
                  <a:pt x="145999" y="283099"/>
                </a:lnTo>
                <a:lnTo>
                  <a:pt x="195821" y="283099"/>
                </a:lnTo>
                <a:lnTo>
                  <a:pt x="232059" y="264250"/>
                </a:lnTo>
                <a:lnTo>
                  <a:pt x="263719" y="232499"/>
                </a:lnTo>
                <a:lnTo>
                  <a:pt x="284519" y="192270"/>
                </a:lnTo>
                <a:lnTo>
                  <a:pt x="291999" y="145999"/>
                </a:lnTo>
                <a:lnTo>
                  <a:pt x="284519" y="99999"/>
                </a:lnTo>
                <a:lnTo>
                  <a:pt x="263719" y="59939"/>
                </a:lnTo>
                <a:lnTo>
                  <a:pt x="232059" y="28279"/>
                </a:lnTo>
                <a:lnTo>
                  <a:pt x="195840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0524" y="1179912"/>
            <a:ext cx="167725" cy="167725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8678350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752356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2636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09000" y="50127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69">
                <a:moveTo>
                  <a:pt x="737700" y="737700"/>
                </a:moveTo>
                <a:lnTo>
                  <a:pt x="0" y="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2474" y="282187"/>
            <a:ext cx="1213485" cy="422909"/>
          </a:xfrm>
          <a:custGeom>
            <a:avLst/>
            <a:gdLst/>
            <a:ahLst/>
            <a:cxnLst/>
            <a:rect l="l" t="t" r="r" b="b"/>
            <a:pathLst>
              <a:path w="1213485" h="422909">
                <a:moveTo>
                  <a:pt x="0" y="0"/>
                </a:moveTo>
                <a:lnTo>
                  <a:pt x="1212900" y="42270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74188"/>
            <a:ext cx="582930" cy="654685"/>
          </a:xfrm>
          <a:custGeom>
            <a:avLst/>
            <a:gdLst/>
            <a:ahLst/>
            <a:cxnLst/>
            <a:rect l="l" t="t" r="r" b="b"/>
            <a:pathLst>
              <a:path w="582930" h="654685">
                <a:moveTo>
                  <a:pt x="0" y="654300"/>
                </a:moveTo>
                <a:lnTo>
                  <a:pt x="582600" y="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8224" y="130388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0"/>
                </a:moveTo>
                <a:lnTo>
                  <a:pt x="96633" y="7173"/>
                </a:lnTo>
                <a:lnTo>
                  <a:pt x="57763" y="27158"/>
                </a:lnTo>
                <a:lnTo>
                  <a:pt x="27187" y="57655"/>
                </a:lnTo>
                <a:lnTo>
                  <a:pt x="7175" y="96361"/>
                </a:lnTo>
                <a:lnTo>
                  <a:pt x="0" y="140975"/>
                </a:lnTo>
                <a:lnTo>
                  <a:pt x="7175" y="185868"/>
                </a:lnTo>
                <a:lnTo>
                  <a:pt x="27187" y="224744"/>
                </a:lnTo>
                <a:lnTo>
                  <a:pt x="57763" y="255328"/>
                </a:lnTo>
                <a:lnTo>
                  <a:pt x="96633" y="275346"/>
                </a:lnTo>
                <a:lnTo>
                  <a:pt x="141524" y="282524"/>
                </a:lnTo>
                <a:lnTo>
                  <a:pt x="186150" y="275346"/>
                </a:lnTo>
                <a:lnTo>
                  <a:pt x="224863" y="255328"/>
                </a:lnTo>
                <a:lnTo>
                  <a:pt x="255364" y="224744"/>
                </a:lnTo>
                <a:lnTo>
                  <a:pt x="275351" y="185868"/>
                </a:lnTo>
                <a:lnTo>
                  <a:pt x="282525" y="140975"/>
                </a:lnTo>
                <a:lnTo>
                  <a:pt x="275351" y="96361"/>
                </a:lnTo>
                <a:lnTo>
                  <a:pt x="255364" y="57655"/>
                </a:lnTo>
                <a:lnTo>
                  <a:pt x="224863" y="27158"/>
                </a:lnTo>
                <a:lnTo>
                  <a:pt x="186150" y="7173"/>
                </a:lnTo>
                <a:lnTo>
                  <a:pt x="14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3749" y="125362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0"/>
                </a:moveTo>
                <a:lnTo>
                  <a:pt x="99788" y="7480"/>
                </a:lnTo>
                <a:lnTo>
                  <a:pt x="59702" y="28280"/>
                </a:lnTo>
                <a:lnTo>
                  <a:pt x="28121" y="59940"/>
                </a:lnTo>
                <a:lnTo>
                  <a:pt x="7427" y="100000"/>
                </a:lnTo>
                <a:lnTo>
                  <a:pt x="0" y="146000"/>
                </a:lnTo>
                <a:lnTo>
                  <a:pt x="7427" y="192271"/>
                </a:lnTo>
                <a:lnTo>
                  <a:pt x="28121" y="232500"/>
                </a:lnTo>
                <a:lnTo>
                  <a:pt x="59702" y="264251"/>
                </a:lnTo>
                <a:lnTo>
                  <a:pt x="99788" y="285088"/>
                </a:lnTo>
                <a:lnTo>
                  <a:pt x="145999" y="292574"/>
                </a:lnTo>
                <a:lnTo>
                  <a:pt x="191999" y="285088"/>
                </a:lnTo>
                <a:lnTo>
                  <a:pt x="195823" y="283099"/>
                </a:lnTo>
                <a:lnTo>
                  <a:pt x="145999" y="283099"/>
                </a:lnTo>
                <a:lnTo>
                  <a:pt x="118399" y="280275"/>
                </a:lnTo>
                <a:lnTo>
                  <a:pt x="69450" y="259580"/>
                </a:lnTo>
                <a:lnTo>
                  <a:pt x="32434" y="222805"/>
                </a:lnTo>
                <a:lnTo>
                  <a:pt x="11745" y="173692"/>
                </a:lnTo>
                <a:lnTo>
                  <a:pt x="8925" y="146000"/>
                </a:lnTo>
                <a:lnTo>
                  <a:pt x="11745" y="118640"/>
                </a:lnTo>
                <a:lnTo>
                  <a:pt x="32434" y="69760"/>
                </a:lnTo>
                <a:lnTo>
                  <a:pt x="69450" y="32751"/>
                </a:lnTo>
                <a:lnTo>
                  <a:pt x="118399" y="12218"/>
                </a:lnTo>
                <a:lnTo>
                  <a:pt x="145999" y="9475"/>
                </a:lnTo>
                <a:lnTo>
                  <a:pt x="195843" y="9475"/>
                </a:lnTo>
                <a:lnTo>
                  <a:pt x="191999" y="7480"/>
                </a:lnTo>
                <a:lnTo>
                  <a:pt x="145999" y="0"/>
                </a:lnTo>
                <a:close/>
              </a:path>
              <a:path w="292100" h="292734">
                <a:moveTo>
                  <a:pt x="195843" y="9475"/>
                </a:moveTo>
                <a:lnTo>
                  <a:pt x="145999" y="9475"/>
                </a:lnTo>
                <a:lnTo>
                  <a:pt x="173374" y="12218"/>
                </a:lnTo>
                <a:lnTo>
                  <a:pt x="199021" y="20134"/>
                </a:lnTo>
                <a:lnTo>
                  <a:pt x="242424" y="49599"/>
                </a:lnTo>
                <a:lnTo>
                  <a:pt x="271878" y="93000"/>
                </a:lnTo>
                <a:lnTo>
                  <a:pt x="282524" y="146000"/>
                </a:lnTo>
                <a:lnTo>
                  <a:pt x="279785" y="173692"/>
                </a:lnTo>
                <a:lnTo>
                  <a:pt x="259269" y="222805"/>
                </a:lnTo>
                <a:lnTo>
                  <a:pt x="222264" y="259580"/>
                </a:lnTo>
                <a:lnTo>
                  <a:pt x="173374" y="280275"/>
                </a:lnTo>
                <a:lnTo>
                  <a:pt x="145999" y="283099"/>
                </a:lnTo>
                <a:lnTo>
                  <a:pt x="195823" y="283099"/>
                </a:lnTo>
                <a:lnTo>
                  <a:pt x="232060" y="264251"/>
                </a:lnTo>
                <a:lnTo>
                  <a:pt x="263720" y="232500"/>
                </a:lnTo>
                <a:lnTo>
                  <a:pt x="284520" y="192271"/>
                </a:lnTo>
                <a:lnTo>
                  <a:pt x="292000" y="146000"/>
                </a:lnTo>
                <a:lnTo>
                  <a:pt x="284520" y="100000"/>
                </a:lnTo>
                <a:lnTo>
                  <a:pt x="263720" y="59940"/>
                </a:lnTo>
                <a:lnTo>
                  <a:pt x="232060" y="28280"/>
                </a:lnTo>
                <a:lnTo>
                  <a:pt x="195843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25" y="187788"/>
            <a:ext cx="167724" cy="16772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40993" y="560694"/>
            <a:ext cx="288925" cy="288925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44299" y="0"/>
                </a:moveTo>
                <a:lnTo>
                  <a:pt x="98673" y="7351"/>
                </a:lnTo>
                <a:lnTo>
                  <a:pt x="59059" y="27814"/>
                </a:lnTo>
                <a:lnTo>
                  <a:pt x="27828" y="59005"/>
                </a:lnTo>
                <a:lnTo>
                  <a:pt x="7352" y="98537"/>
                </a:lnTo>
                <a:lnTo>
                  <a:pt x="0" y="144024"/>
                </a:lnTo>
                <a:lnTo>
                  <a:pt x="7352" y="189651"/>
                </a:lnTo>
                <a:lnTo>
                  <a:pt x="27828" y="229264"/>
                </a:lnTo>
                <a:lnTo>
                  <a:pt x="59059" y="260495"/>
                </a:lnTo>
                <a:lnTo>
                  <a:pt x="98673" y="280971"/>
                </a:lnTo>
                <a:lnTo>
                  <a:pt x="144299" y="288324"/>
                </a:lnTo>
                <a:lnTo>
                  <a:pt x="189922" y="280971"/>
                </a:lnTo>
                <a:lnTo>
                  <a:pt x="229535" y="260495"/>
                </a:lnTo>
                <a:lnTo>
                  <a:pt x="260768" y="229264"/>
                </a:lnTo>
                <a:lnTo>
                  <a:pt x="281247" y="189651"/>
                </a:lnTo>
                <a:lnTo>
                  <a:pt x="288601" y="144024"/>
                </a:lnTo>
                <a:lnTo>
                  <a:pt x="281247" y="98537"/>
                </a:lnTo>
                <a:lnTo>
                  <a:pt x="260768" y="59005"/>
                </a:lnTo>
                <a:lnTo>
                  <a:pt x="229535" y="27814"/>
                </a:lnTo>
                <a:lnTo>
                  <a:pt x="189922" y="7351"/>
                </a:lnTo>
                <a:lnTo>
                  <a:pt x="144299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38739" y="558175"/>
            <a:ext cx="293370" cy="294005"/>
          </a:xfrm>
          <a:custGeom>
            <a:avLst/>
            <a:gdLst/>
            <a:ahLst/>
            <a:cxnLst/>
            <a:rect l="l" t="t" r="r" b="b"/>
            <a:pathLst>
              <a:path w="293369" h="294005">
                <a:moveTo>
                  <a:pt x="146555" y="0"/>
                </a:moveTo>
                <a:lnTo>
                  <a:pt x="100263" y="7479"/>
                </a:lnTo>
                <a:lnTo>
                  <a:pt x="60036" y="28299"/>
                </a:lnTo>
                <a:lnTo>
                  <a:pt x="28299" y="60033"/>
                </a:lnTo>
                <a:lnTo>
                  <a:pt x="7479" y="100257"/>
                </a:lnTo>
                <a:lnTo>
                  <a:pt x="0" y="146542"/>
                </a:lnTo>
                <a:lnTo>
                  <a:pt x="7479" y="192970"/>
                </a:lnTo>
                <a:lnTo>
                  <a:pt x="28299" y="233279"/>
                </a:lnTo>
                <a:lnTo>
                  <a:pt x="60036" y="265058"/>
                </a:lnTo>
                <a:lnTo>
                  <a:pt x="100263" y="285894"/>
                </a:lnTo>
                <a:lnTo>
                  <a:pt x="146555" y="293376"/>
                </a:lnTo>
                <a:lnTo>
                  <a:pt x="176090" y="288602"/>
                </a:lnTo>
                <a:lnTo>
                  <a:pt x="146555" y="288602"/>
                </a:lnTo>
                <a:lnTo>
                  <a:pt x="117902" y="285702"/>
                </a:lnTo>
                <a:lnTo>
                  <a:pt x="67233" y="264319"/>
                </a:lnTo>
                <a:lnTo>
                  <a:pt x="28933" y="225976"/>
                </a:lnTo>
                <a:lnTo>
                  <a:pt x="7632" y="175198"/>
                </a:lnTo>
                <a:lnTo>
                  <a:pt x="4772" y="146542"/>
                </a:lnTo>
                <a:lnTo>
                  <a:pt x="7632" y="118014"/>
                </a:lnTo>
                <a:lnTo>
                  <a:pt x="28933" y="67272"/>
                </a:lnTo>
                <a:lnTo>
                  <a:pt x="67233" y="28934"/>
                </a:lnTo>
                <a:lnTo>
                  <a:pt x="117902" y="7633"/>
                </a:lnTo>
                <a:lnTo>
                  <a:pt x="146555" y="4773"/>
                </a:lnTo>
                <a:lnTo>
                  <a:pt x="176099" y="4773"/>
                </a:lnTo>
                <a:lnTo>
                  <a:pt x="146555" y="0"/>
                </a:lnTo>
                <a:close/>
              </a:path>
              <a:path w="293369" h="294005">
                <a:moveTo>
                  <a:pt x="176099" y="4773"/>
                </a:moveTo>
                <a:lnTo>
                  <a:pt x="146555" y="4773"/>
                </a:lnTo>
                <a:lnTo>
                  <a:pt x="175205" y="7633"/>
                </a:lnTo>
                <a:lnTo>
                  <a:pt x="201856" y="15862"/>
                </a:lnTo>
                <a:lnTo>
                  <a:pt x="247050" y="46324"/>
                </a:lnTo>
                <a:lnTo>
                  <a:pt x="277408" y="91380"/>
                </a:lnTo>
                <a:lnTo>
                  <a:pt x="288601" y="146542"/>
                </a:lnTo>
                <a:lnTo>
                  <a:pt x="285702" y="175198"/>
                </a:lnTo>
                <a:lnTo>
                  <a:pt x="264323" y="225976"/>
                </a:lnTo>
                <a:lnTo>
                  <a:pt x="225981" y="264319"/>
                </a:lnTo>
                <a:lnTo>
                  <a:pt x="175205" y="285702"/>
                </a:lnTo>
                <a:lnTo>
                  <a:pt x="146555" y="288602"/>
                </a:lnTo>
                <a:lnTo>
                  <a:pt x="176090" y="288602"/>
                </a:lnTo>
                <a:lnTo>
                  <a:pt x="233064" y="265058"/>
                </a:lnTo>
                <a:lnTo>
                  <a:pt x="264799" y="233279"/>
                </a:lnTo>
                <a:lnTo>
                  <a:pt x="285619" y="192970"/>
                </a:lnTo>
                <a:lnTo>
                  <a:pt x="293098" y="146542"/>
                </a:lnTo>
                <a:lnTo>
                  <a:pt x="285619" y="100257"/>
                </a:lnTo>
                <a:lnTo>
                  <a:pt x="264799" y="60033"/>
                </a:lnTo>
                <a:lnTo>
                  <a:pt x="233064" y="28299"/>
                </a:lnTo>
                <a:lnTo>
                  <a:pt x="192841" y="7479"/>
                </a:lnTo>
                <a:lnTo>
                  <a:pt x="176099" y="477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237" y="594664"/>
            <a:ext cx="220097" cy="22038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591741" y="362610"/>
            <a:ext cx="175260" cy="27305"/>
          </a:xfrm>
          <a:custGeom>
            <a:avLst/>
            <a:gdLst/>
            <a:ahLst/>
            <a:cxnLst/>
            <a:rect l="l" t="t" r="r" b="b"/>
            <a:pathLst>
              <a:path w="175260" h="27304">
                <a:moveTo>
                  <a:pt x="27000" y="6045"/>
                </a:moveTo>
                <a:lnTo>
                  <a:pt x="20955" y="0"/>
                </a:lnTo>
                <a:lnTo>
                  <a:pt x="6045" y="0"/>
                </a:lnTo>
                <a:lnTo>
                  <a:pt x="0" y="6045"/>
                </a:lnTo>
                <a:lnTo>
                  <a:pt x="0" y="13500"/>
                </a:lnTo>
                <a:lnTo>
                  <a:pt x="0" y="20955"/>
                </a:lnTo>
                <a:lnTo>
                  <a:pt x="6045" y="27000"/>
                </a:lnTo>
                <a:lnTo>
                  <a:pt x="20955" y="27000"/>
                </a:lnTo>
                <a:lnTo>
                  <a:pt x="27000" y="20955"/>
                </a:lnTo>
                <a:lnTo>
                  <a:pt x="27000" y="6045"/>
                </a:lnTo>
                <a:close/>
              </a:path>
              <a:path w="175260" h="27304">
                <a:moveTo>
                  <a:pt x="101003" y="6045"/>
                </a:moveTo>
                <a:lnTo>
                  <a:pt x="94970" y="0"/>
                </a:lnTo>
                <a:lnTo>
                  <a:pt x="80048" y="0"/>
                </a:lnTo>
                <a:lnTo>
                  <a:pt x="74002" y="6045"/>
                </a:lnTo>
                <a:lnTo>
                  <a:pt x="74002" y="13500"/>
                </a:lnTo>
                <a:lnTo>
                  <a:pt x="74002" y="20955"/>
                </a:lnTo>
                <a:lnTo>
                  <a:pt x="80048" y="27000"/>
                </a:lnTo>
                <a:lnTo>
                  <a:pt x="94970" y="27000"/>
                </a:lnTo>
                <a:lnTo>
                  <a:pt x="101003" y="20955"/>
                </a:lnTo>
                <a:lnTo>
                  <a:pt x="101003" y="6045"/>
                </a:lnTo>
                <a:close/>
              </a:path>
              <a:path w="175260" h="27304">
                <a:moveTo>
                  <a:pt x="175018" y="6045"/>
                </a:moveTo>
                <a:lnTo>
                  <a:pt x="168973" y="0"/>
                </a:lnTo>
                <a:lnTo>
                  <a:pt x="154063" y="0"/>
                </a:lnTo>
                <a:lnTo>
                  <a:pt x="148018" y="6045"/>
                </a:lnTo>
                <a:lnTo>
                  <a:pt x="148018" y="13500"/>
                </a:lnTo>
                <a:lnTo>
                  <a:pt x="148018" y="20955"/>
                </a:lnTo>
                <a:lnTo>
                  <a:pt x="154063" y="27000"/>
                </a:lnTo>
                <a:lnTo>
                  <a:pt x="168973" y="27000"/>
                </a:lnTo>
                <a:lnTo>
                  <a:pt x="175018" y="20955"/>
                </a:lnTo>
                <a:lnTo>
                  <a:pt x="175018" y="6045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151325" y="11768"/>
            <a:ext cx="993140" cy="489584"/>
          </a:xfrm>
          <a:custGeom>
            <a:avLst/>
            <a:gdLst/>
            <a:ahLst/>
            <a:cxnLst/>
            <a:rect l="l" t="t" r="r" b="b"/>
            <a:pathLst>
              <a:path w="993140" h="489584">
                <a:moveTo>
                  <a:pt x="992674" y="0"/>
                </a:moveTo>
                <a:lnTo>
                  <a:pt x="0" y="489505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828350" y="20739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286424" y="0"/>
                </a:moveTo>
                <a:lnTo>
                  <a:pt x="239949" y="3746"/>
                </a:lnTo>
                <a:lnTo>
                  <a:pt x="195868" y="14591"/>
                </a:lnTo>
                <a:lnTo>
                  <a:pt x="154768" y="31943"/>
                </a:lnTo>
                <a:lnTo>
                  <a:pt x="117239" y="55210"/>
                </a:lnTo>
                <a:lnTo>
                  <a:pt x="83868" y="83799"/>
                </a:lnTo>
                <a:lnTo>
                  <a:pt x="55245" y="117120"/>
                </a:lnTo>
                <a:lnTo>
                  <a:pt x="31958" y="154580"/>
                </a:lnTo>
                <a:lnTo>
                  <a:pt x="14596" y="195586"/>
                </a:lnTo>
                <a:lnTo>
                  <a:pt x="3747" y="239548"/>
                </a:lnTo>
                <a:lnTo>
                  <a:pt x="0" y="285874"/>
                </a:lnTo>
                <a:lnTo>
                  <a:pt x="3747" y="332355"/>
                </a:lnTo>
                <a:lnTo>
                  <a:pt x="14596" y="376440"/>
                </a:lnTo>
                <a:lnTo>
                  <a:pt x="31958" y="417541"/>
                </a:lnTo>
                <a:lnTo>
                  <a:pt x="55245" y="455071"/>
                </a:lnTo>
                <a:lnTo>
                  <a:pt x="83868" y="488440"/>
                </a:lnTo>
                <a:lnTo>
                  <a:pt x="117239" y="517061"/>
                </a:lnTo>
                <a:lnTo>
                  <a:pt x="154768" y="540346"/>
                </a:lnTo>
                <a:lnTo>
                  <a:pt x="195868" y="557706"/>
                </a:lnTo>
                <a:lnTo>
                  <a:pt x="239949" y="568553"/>
                </a:lnTo>
                <a:lnTo>
                  <a:pt x="286424" y="572300"/>
                </a:lnTo>
                <a:lnTo>
                  <a:pt x="332905" y="568553"/>
                </a:lnTo>
                <a:lnTo>
                  <a:pt x="376990" y="557706"/>
                </a:lnTo>
                <a:lnTo>
                  <a:pt x="418091" y="540346"/>
                </a:lnTo>
                <a:lnTo>
                  <a:pt x="455621" y="517061"/>
                </a:lnTo>
                <a:lnTo>
                  <a:pt x="488990" y="488440"/>
                </a:lnTo>
                <a:lnTo>
                  <a:pt x="517611" y="455071"/>
                </a:lnTo>
                <a:lnTo>
                  <a:pt x="540896" y="417541"/>
                </a:lnTo>
                <a:lnTo>
                  <a:pt x="558256" y="376440"/>
                </a:lnTo>
                <a:lnTo>
                  <a:pt x="569103" y="332355"/>
                </a:lnTo>
                <a:lnTo>
                  <a:pt x="572850" y="285874"/>
                </a:lnTo>
                <a:lnTo>
                  <a:pt x="569103" y="239548"/>
                </a:lnTo>
                <a:lnTo>
                  <a:pt x="558256" y="195586"/>
                </a:lnTo>
                <a:lnTo>
                  <a:pt x="540896" y="154580"/>
                </a:lnTo>
                <a:lnTo>
                  <a:pt x="517611" y="117120"/>
                </a:lnTo>
                <a:lnTo>
                  <a:pt x="488990" y="83799"/>
                </a:lnTo>
                <a:lnTo>
                  <a:pt x="455621" y="55210"/>
                </a:lnTo>
                <a:lnTo>
                  <a:pt x="418091" y="31943"/>
                </a:lnTo>
                <a:lnTo>
                  <a:pt x="376990" y="14591"/>
                </a:lnTo>
                <a:lnTo>
                  <a:pt x="332905" y="3746"/>
                </a:lnTo>
                <a:lnTo>
                  <a:pt x="286424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823899" y="202399"/>
            <a:ext cx="582295" cy="582930"/>
          </a:xfrm>
          <a:custGeom>
            <a:avLst/>
            <a:gdLst/>
            <a:ahLst/>
            <a:cxnLst/>
            <a:rect l="l" t="t" r="r" b="b"/>
            <a:pathLst>
              <a:path w="582295" h="582930">
                <a:moveTo>
                  <a:pt x="290875" y="0"/>
                </a:moveTo>
                <a:lnTo>
                  <a:pt x="243735" y="3811"/>
                </a:lnTo>
                <a:lnTo>
                  <a:pt x="199001" y="14845"/>
                </a:lnTo>
                <a:lnTo>
                  <a:pt x="157276" y="32499"/>
                </a:lnTo>
                <a:lnTo>
                  <a:pt x="119161" y="56171"/>
                </a:lnTo>
                <a:lnTo>
                  <a:pt x="85259" y="85259"/>
                </a:lnTo>
                <a:lnTo>
                  <a:pt x="56171" y="119161"/>
                </a:lnTo>
                <a:lnTo>
                  <a:pt x="32499" y="157276"/>
                </a:lnTo>
                <a:lnTo>
                  <a:pt x="14845" y="199001"/>
                </a:lnTo>
                <a:lnTo>
                  <a:pt x="3811" y="243734"/>
                </a:lnTo>
                <a:lnTo>
                  <a:pt x="0" y="290874"/>
                </a:lnTo>
                <a:lnTo>
                  <a:pt x="3811" y="338170"/>
                </a:lnTo>
                <a:lnTo>
                  <a:pt x="14845" y="383029"/>
                </a:lnTo>
                <a:lnTo>
                  <a:pt x="32499" y="424851"/>
                </a:lnTo>
                <a:lnTo>
                  <a:pt x="56171" y="463039"/>
                </a:lnTo>
                <a:lnTo>
                  <a:pt x="85259" y="496994"/>
                </a:lnTo>
                <a:lnTo>
                  <a:pt x="119161" y="526117"/>
                </a:lnTo>
                <a:lnTo>
                  <a:pt x="157276" y="549810"/>
                </a:lnTo>
                <a:lnTo>
                  <a:pt x="199001" y="567475"/>
                </a:lnTo>
                <a:lnTo>
                  <a:pt x="243735" y="578513"/>
                </a:lnTo>
                <a:lnTo>
                  <a:pt x="290875" y="582325"/>
                </a:lnTo>
                <a:lnTo>
                  <a:pt x="338022" y="578513"/>
                </a:lnTo>
                <a:lnTo>
                  <a:pt x="360976" y="572850"/>
                </a:lnTo>
                <a:lnTo>
                  <a:pt x="290875" y="572850"/>
                </a:lnTo>
                <a:lnTo>
                  <a:pt x="234008" y="567092"/>
                </a:lnTo>
                <a:lnTo>
                  <a:pt x="181106" y="550624"/>
                </a:lnTo>
                <a:lnTo>
                  <a:pt x="133220" y="524650"/>
                </a:lnTo>
                <a:lnTo>
                  <a:pt x="91400" y="490374"/>
                </a:lnTo>
                <a:lnTo>
                  <a:pt x="57114" y="448543"/>
                </a:lnTo>
                <a:lnTo>
                  <a:pt x="31141" y="400656"/>
                </a:lnTo>
                <a:lnTo>
                  <a:pt x="14679" y="347753"/>
                </a:lnTo>
                <a:lnTo>
                  <a:pt x="8925" y="290874"/>
                </a:lnTo>
                <a:lnTo>
                  <a:pt x="14679" y="234248"/>
                </a:lnTo>
                <a:lnTo>
                  <a:pt x="31141" y="181381"/>
                </a:lnTo>
                <a:lnTo>
                  <a:pt x="57114" y="133529"/>
                </a:lnTo>
                <a:lnTo>
                  <a:pt x="91400" y="91950"/>
                </a:lnTo>
                <a:lnTo>
                  <a:pt x="133220" y="57432"/>
                </a:lnTo>
                <a:lnTo>
                  <a:pt x="181106" y="31484"/>
                </a:lnTo>
                <a:lnTo>
                  <a:pt x="234008" y="15151"/>
                </a:lnTo>
                <a:lnTo>
                  <a:pt x="290875" y="9475"/>
                </a:lnTo>
                <a:lnTo>
                  <a:pt x="360987" y="9475"/>
                </a:lnTo>
                <a:lnTo>
                  <a:pt x="338022" y="3811"/>
                </a:lnTo>
                <a:lnTo>
                  <a:pt x="290875" y="0"/>
                </a:lnTo>
                <a:close/>
              </a:path>
              <a:path w="582295" h="582930">
                <a:moveTo>
                  <a:pt x="360987" y="9475"/>
                </a:moveTo>
                <a:lnTo>
                  <a:pt x="290875" y="9475"/>
                </a:lnTo>
                <a:lnTo>
                  <a:pt x="347748" y="15151"/>
                </a:lnTo>
                <a:lnTo>
                  <a:pt x="400597" y="31484"/>
                </a:lnTo>
                <a:lnTo>
                  <a:pt x="448322" y="57432"/>
                </a:lnTo>
                <a:lnTo>
                  <a:pt x="489825" y="91950"/>
                </a:lnTo>
                <a:lnTo>
                  <a:pt x="524343" y="133529"/>
                </a:lnTo>
                <a:lnTo>
                  <a:pt x="550290" y="181381"/>
                </a:lnTo>
                <a:lnTo>
                  <a:pt x="566623" y="234248"/>
                </a:lnTo>
                <a:lnTo>
                  <a:pt x="572300" y="290874"/>
                </a:lnTo>
                <a:lnTo>
                  <a:pt x="566623" y="347753"/>
                </a:lnTo>
                <a:lnTo>
                  <a:pt x="550290" y="400656"/>
                </a:lnTo>
                <a:lnTo>
                  <a:pt x="524343" y="448543"/>
                </a:lnTo>
                <a:lnTo>
                  <a:pt x="489825" y="490374"/>
                </a:lnTo>
                <a:lnTo>
                  <a:pt x="448322" y="524650"/>
                </a:lnTo>
                <a:lnTo>
                  <a:pt x="400597" y="550624"/>
                </a:lnTo>
                <a:lnTo>
                  <a:pt x="347748" y="567092"/>
                </a:lnTo>
                <a:lnTo>
                  <a:pt x="290875" y="572850"/>
                </a:lnTo>
                <a:lnTo>
                  <a:pt x="360976" y="572850"/>
                </a:lnTo>
                <a:lnTo>
                  <a:pt x="424490" y="549810"/>
                </a:lnTo>
                <a:lnTo>
                  <a:pt x="462608" y="526117"/>
                </a:lnTo>
                <a:lnTo>
                  <a:pt x="496513" y="496994"/>
                </a:lnTo>
                <a:lnTo>
                  <a:pt x="525602" y="463039"/>
                </a:lnTo>
                <a:lnTo>
                  <a:pt x="549275" y="424851"/>
                </a:lnTo>
                <a:lnTo>
                  <a:pt x="566929" y="383029"/>
                </a:lnTo>
                <a:lnTo>
                  <a:pt x="577963" y="338170"/>
                </a:lnTo>
                <a:lnTo>
                  <a:pt x="581775" y="290874"/>
                </a:lnTo>
                <a:lnTo>
                  <a:pt x="577963" y="243734"/>
                </a:lnTo>
                <a:lnTo>
                  <a:pt x="566929" y="199001"/>
                </a:lnTo>
                <a:lnTo>
                  <a:pt x="549275" y="157276"/>
                </a:lnTo>
                <a:lnTo>
                  <a:pt x="525602" y="119161"/>
                </a:lnTo>
                <a:lnTo>
                  <a:pt x="496513" y="85259"/>
                </a:lnTo>
                <a:lnTo>
                  <a:pt x="462608" y="56171"/>
                </a:lnTo>
                <a:lnTo>
                  <a:pt x="424490" y="32499"/>
                </a:lnTo>
                <a:lnTo>
                  <a:pt x="382761" y="14845"/>
                </a:lnTo>
                <a:lnTo>
                  <a:pt x="360987" y="947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900799" y="279849"/>
            <a:ext cx="427990" cy="427990"/>
          </a:xfrm>
          <a:custGeom>
            <a:avLst/>
            <a:gdLst/>
            <a:ahLst/>
            <a:cxnLst/>
            <a:rect l="l" t="t" r="r" b="b"/>
            <a:pathLst>
              <a:path w="427990" h="427990">
                <a:moveTo>
                  <a:pt x="213974" y="0"/>
                </a:moveTo>
                <a:lnTo>
                  <a:pt x="164927" y="5623"/>
                </a:lnTo>
                <a:lnTo>
                  <a:pt x="119895" y="21648"/>
                </a:lnTo>
                <a:lnTo>
                  <a:pt x="80165" y="46807"/>
                </a:lnTo>
                <a:lnTo>
                  <a:pt x="47023" y="79832"/>
                </a:lnTo>
                <a:lnTo>
                  <a:pt x="21757" y="119455"/>
                </a:lnTo>
                <a:lnTo>
                  <a:pt x="5653" y="164409"/>
                </a:lnTo>
                <a:lnTo>
                  <a:pt x="0" y="213426"/>
                </a:lnTo>
                <a:lnTo>
                  <a:pt x="5653" y="262481"/>
                </a:lnTo>
                <a:lnTo>
                  <a:pt x="21757" y="307520"/>
                </a:lnTo>
                <a:lnTo>
                  <a:pt x="47023" y="347255"/>
                </a:lnTo>
                <a:lnTo>
                  <a:pt x="80165" y="380399"/>
                </a:lnTo>
                <a:lnTo>
                  <a:pt x="119895" y="405666"/>
                </a:lnTo>
                <a:lnTo>
                  <a:pt x="164927" y="421770"/>
                </a:lnTo>
                <a:lnTo>
                  <a:pt x="213974" y="427424"/>
                </a:lnTo>
                <a:lnTo>
                  <a:pt x="263030" y="421770"/>
                </a:lnTo>
                <a:lnTo>
                  <a:pt x="308069" y="405666"/>
                </a:lnTo>
                <a:lnTo>
                  <a:pt x="347804" y="380399"/>
                </a:lnTo>
                <a:lnTo>
                  <a:pt x="380949" y="347255"/>
                </a:lnTo>
                <a:lnTo>
                  <a:pt x="406216" y="307520"/>
                </a:lnTo>
                <a:lnTo>
                  <a:pt x="422320" y="262481"/>
                </a:lnTo>
                <a:lnTo>
                  <a:pt x="427974" y="213426"/>
                </a:lnTo>
                <a:lnTo>
                  <a:pt x="422320" y="164409"/>
                </a:lnTo>
                <a:lnTo>
                  <a:pt x="406216" y="119455"/>
                </a:lnTo>
                <a:lnTo>
                  <a:pt x="380949" y="79832"/>
                </a:lnTo>
                <a:lnTo>
                  <a:pt x="347804" y="46807"/>
                </a:lnTo>
                <a:lnTo>
                  <a:pt x="308069" y="21648"/>
                </a:lnTo>
                <a:lnTo>
                  <a:pt x="263030" y="5623"/>
                </a:lnTo>
                <a:lnTo>
                  <a:pt x="213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896349" y="274825"/>
            <a:ext cx="436880" cy="437515"/>
          </a:xfrm>
          <a:custGeom>
            <a:avLst/>
            <a:gdLst/>
            <a:ahLst/>
            <a:cxnLst/>
            <a:rect l="l" t="t" r="r" b="b"/>
            <a:pathLst>
              <a:path w="436879" h="437515">
                <a:moveTo>
                  <a:pt x="218424" y="0"/>
                </a:moveTo>
                <a:lnTo>
                  <a:pt x="168250" y="5784"/>
                </a:lnTo>
                <a:lnTo>
                  <a:pt x="122239" y="22255"/>
                </a:lnTo>
                <a:lnTo>
                  <a:pt x="81688" y="48084"/>
                </a:lnTo>
                <a:lnTo>
                  <a:pt x="47893" y="81944"/>
                </a:lnTo>
                <a:lnTo>
                  <a:pt x="22149" y="122510"/>
                </a:lnTo>
                <a:lnTo>
                  <a:pt x="5753" y="168454"/>
                </a:lnTo>
                <a:lnTo>
                  <a:pt x="0" y="218448"/>
                </a:lnTo>
                <a:lnTo>
                  <a:pt x="5753" y="268655"/>
                </a:lnTo>
                <a:lnTo>
                  <a:pt x="22149" y="314748"/>
                </a:lnTo>
                <a:lnTo>
                  <a:pt x="47893" y="355411"/>
                </a:lnTo>
                <a:lnTo>
                  <a:pt x="81688" y="389329"/>
                </a:lnTo>
                <a:lnTo>
                  <a:pt x="122239" y="415185"/>
                </a:lnTo>
                <a:lnTo>
                  <a:pt x="168250" y="431663"/>
                </a:lnTo>
                <a:lnTo>
                  <a:pt x="218424" y="437448"/>
                </a:lnTo>
                <a:lnTo>
                  <a:pt x="268428" y="431663"/>
                </a:lnTo>
                <a:lnTo>
                  <a:pt x="278713" y="427974"/>
                </a:lnTo>
                <a:lnTo>
                  <a:pt x="218424" y="427974"/>
                </a:lnTo>
                <a:lnTo>
                  <a:pt x="176146" y="423726"/>
                </a:lnTo>
                <a:lnTo>
                  <a:pt x="136793" y="411537"/>
                </a:lnTo>
                <a:lnTo>
                  <a:pt x="101200" y="392241"/>
                </a:lnTo>
                <a:lnTo>
                  <a:pt x="70200" y="366674"/>
                </a:lnTo>
                <a:lnTo>
                  <a:pt x="44633" y="335684"/>
                </a:lnTo>
                <a:lnTo>
                  <a:pt x="25337" y="300089"/>
                </a:lnTo>
                <a:lnTo>
                  <a:pt x="13148" y="260730"/>
                </a:lnTo>
                <a:lnTo>
                  <a:pt x="8900" y="218448"/>
                </a:lnTo>
                <a:lnTo>
                  <a:pt x="13148" y="176489"/>
                </a:lnTo>
                <a:lnTo>
                  <a:pt x="25337" y="137299"/>
                </a:lnTo>
                <a:lnTo>
                  <a:pt x="44633" y="101765"/>
                </a:lnTo>
                <a:lnTo>
                  <a:pt x="70200" y="70774"/>
                </a:lnTo>
                <a:lnTo>
                  <a:pt x="101200" y="45217"/>
                </a:lnTo>
                <a:lnTo>
                  <a:pt x="136793" y="25921"/>
                </a:lnTo>
                <a:lnTo>
                  <a:pt x="176146" y="13726"/>
                </a:lnTo>
                <a:lnTo>
                  <a:pt x="218424" y="9474"/>
                </a:lnTo>
                <a:lnTo>
                  <a:pt x="278719" y="9474"/>
                </a:lnTo>
                <a:lnTo>
                  <a:pt x="268428" y="5784"/>
                </a:lnTo>
                <a:lnTo>
                  <a:pt x="218424" y="0"/>
                </a:lnTo>
                <a:close/>
              </a:path>
              <a:path w="436879" h="437515">
                <a:moveTo>
                  <a:pt x="278719" y="9474"/>
                </a:moveTo>
                <a:lnTo>
                  <a:pt x="218424" y="9474"/>
                </a:lnTo>
                <a:lnTo>
                  <a:pt x="260631" y="13726"/>
                </a:lnTo>
                <a:lnTo>
                  <a:pt x="299800" y="25921"/>
                </a:lnTo>
                <a:lnTo>
                  <a:pt x="335200" y="45217"/>
                </a:lnTo>
                <a:lnTo>
                  <a:pt x="366100" y="70774"/>
                </a:lnTo>
                <a:lnTo>
                  <a:pt x="391667" y="101765"/>
                </a:lnTo>
                <a:lnTo>
                  <a:pt x="410962" y="137299"/>
                </a:lnTo>
                <a:lnTo>
                  <a:pt x="423151" y="176489"/>
                </a:lnTo>
                <a:lnTo>
                  <a:pt x="427399" y="218448"/>
                </a:lnTo>
                <a:lnTo>
                  <a:pt x="423151" y="260730"/>
                </a:lnTo>
                <a:lnTo>
                  <a:pt x="410962" y="300089"/>
                </a:lnTo>
                <a:lnTo>
                  <a:pt x="391667" y="335684"/>
                </a:lnTo>
                <a:lnTo>
                  <a:pt x="366100" y="366674"/>
                </a:lnTo>
                <a:lnTo>
                  <a:pt x="335200" y="392241"/>
                </a:lnTo>
                <a:lnTo>
                  <a:pt x="299800" y="411537"/>
                </a:lnTo>
                <a:lnTo>
                  <a:pt x="260631" y="423726"/>
                </a:lnTo>
                <a:lnTo>
                  <a:pt x="218424" y="427974"/>
                </a:lnTo>
                <a:lnTo>
                  <a:pt x="278713" y="427974"/>
                </a:lnTo>
                <a:lnTo>
                  <a:pt x="354940" y="389329"/>
                </a:lnTo>
                <a:lnTo>
                  <a:pt x="388798" y="355411"/>
                </a:lnTo>
                <a:lnTo>
                  <a:pt x="414623" y="314748"/>
                </a:lnTo>
                <a:lnTo>
                  <a:pt x="431091" y="268655"/>
                </a:lnTo>
                <a:lnTo>
                  <a:pt x="436874" y="218448"/>
                </a:lnTo>
                <a:lnTo>
                  <a:pt x="431091" y="168454"/>
                </a:lnTo>
                <a:lnTo>
                  <a:pt x="414623" y="122510"/>
                </a:lnTo>
                <a:lnTo>
                  <a:pt x="388798" y="81944"/>
                </a:lnTo>
                <a:lnTo>
                  <a:pt x="354940" y="48084"/>
                </a:lnTo>
                <a:lnTo>
                  <a:pt x="314375" y="22255"/>
                </a:lnTo>
                <a:lnTo>
                  <a:pt x="278719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979374" y="35842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5399" y="0"/>
                </a:moveTo>
                <a:lnTo>
                  <a:pt x="92643" y="6910"/>
                </a:lnTo>
                <a:lnTo>
                  <a:pt x="55479" y="26126"/>
                </a:lnTo>
                <a:lnTo>
                  <a:pt x="26154" y="55372"/>
                </a:lnTo>
                <a:lnTo>
                  <a:pt x="6912" y="92371"/>
                </a:lnTo>
                <a:lnTo>
                  <a:pt x="0" y="134851"/>
                </a:lnTo>
                <a:lnTo>
                  <a:pt x="6912" y="177610"/>
                </a:lnTo>
                <a:lnTo>
                  <a:pt x="26154" y="214779"/>
                </a:lnTo>
                <a:lnTo>
                  <a:pt x="55479" y="244112"/>
                </a:lnTo>
                <a:lnTo>
                  <a:pt x="92643" y="263359"/>
                </a:lnTo>
                <a:lnTo>
                  <a:pt x="135399" y="270275"/>
                </a:lnTo>
                <a:lnTo>
                  <a:pt x="178102" y="263359"/>
                </a:lnTo>
                <a:lnTo>
                  <a:pt x="215135" y="244112"/>
                </a:lnTo>
                <a:lnTo>
                  <a:pt x="244305" y="214779"/>
                </a:lnTo>
                <a:lnTo>
                  <a:pt x="263416" y="177610"/>
                </a:lnTo>
                <a:lnTo>
                  <a:pt x="270275" y="134851"/>
                </a:lnTo>
                <a:lnTo>
                  <a:pt x="263416" y="92371"/>
                </a:lnTo>
                <a:lnTo>
                  <a:pt x="244305" y="55372"/>
                </a:lnTo>
                <a:lnTo>
                  <a:pt x="215135" y="26126"/>
                </a:lnTo>
                <a:lnTo>
                  <a:pt x="178102" y="6910"/>
                </a:lnTo>
                <a:lnTo>
                  <a:pt x="135399" y="0"/>
                </a:lnTo>
                <a:close/>
              </a:path>
            </a:pathLst>
          </a:custGeom>
          <a:solidFill>
            <a:srgbClr val="77C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974924" y="353974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139849" y="0"/>
                </a:moveTo>
                <a:lnTo>
                  <a:pt x="95564" y="7104"/>
                </a:lnTo>
                <a:lnTo>
                  <a:pt x="57164" y="26886"/>
                </a:lnTo>
                <a:lnTo>
                  <a:pt x="26921" y="57045"/>
                </a:lnTo>
                <a:lnTo>
                  <a:pt x="7109" y="95283"/>
                </a:lnTo>
                <a:lnTo>
                  <a:pt x="0" y="139301"/>
                </a:lnTo>
                <a:lnTo>
                  <a:pt x="7109" y="183598"/>
                </a:lnTo>
                <a:lnTo>
                  <a:pt x="26921" y="222005"/>
                </a:lnTo>
                <a:lnTo>
                  <a:pt x="57164" y="252252"/>
                </a:lnTo>
                <a:lnTo>
                  <a:pt x="95564" y="272065"/>
                </a:lnTo>
                <a:lnTo>
                  <a:pt x="139849" y="279175"/>
                </a:lnTo>
                <a:lnTo>
                  <a:pt x="183926" y="272065"/>
                </a:lnTo>
                <a:lnTo>
                  <a:pt x="188507" y="269701"/>
                </a:lnTo>
                <a:lnTo>
                  <a:pt x="139849" y="269701"/>
                </a:lnTo>
                <a:lnTo>
                  <a:pt x="113496" y="267073"/>
                </a:lnTo>
                <a:lnTo>
                  <a:pt x="66827" y="247604"/>
                </a:lnTo>
                <a:lnTo>
                  <a:pt x="31556" y="212569"/>
                </a:lnTo>
                <a:lnTo>
                  <a:pt x="12081" y="165745"/>
                </a:lnTo>
                <a:lnTo>
                  <a:pt x="9450" y="139301"/>
                </a:lnTo>
                <a:lnTo>
                  <a:pt x="12081" y="113188"/>
                </a:lnTo>
                <a:lnTo>
                  <a:pt x="31556" y="66587"/>
                </a:lnTo>
                <a:lnTo>
                  <a:pt x="66827" y="31239"/>
                </a:lnTo>
                <a:lnTo>
                  <a:pt x="113496" y="11540"/>
                </a:lnTo>
                <a:lnTo>
                  <a:pt x="139849" y="8900"/>
                </a:lnTo>
                <a:lnTo>
                  <a:pt x="187410" y="8900"/>
                </a:lnTo>
                <a:lnTo>
                  <a:pt x="183926" y="7104"/>
                </a:lnTo>
                <a:lnTo>
                  <a:pt x="139849" y="0"/>
                </a:lnTo>
                <a:close/>
              </a:path>
              <a:path w="280034" h="279400">
                <a:moveTo>
                  <a:pt x="187410" y="8900"/>
                </a:moveTo>
                <a:lnTo>
                  <a:pt x="139849" y="8900"/>
                </a:lnTo>
                <a:lnTo>
                  <a:pt x="166209" y="11540"/>
                </a:lnTo>
                <a:lnTo>
                  <a:pt x="190634" y="19144"/>
                </a:lnTo>
                <a:lnTo>
                  <a:pt x="231800" y="47350"/>
                </a:lnTo>
                <a:lnTo>
                  <a:pt x="260016" y="88741"/>
                </a:lnTo>
                <a:lnTo>
                  <a:pt x="270250" y="139301"/>
                </a:lnTo>
                <a:lnTo>
                  <a:pt x="267614" y="165745"/>
                </a:lnTo>
                <a:lnTo>
                  <a:pt x="247922" y="212569"/>
                </a:lnTo>
                <a:lnTo>
                  <a:pt x="212655" y="247604"/>
                </a:lnTo>
                <a:lnTo>
                  <a:pt x="166209" y="267073"/>
                </a:lnTo>
                <a:lnTo>
                  <a:pt x="139849" y="269701"/>
                </a:lnTo>
                <a:lnTo>
                  <a:pt x="188507" y="269701"/>
                </a:lnTo>
                <a:lnTo>
                  <a:pt x="222307" y="252252"/>
                </a:lnTo>
                <a:lnTo>
                  <a:pt x="252636" y="222005"/>
                </a:lnTo>
                <a:lnTo>
                  <a:pt x="272560" y="183598"/>
                </a:lnTo>
                <a:lnTo>
                  <a:pt x="279725" y="139301"/>
                </a:lnTo>
                <a:lnTo>
                  <a:pt x="272560" y="95283"/>
                </a:lnTo>
                <a:lnTo>
                  <a:pt x="252636" y="57045"/>
                </a:lnTo>
                <a:lnTo>
                  <a:pt x="222307" y="26886"/>
                </a:lnTo>
                <a:lnTo>
                  <a:pt x="187410" y="890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703124" y="1122513"/>
            <a:ext cx="282575" cy="282575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141524" y="0"/>
                </a:moveTo>
                <a:lnTo>
                  <a:pt x="96633" y="7173"/>
                </a:lnTo>
                <a:lnTo>
                  <a:pt x="57763" y="27158"/>
                </a:lnTo>
                <a:lnTo>
                  <a:pt x="27187" y="57655"/>
                </a:lnTo>
                <a:lnTo>
                  <a:pt x="7175" y="96360"/>
                </a:lnTo>
                <a:lnTo>
                  <a:pt x="0" y="140973"/>
                </a:lnTo>
                <a:lnTo>
                  <a:pt x="7175" y="185868"/>
                </a:lnTo>
                <a:lnTo>
                  <a:pt x="27187" y="224744"/>
                </a:lnTo>
                <a:lnTo>
                  <a:pt x="57763" y="255328"/>
                </a:lnTo>
                <a:lnTo>
                  <a:pt x="96633" y="275346"/>
                </a:lnTo>
                <a:lnTo>
                  <a:pt x="141524" y="282524"/>
                </a:lnTo>
                <a:lnTo>
                  <a:pt x="186150" y="275346"/>
                </a:lnTo>
                <a:lnTo>
                  <a:pt x="224863" y="255328"/>
                </a:lnTo>
                <a:lnTo>
                  <a:pt x="255364" y="224744"/>
                </a:lnTo>
                <a:lnTo>
                  <a:pt x="275351" y="185868"/>
                </a:lnTo>
                <a:lnTo>
                  <a:pt x="282525" y="140973"/>
                </a:lnTo>
                <a:lnTo>
                  <a:pt x="275351" y="96360"/>
                </a:lnTo>
                <a:lnTo>
                  <a:pt x="255364" y="57655"/>
                </a:lnTo>
                <a:lnTo>
                  <a:pt x="224863" y="27158"/>
                </a:lnTo>
                <a:lnTo>
                  <a:pt x="186150" y="7173"/>
                </a:lnTo>
                <a:lnTo>
                  <a:pt x="14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698650" y="1117488"/>
            <a:ext cx="292100" cy="292735"/>
          </a:xfrm>
          <a:custGeom>
            <a:avLst/>
            <a:gdLst/>
            <a:ahLst/>
            <a:cxnLst/>
            <a:rect l="l" t="t" r="r" b="b"/>
            <a:pathLst>
              <a:path w="292100" h="292734">
                <a:moveTo>
                  <a:pt x="145999" y="0"/>
                </a:moveTo>
                <a:lnTo>
                  <a:pt x="99788" y="7479"/>
                </a:lnTo>
                <a:lnTo>
                  <a:pt x="59701" y="28279"/>
                </a:lnTo>
                <a:lnTo>
                  <a:pt x="28121" y="59939"/>
                </a:lnTo>
                <a:lnTo>
                  <a:pt x="7427" y="99999"/>
                </a:lnTo>
                <a:lnTo>
                  <a:pt x="0" y="145999"/>
                </a:lnTo>
                <a:lnTo>
                  <a:pt x="7427" y="192270"/>
                </a:lnTo>
                <a:lnTo>
                  <a:pt x="28121" y="232499"/>
                </a:lnTo>
                <a:lnTo>
                  <a:pt x="59701" y="264250"/>
                </a:lnTo>
                <a:lnTo>
                  <a:pt x="99788" y="285087"/>
                </a:lnTo>
                <a:lnTo>
                  <a:pt x="145999" y="292574"/>
                </a:lnTo>
                <a:lnTo>
                  <a:pt x="191999" y="285087"/>
                </a:lnTo>
                <a:lnTo>
                  <a:pt x="195821" y="283099"/>
                </a:lnTo>
                <a:lnTo>
                  <a:pt x="145999" y="283099"/>
                </a:lnTo>
                <a:lnTo>
                  <a:pt x="118398" y="280275"/>
                </a:lnTo>
                <a:lnTo>
                  <a:pt x="69450" y="259580"/>
                </a:lnTo>
                <a:lnTo>
                  <a:pt x="32433" y="222805"/>
                </a:lnTo>
                <a:lnTo>
                  <a:pt x="11745" y="173692"/>
                </a:lnTo>
                <a:lnTo>
                  <a:pt x="8924" y="145999"/>
                </a:lnTo>
                <a:lnTo>
                  <a:pt x="11745" y="118639"/>
                </a:lnTo>
                <a:lnTo>
                  <a:pt x="32433" y="69760"/>
                </a:lnTo>
                <a:lnTo>
                  <a:pt x="69450" y="32751"/>
                </a:lnTo>
                <a:lnTo>
                  <a:pt x="118398" y="12217"/>
                </a:lnTo>
                <a:lnTo>
                  <a:pt x="145999" y="9474"/>
                </a:lnTo>
                <a:lnTo>
                  <a:pt x="195840" y="9474"/>
                </a:lnTo>
                <a:lnTo>
                  <a:pt x="191999" y="7479"/>
                </a:lnTo>
                <a:lnTo>
                  <a:pt x="145999" y="0"/>
                </a:lnTo>
                <a:close/>
              </a:path>
              <a:path w="292100" h="292734">
                <a:moveTo>
                  <a:pt x="195840" y="9474"/>
                </a:moveTo>
                <a:lnTo>
                  <a:pt x="145999" y="9474"/>
                </a:lnTo>
                <a:lnTo>
                  <a:pt x="173374" y="12217"/>
                </a:lnTo>
                <a:lnTo>
                  <a:pt x="199021" y="20133"/>
                </a:lnTo>
                <a:lnTo>
                  <a:pt x="242423" y="49599"/>
                </a:lnTo>
                <a:lnTo>
                  <a:pt x="271877" y="92999"/>
                </a:lnTo>
                <a:lnTo>
                  <a:pt x="282524" y="145999"/>
                </a:lnTo>
                <a:lnTo>
                  <a:pt x="279784" y="173692"/>
                </a:lnTo>
                <a:lnTo>
                  <a:pt x="259268" y="222805"/>
                </a:lnTo>
                <a:lnTo>
                  <a:pt x="222263" y="259580"/>
                </a:lnTo>
                <a:lnTo>
                  <a:pt x="173374" y="280275"/>
                </a:lnTo>
                <a:lnTo>
                  <a:pt x="145999" y="283099"/>
                </a:lnTo>
                <a:lnTo>
                  <a:pt x="195821" y="283099"/>
                </a:lnTo>
                <a:lnTo>
                  <a:pt x="232059" y="264250"/>
                </a:lnTo>
                <a:lnTo>
                  <a:pt x="263719" y="232499"/>
                </a:lnTo>
                <a:lnTo>
                  <a:pt x="284519" y="192270"/>
                </a:lnTo>
                <a:lnTo>
                  <a:pt x="291999" y="145999"/>
                </a:lnTo>
                <a:lnTo>
                  <a:pt x="284519" y="99999"/>
                </a:lnTo>
                <a:lnTo>
                  <a:pt x="263719" y="59939"/>
                </a:lnTo>
                <a:lnTo>
                  <a:pt x="232059" y="28279"/>
                </a:lnTo>
                <a:lnTo>
                  <a:pt x="195840" y="947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0524" y="1179912"/>
            <a:ext cx="167725" cy="167725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8678350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752356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2636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7962" y="-127363"/>
            <a:ext cx="4989830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F1F1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9237" y="1456083"/>
            <a:ext cx="6085840" cy="286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8337" y="-4762"/>
            <a:ext cx="3457575" cy="1475105"/>
            <a:chOff x="5688337" y="-4762"/>
            <a:chExt cx="3457575" cy="1475105"/>
          </a:xfrm>
        </p:grpSpPr>
        <p:sp>
          <p:nvSpPr>
            <p:cNvPr id="3" name="object 3"/>
            <p:cNvSpPr/>
            <p:nvPr/>
          </p:nvSpPr>
          <p:spPr>
            <a:xfrm>
              <a:off x="5827049" y="451299"/>
              <a:ext cx="1672589" cy="126364"/>
            </a:xfrm>
            <a:custGeom>
              <a:avLst/>
              <a:gdLst/>
              <a:ahLst/>
              <a:cxnLst/>
              <a:rect l="l" t="t" r="r" b="b"/>
              <a:pathLst>
                <a:path w="1672590" h="126365">
                  <a:moveTo>
                    <a:pt x="1672500" y="0"/>
                  </a:moveTo>
                  <a:lnTo>
                    <a:pt x="0" y="1260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12925" y="457849"/>
              <a:ext cx="829944" cy="743585"/>
            </a:xfrm>
            <a:custGeom>
              <a:avLst/>
              <a:gdLst/>
              <a:ahLst/>
              <a:cxnLst/>
              <a:rect l="l" t="t" r="r" b="b"/>
              <a:pathLst>
                <a:path w="829945" h="743585">
                  <a:moveTo>
                    <a:pt x="829500" y="743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48974" y="0"/>
              <a:ext cx="792480" cy="1181735"/>
            </a:xfrm>
            <a:custGeom>
              <a:avLst/>
              <a:gdLst/>
              <a:ahLst/>
              <a:cxnLst/>
              <a:rect l="l" t="t" r="r" b="b"/>
              <a:pathLst>
                <a:path w="792479" h="1181735">
                  <a:moveTo>
                    <a:pt x="792057" y="0"/>
                  </a:moveTo>
                  <a:lnTo>
                    <a:pt x="0" y="1181374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8750" y="892874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0"/>
                  </a:moveTo>
                  <a:lnTo>
                    <a:pt x="239949" y="3746"/>
                  </a:lnTo>
                  <a:lnTo>
                    <a:pt x="195868" y="14591"/>
                  </a:lnTo>
                  <a:lnTo>
                    <a:pt x="154768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5"/>
                  </a:lnTo>
                  <a:lnTo>
                    <a:pt x="3747" y="332356"/>
                  </a:lnTo>
                  <a:lnTo>
                    <a:pt x="14596" y="376441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1"/>
                  </a:lnTo>
                  <a:lnTo>
                    <a:pt x="117239" y="517061"/>
                  </a:lnTo>
                  <a:lnTo>
                    <a:pt x="154768" y="540346"/>
                  </a:lnTo>
                  <a:lnTo>
                    <a:pt x="195868" y="557706"/>
                  </a:lnTo>
                  <a:lnTo>
                    <a:pt x="239949" y="568553"/>
                  </a:lnTo>
                  <a:lnTo>
                    <a:pt x="286424" y="572300"/>
                  </a:lnTo>
                  <a:lnTo>
                    <a:pt x="332905" y="568553"/>
                  </a:lnTo>
                  <a:lnTo>
                    <a:pt x="376990" y="557706"/>
                  </a:lnTo>
                  <a:lnTo>
                    <a:pt x="418091" y="540346"/>
                  </a:lnTo>
                  <a:lnTo>
                    <a:pt x="455621" y="517061"/>
                  </a:lnTo>
                  <a:lnTo>
                    <a:pt x="488990" y="488441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1"/>
                  </a:lnTo>
                  <a:lnTo>
                    <a:pt x="569103" y="332356"/>
                  </a:lnTo>
                  <a:lnTo>
                    <a:pt x="572850" y="285875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1" y="31943"/>
                  </a:lnTo>
                  <a:lnTo>
                    <a:pt x="376990" y="14591"/>
                  </a:lnTo>
                  <a:lnTo>
                    <a:pt x="332905" y="3746"/>
                  </a:lnTo>
                  <a:lnTo>
                    <a:pt x="28642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64299" y="887874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5" y="0"/>
                  </a:moveTo>
                  <a:lnTo>
                    <a:pt x="243735" y="3811"/>
                  </a:lnTo>
                  <a:lnTo>
                    <a:pt x="199002" y="14845"/>
                  </a:lnTo>
                  <a:lnTo>
                    <a:pt x="157277" y="32499"/>
                  </a:lnTo>
                  <a:lnTo>
                    <a:pt x="119162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1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4"/>
                  </a:lnTo>
                  <a:lnTo>
                    <a:pt x="119162" y="526117"/>
                  </a:lnTo>
                  <a:lnTo>
                    <a:pt x="157277" y="549810"/>
                  </a:lnTo>
                  <a:lnTo>
                    <a:pt x="199002" y="567475"/>
                  </a:lnTo>
                  <a:lnTo>
                    <a:pt x="243735" y="578513"/>
                  </a:lnTo>
                  <a:lnTo>
                    <a:pt x="290875" y="582325"/>
                  </a:lnTo>
                  <a:lnTo>
                    <a:pt x="338022" y="578513"/>
                  </a:lnTo>
                  <a:lnTo>
                    <a:pt x="360977" y="572850"/>
                  </a:lnTo>
                  <a:lnTo>
                    <a:pt x="290875" y="572850"/>
                  </a:lnTo>
                  <a:lnTo>
                    <a:pt x="234008" y="567092"/>
                  </a:lnTo>
                  <a:lnTo>
                    <a:pt x="181106" y="550624"/>
                  </a:lnTo>
                  <a:lnTo>
                    <a:pt x="133220" y="524650"/>
                  </a:lnTo>
                  <a:lnTo>
                    <a:pt x="91400" y="490374"/>
                  </a:lnTo>
                  <a:lnTo>
                    <a:pt x="57114" y="448543"/>
                  </a:lnTo>
                  <a:lnTo>
                    <a:pt x="31141" y="400656"/>
                  </a:lnTo>
                  <a:lnTo>
                    <a:pt x="14679" y="347753"/>
                  </a:lnTo>
                  <a:lnTo>
                    <a:pt x="8925" y="290875"/>
                  </a:lnTo>
                  <a:lnTo>
                    <a:pt x="14679" y="234248"/>
                  </a:lnTo>
                  <a:lnTo>
                    <a:pt x="31141" y="181381"/>
                  </a:lnTo>
                  <a:lnTo>
                    <a:pt x="57114" y="133529"/>
                  </a:lnTo>
                  <a:lnTo>
                    <a:pt x="91400" y="91950"/>
                  </a:lnTo>
                  <a:lnTo>
                    <a:pt x="133220" y="57432"/>
                  </a:lnTo>
                  <a:lnTo>
                    <a:pt x="181106" y="31484"/>
                  </a:lnTo>
                  <a:lnTo>
                    <a:pt x="234008" y="15151"/>
                  </a:lnTo>
                  <a:lnTo>
                    <a:pt x="290875" y="9475"/>
                  </a:lnTo>
                  <a:lnTo>
                    <a:pt x="360987" y="9475"/>
                  </a:lnTo>
                  <a:lnTo>
                    <a:pt x="338022" y="3811"/>
                  </a:lnTo>
                  <a:lnTo>
                    <a:pt x="290875" y="0"/>
                  </a:lnTo>
                  <a:close/>
                </a:path>
                <a:path w="582295" h="582930">
                  <a:moveTo>
                    <a:pt x="360987" y="9475"/>
                  </a:moveTo>
                  <a:lnTo>
                    <a:pt x="290875" y="9475"/>
                  </a:lnTo>
                  <a:lnTo>
                    <a:pt x="347748" y="15151"/>
                  </a:lnTo>
                  <a:lnTo>
                    <a:pt x="400597" y="31484"/>
                  </a:lnTo>
                  <a:lnTo>
                    <a:pt x="448322" y="57432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4"/>
                  </a:lnTo>
                  <a:lnTo>
                    <a:pt x="448322" y="524650"/>
                  </a:lnTo>
                  <a:lnTo>
                    <a:pt x="400597" y="550624"/>
                  </a:lnTo>
                  <a:lnTo>
                    <a:pt x="347748" y="567092"/>
                  </a:lnTo>
                  <a:lnTo>
                    <a:pt x="290875" y="572850"/>
                  </a:lnTo>
                  <a:lnTo>
                    <a:pt x="360977" y="572850"/>
                  </a:lnTo>
                  <a:lnTo>
                    <a:pt x="424490" y="549810"/>
                  </a:lnTo>
                  <a:lnTo>
                    <a:pt x="462608" y="526117"/>
                  </a:lnTo>
                  <a:lnTo>
                    <a:pt x="496513" y="496994"/>
                  </a:lnTo>
                  <a:lnTo>
                    <a:pt x="525602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1"/>
                  </a:lnTo>
                  <a:lnTo>
                    <a:pt x="581775" y="290875"/>
                  </a:lnTo>
                  <a:lnTo>
                    <a:pt x="577963" y="243735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2" y="119161"/>
                  </a:lnTo>
                  <a:lnTo>
                    <a:pt x="496513" y="85259"/>
                  </a:lnTo>
                  <a:lnTo>
                    <a:pt x="462608" y="56171"/>
                  </a:lnTo>
                  <a:lnTo>
                    <a:pt x="424490" y="32499"/>
                  </a:lnTo>
                  <a:lnTo>
                    <a:pt x="382761" y="14845"/>
                  </a:lnTo>
                  <a:lnTo>
                    <a:pt x="36098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1200" y="965324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9"/>
                  </a:lnTo>
                  <a:lnTo>
                    <a:pt x="0" y="213426"/>
                  </a:lnTo>
                  <a:lnTo>
                    <a:pt x="5653" y="262481"/>
                  </a:lnTo>
                  <a:lnTo>
                    <a:pt x="21757" y="307520"/>
                  </a:lnTo>
                  <a:lnTo>
                    <a:pt x="47023" y="347255"/>
                  </a:lnTo>
                  <a:lnTo>
                    <a:pt x="80165" y="380400"/>
                  </a:lnTo>
                  <a:lnTo>
                    <a:pt x="119895" y="405667"/>
                  </a:lnTo>
                  <a:lnTo>
                    <a:pt x="164927" y="421772"/>
                  </a:lnTo>
                  <a:lnTo>
                    <a:pt x="213974" y="427426"/>
                  </a:lnTo>
                  <a:lnTo>
                    <a:pt x="263030" y="421772"/>
                  </a:lnTo>
                  <a:lnTo>
                    <a:pt x="308069" y="405667"/>
                  </a:lnTo>
                  <a:lnTo>
                    <a:pt x="347804" y="380400"/>
                  </a:lnTo>
                  <a:lnTo>
                    <a:pt x="380949" y="347255"/>
                  </a:lnTo>
                  <a:lnTo>
                    <a:pt x="406216" y="307520"/>
                  </a:lnTo>
                  <a:lnTo>
                    <a:pt x="422320" y="262481"/>
                  </a:lnTo>
                  <a:lnTo>
                    <a:pt x="427974" y="213426"/>
                  </a:lnTo>
                  <a:lnTo>
                    <a:pt x="422320" y="164409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6750" y="960300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0"/>
                  </a:moveTo>
                  <a:lnTo>
                    <a:pt x="168250" y="5784"/>
                  </a:lnTo>
                  <a:lnTo>
                    <a:pt x="122239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9" y="415186"/>
                  </a:lnTo>
                  <a:lnTo>
                    <a:pt x="168250" y="431664"/>
                  </a:lnTo>
                  <a:lnTo>
                    <a:pt x="218424" y="437450"/>
                  </a:lnTo>
                  <a:lnTo>
                    <a:pt x="268428" y="431664"/>
                  </a:lnTo>
                  <a:lnTo>
                    <a:pt x="278717" y="427974"/>
                  </a:lnTo>
                  <a:lnTo>
                    <a:pt x="218424" y="427974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1"/>
                  </a:lnTo>
                  <a:lnTo>
                    <a:pt x="70199" y="366674"/>
                  </a:lnTo>
                  <a:lnTo>
                    <a:pt x="44632" y="335684"/>
                  </a:lnTo>
                  <a:lnTo>
                    <a:pt x="25337" y="300089"/>
                  </a:lnTo>
                  <a:lnTo>
                    <a:pt x="13148" y="260731"/>
                  </a:lnTo>
                  <a:lnTo>
                    <a:pt x="8900" y="218450"/>
                  </a:lnTo>
                  <a:lnTo>
                    <a:pt x="13148" y="176489"/>
                  </a:lnTo>
                  <a:lnTo>
                    <a:pt x="25337" y="137300"/>
                  </a:lnTo>
                  <a:lnTo>
                    <a:pt x="44632" y="101766"/>
                  </a:lnTo>
                  <a:lnTo>
                    <a:pt x="70199" y="70774"/>
                  </a:lnTo>
                  <a:lnTo>
                    <a:pt x="101199" y="45217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19" y="9474"/>
                  </a:lnTo>
                  <a:lnTo>
                    <a:pt x="268428" y="5784"/>
                  </a:lnTo>
                  <a:lnTo>
                    <a:pt x="218424" y="0"/>
                  </a:lnTo>
                  <a:close/>
                </a:path>
                <a:path w="436879" h="437515">
                  <a:moveTo>
                    <a:pt x="278719" y="9474"/>
                  </a:moveTo>
                  <a:lnTo>
                    <a:pt x="218424" y="9474"/>
                  </a:lnTo>
                  <a:lnTo>
                    <a:pt x="260631" y="13726"/>
                  </a:lnTo>
                  <a:lnTo>
                    <a:pt x="299800" y="25921"/>
                  </a:lnTo>
                  <a:lnTo>
                    <a:pt x="335200" y="45217"/>
                  </a:lnTo>
                  <a:lnTo>
                    <a:pt x="366100" y="70774"/>
                  </a:lnTo>
                  <a:lnTo>
                    <a:pt x="391667" y="101766"/>
                  </a:lnTo>
                  <a:lnTo>
                    <a:pt x="410962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2" y="300089"/>
                  </a:lnTo>
                  <a:lnTo>
                    <a:pt x="391667" y="335684"/>
                  </a:lnTo>
                  <a:lnTo>
                    <a:pt x="366100" y="366674"/>
                  </a:lnTo>
                  <a:lnTo>
                    <a:pt x="335200" y="392241"/>
                  </a:lnTo>
                  <a:lnTo>
                    <a:pt x="299800" y="411537"/>
                  </a:lnTo>
                  <a:lnTo>
                    <a:pt x="260631" y="423726"/>
                  </a:lnTo>
                  <a:lnTo>
                    <a:pt x="218424" y="427974"/>
                  </a:lnTo>
                  <a:lnTo>
                    <a:pt x="278717" y="427974"/>
                  </a:lnTo>
                  <a:lnTo>
                    <a:pt x="354940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40" y="48084"/>
                  </a:lnTo>
                  <a:lnTo>
                    <a:pt x="314375" y="22255"/>
                  </a:lnTo>
                  <a:lnTo>
                    <a:pt x="278719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9774" y="1043899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401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2"/>
                  </a:lnTo>
                  <a:lnTo>
                    <a:pt x="6912" y="92371"/>
                  </a:lnTo>
                  <a:lnTo>
                    <a:pt x="0" y="134851"/>
                  </a:lnTo>
                  <a:lnTo>
                    <a:pt x="6912" y="177610"/>
                  </a:lnTo>
                  <a:lnTo>
                    <a:pt x="26154" y="214779"/>
                  </a:lnTo>
                  <a:lnTo>
                    <a:pt x="55479" y="244112"/>
                  </a:lnTo>
                  <a:lnTo>
                    <a:pt x="92643" y="263359"/>
                  </a:lnTo>
                  <a:lnTo>
                    <a:pt x="135401" y="270275"/>
                  </a:lnTo>
                  <a:lnTo>
                    <a:pt x="178103" y="263359"/>
                  </a:lnTo>
                  <a:lnTo>
                    <a:pt x="215136" y="244112"/>
                  </a:lnTo>
                  <a:lnTo>
                    <a:pt x="244305" y="214779"/>
                  </a:lnTo>
                  <a:lnTo>
                    <a:pt x="263416" y="177610"/>
                  </a:lnTo>
                  <a:lnTo>
                    <a:pt x="270275" y="134851"/>
                  </a:lnTo>
                  <a:lnTo>
                    <a:pt x="263416" y="92371"/>
                  </a:lnTo>
                  <a:lnTo>
                    <a:pt x="244305" y="55372"/>
                  </a:lnTo>
                  <a:lnTo>
                    <a:pt x="215136" y="26126"/>
                  </a:lnTo>
                  <a:lnTo>
                    <a:pt x="178103" y="6910"/>
                  </a:lnTo>
                  <a:lnTo>
                    <a:pt x="13540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325" y="1039450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3" y="26886"/>
                  </a:lnTo>
                  <a:lnTo>
                    <a:pt x="26921" y="57045"/>
                  </a:lnTo>
                  <a:lnTo>
                    <a:pt x="7109" y="95282"/>
                  </a:lnTo>
                  <a:lnTo>
                    <a:pt x="0" y="139299"/>
                  </a:lnTo>
                  <a:lnTo>
                    <a:pt x="7109" y="183597"/>
                  </a:lnTo>
                  <a:lnTo>
                    <a:pt x="26921" y="222004"/>
                  </a:lnTo>
                  <a:lnTo>
                    <a:pt x="57163" y="252251"/>
                  </a:lnTo>
                  <a:lnTo>
                    <a:pt x="95564" y="272064"/>
                  </a:lnTo>
                  <a:lnTo>
                    <a:pt x="139849" y="279173"/>
                  </a:lnTo>
                  <a:lnTo>
                    <a:pt x="183926" y="272064"/>
                  </a:lnTo>
                  <a:lnTo>
                    <a:pt x="188507" y="269699"/>
                  </a:lnTo>
                  <a:lnTo>
                    <a:pt x="139849" y="269699"/>
                  </a:lnTo>
                  <a:lnTo>
                    <a:pt x="113496" y="267071"/>
                  </a:lnTo>
                  <a:lnTo>
                    <a:pt x="66826" y="247603"/>
                  </a:lnTo>
                  <a:lnTo>
                    <a:pt x="31555" y="212568"/>
                  </a:lnTo>
                  <a:lnTo>
                    <a:pt x="12081" y="165744"/>
                  </a:lnTo>
                  <a:lnTo>
                    <a:pt x="9450" y="139299"/>
                  </a:lnTo>
                  <a:lnTo>
                    <a:pt x="12081" y="113186"/>
                  </a:lnTo>
                  <a:lnTo>
                    <a:pt x="31555" y="66585"/>
                  </a:lnTo>
                  <a:lnTo>
                    <a:pt x="66826" y="31237"/>
                  </a:lnTo>
                  <a:lnTo>
                    <a:pt x="113496" y="11538"/>
                  </a:lnTo>
                  <a:lnTo>
                    <a:pt x="139849" y="8898"/>
                  </a:lnTo>
                  <a:lnTo>
                    <a:pt x="187407" y="8898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7" y="8898"/>
                  </a:moveTo>
                  <a:lnTo>
                    <a:pt x="139849" y="8898"/>
                  </a:lnTo>
                  <a:lnTo>
                    <a:pt x="166208" y="11538"/>
                  </a:lnTo>
                  <a:lnTo>
                    <a:pt x="190633" y="19143"/>
                  </a:lnTo>
                  <a:lnTo>
                    <a:pt x="231799" y="47349"/>
                  </a:lnTo>
                  <a:lnTo>
                    <a:pt x="260015" y="88740"/>
                  </a:lnTo>
                  <a:lnTo>
                    <a:pt x="270249" y="139299"/>
                  </a:lnTo>
                  <a:lnTo>
                    <a:pt x="267613" y="165744"/>
                  </a:lnTo>
                  <a:lnTo>
                    <a:pt x="247921" y="212568"/>
                  </a:lnTo>
                  <a:lnTo>
                    <a:pt x="212654" y="247603"/>
                  </a:lnTo>
                  <a:lnTo>
                    <a:pt x="166208" y="267071"/>
                  </a:lnTo>
                  <a:lnTo>
                    <a:pt x="139849" y="269699"/>
                  </a:lnTo>
                  <a:lnTo>
                    <a:pt x="188507" y="269699"/>
                  </a:lnTo>
                  <a:lnTo>
                    <a:pt x="222306" y="252251"/>
                  </a:lnTo>
                  <a:lnTo>
                    <a:pt x="252635" y="222004"/>
                  </a:lnTo>
                  <a:lnTo>
                    <a:pt x="272559" y="183597"/>
                  </a:lnTo>
                  <a:lnTo>
                    <a:pt x="279723" y="139299"/>
                  </a:lnTo>
                  <a:lnTo>
                    <a:pt x="272559" y="95282"/>
                  </a:lnTo>
                  <a:lnTo>
                    <a:pt x="252635" y="57045"/>
                  </a:lnTo>
                  <a:lnTo>
                    <a:pt x="222306" y="26886"/>
                  </a:lnTo>
                  <a:lnTo>
                    <a:pt x="187407" y="889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8075" y="32129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9"/>
                  </a:lnTo>
                  <a:lnTo>
                    <a:pt x="27160" y="57656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9"/>
                  </a:lnTo>
                  <a:lnTo>
                    <a:pt x="27160" y="224745"/>
                  </a:lnTo>
                  <a:lnTo>
                    <a:pt x="57660" y="255329"/>
                  </a:lnTo>
                  <a:lnTo>
                    <a:pt x="96373" y="275347"/>
                  </a:lnTo>
                  <a:lnTo>
                    <a:pt x="140999" y="282525"/>
                  </a:lnTo>
                  <a:lnTo>
                    <a:pt x="185891" y="275347"/>
                  </a:lnTo>
                  <a:lnTo>
                    <a:pt x="224760" y="255329"/>
                  </a:lnTo>
                  <a:lnTo>
                    <a:pt x="255337" y="224745"/>
                  </a:lnTo>
                  <a:lnTo>
                    <a:pt x="275348" y="185869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7" y="57656"/>
                  </a:lnTo>
                  <a:lnTo>
                    <a:pt x="224760" y="27159"/>
                  </a:lnTo>
                  <a:lnTo>
                    <a:pt x="185891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53075" y="3162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4"/>
                  </a:lnTo>
                  <a:lnTo>
                    <a:pt x="192210" y="285088"/>
                  </a:lnTo>
                  <a:lnTo>
                    <a:pt x="196033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1"/>
                  </a:lnTo>
                  <a:lnTo>
                    <a:pt x="32730" y="222806"/>
                  </a:lnTo>
                  <a:lnTo>
                    <a:pt x="12213" y="173693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1"/>
                  </a:lnTo>
                  <a:lnTo>
                    <a:pt x="69735" y="32752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601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3"/>
                  </a:lnTo>
                  <a:lnTo>
                    <a:pt x="259565" y="222806"/>
                  </a:lnTo>
                  <a:lnTo>
                    <a:pt x="222548" y="259581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3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5475" y="378700"/>
              <a:ext cx="167725" cy="167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90579" y="425806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1" y="0"/>
                  </a:moveTo>
                  <a:lnTo>
                    <a:pt x="98679" y="7351"/>
                  </a:lnTo>
                  <a:lnTo>
                    <a:pt x="59065" y="27814"/>
                  </a:lnTo>
                  <a:lnTo>
                    <a:pt x="27833" y="59005"/>
                  </a:lnTo>
                  <a:lnTo>
                    <a:pt x="7353" y="98537"/>
                  </a:lnTo>
                  <a:lnTo>
                    <a:pt x="0" y="144024"/>
                  </a:lnTo>
                  <a:lnTo>
                    <a:pt x="7353" y="189651"/>
                  </a:lnTo>
                  <a:lnTo>
                    <a:pt x="27833" y="229264"/>
                  </a:lnTo>
                  <a:lnTo>
                    <a:pt x="59065" y="260495"/>
                  </a:lnTo>
                  <a:lnTo>
                    <a:pt x="98679" y="280971"/>
                  </a:lnTo>
                  <a:lnTo>
                    <a:pt x="144301" y="288324"/>
                  </a:lnTo>
                  <a:lnTo>
                    <a:pt x="189928" y="280971"/>
                  </a:lnTo>
                  <a:lnTo>
                    <a:pt x="229542" y="260495"/>
                  </a:lnTo>
                  <a:lnTo>
                    <a:pt x="260773" y="229264"/>
                  </a:lnTo>
                  <a:lnTo>
                    <a:pt x="281250" y="189651"/>
                  </a:lnTo>
                  <a:lnTo>
                    <a:pt x="288602" y="144024"/>
                  </a:lnTo>
                  <a:lnTo>
                    <a:pt x="281250" y="98537"/>
                  </a:lnTo>
                  <a:lnTo>
                    <a:pt x="260773" y="59005"/>
                  </a:lnTo>
                  <a:lnTo>
                    <a:pt x="229542" y="27814"/>
                  </a:lnTo>
                  <a:lnTo>
                    <a:pt x="189928" y="7351"/>
                  </a:lnTo>
                  <a:lnTo>
                    <a:pt x="14430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8337" y="423287"/>
              <a:ext cx="293370" cy="294005"/>
            </a:xfrm>
            <a:custGeom>
              <a:avLst/>
              <a:gdLst/>
              <a:ahLst/>
              <a:cxnLst/>
              <a:rect l="l" t="t" r="r" b="b"/>
              <a:pathLst>
                <a:path w="293370" h="294005">
                  <a:moveTo>
                    <a:pt x="146542" y="0"/>
                  </a:moveTo>
                  <a:lnTo>
                    <a:pt x="100257" y="7479"/>
                  </a:lnTo>
                  <a:lnTo>
                    <a:pt x="60033" y="28299"/>
                  </a:lnTo>
                  <a:lnTo>
                    <a:pt x="28299" y="60033"/>
                  </a:lnTo>
                  <a:lnTo>
                    <a:pt x="7479" y="100257"/>
                  </a:lnTo>
                  <a:lnTo>
                    <a:pt x="0" y="146542"/>
                  </a:lnTo>
                  <a:lnTo>
                    <a:pt x="7479" y="192970"/>
                  </a:lnTo>
                  <a:lnTo>
                    <a:pt x="28299" y="233279"/>
                  </a:lnTo>
                  <a:lnTo>
                    <a:pt x="60033" y="265058"/>
                  </a:lnTo>
                  <a:lnTo>
                    <a:pt x="100257" y="285894"/>
                  </a:lnTo>
                  <a:lnTo>
                    <a:pt x="146542" y="293376"/>
                  </a:lnTo>
                  <a:lnTo>
                    <a:pt x="176081" y="288602"/>
                  </a:lnTo>
                  <a:lnTo>
                    <a:pt x="146542" y="288602"/>
                  </a:lnTo>
                  <a:lnTo>
                    <a:pt x="117893" y="285702"/>
                  </a:lnTo>
                  <a:lnTo>
                    <a:pt x="67116" y="264319"/>
                  </a:lnTo>
                  <a:lnTo>
                    <a:pt x="28774" y="225976"/>
                  </a:lnTo>
                  <a:lnTo>
                    <a:pt x="7394" y="175198"/>
                  </a:lnTo>
                  <a:lnTo>
                    <a:pt x="4495" y="146542"/>
                  </a:lnTo>
                  <a:lnTo>
                    <a:pt x="7394" y="118014"/>
                  </a:lnTo>
                  <a:lnTo>
                    <a:pt x="28774" y="67272"/>
                  </a:lnTo>
                  <a:lnTo>
                    <a:pt x="67116" y="28934"/>
                  </a:lnTo>
                  <a:lnTo>
                    <a:pt x="117893" y="7633"/>
                  </a:lnTo>
                  <a:lnTo>
                    <a:pt x="146542" y="4773"/>
                  </a:lnTo>
                  <a:lnTo>
                    <a:pt x="176090" y="4773"/>
                  </a:lnTo>
                  <a:lnTo>
                    <a:pt x="146542" y="0"/>
                  </a:lnTo>
                  <a:close/>
                </a:path>
                <a:path w="293370" h="294005">
                  <a:moveTo>
                    <a:pt x="176090" y="4773"/>
                  </a:moveTo>
                  <a:lnTo>
                    <a:pt x="146542" y="4773"/>
                  </a:lnTo>
                  <a:lnTo>
                    <a:pt x="175195" y="7633"/>
                  </a:lnTo>
                  <a:lnTo>
                    <a:pt x="201820" y="15862"/>
                  </a:lnTo>
                  <a:lnTo>
                    <a:pt x="246773" y="46324"/>
                  </a:lnTo>
                  <a:lnTo>
                    <a:pt x="277236" y="91380"/>
                  </a:lnTo>
                  <a:lnTo>
                    <a:pt x="288324" y="146542"/>
                  </a:lnTo>
                  <a:lnTo>
                    <a:pt x="285464" y="175198"/>
                  </a:lnTo>
                  <a:lnTo>
                    <a:pt x="264164" y="225976"/>
                  </a:lnTo>
                  <a:lnTo>
                    <a:pt x="225864" y="264319"/>
                  </a:lnTo>
                  <a:lnTo>
                    <a:pt x="175195" y="285702"/>
                  </a:lnTo>
                  <a:lnTo>
                    <a:pt x="146542" y="288602"/>
                  </a:lnTo>
                  <a:lnTo>
                    <a:pt x="176081" y="288602"/>
                  </a:lnTo>
                  <a:lnTo>
                    <a:pt x="233061" y="265058"/>
                  </a:lnTo>
                  <a:lnTo>
                    <a:pt x="264798" y="233279"/>
                  </a:lnTo>
                  <a:lnTo>
                    <a:pt x="285618" y="192970"/>
                  </a:lnTo>
                  <a:lnTo>
                    <a:pt x="293098" y="146542"/>
                  </a:lnTo>
                  <a:lnTo>
                    <a:pt x="285618" y="100257"/>
                  </a:lnTo>
                  <a:lnTo>
                    <a:pt x="264798" y="60033"/>
                  </a:lnTo>
                  <a:lnTo>
                    <a:pt x="233061" y="28299"/>
                  </a:lnTo>
                  <a:lnTo>
                    <a:pt x="192834" y="7479"/>
                  </a:lnTo>
                  <a:lnTo>
                    <a:pt x="176090" y="477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840" y="459776"/>
              <a:ext cx="220097" cy="22038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5443349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7356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6998"/>
                </a:lnTo>
                <a:lnTo>
                  <a:pt x="20954" y="26998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1362" y="2892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90049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6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4055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6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8062" y="17087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5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5" y="27000"/>
                </a:lnTo>
                <a:lnTo>
                  <a:pt x="20956" y="27000"/>
                </a:lnTo>
                <a:lnTo>
                  <a:pt x="27000" y="20956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8750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756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1676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0819" y="959485"/>
            <a:ext cx="5343525" cy="4184015"/>
            <a:chOff x="303209" y="959778"/>
            <a:chExt cx="5343525" cy="418401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9" y="959778"/>
              <a:ext cx="4827499" cy="41762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21788" y="2733039"/>
              <a:ext cx="2127250" cy="2410460"/>
            </a:xfrm>
            <a:custGeom>
              <a:avLst/>
              <a:gdLst/>
              <a:ahLst/>
              <a:cxnLst/>
              <a:rect l="l" t="t" r="r" b="b"/>
              <a:pathLst>
                <a:path w="2127250" h="2410460">
                  <a:moveTo>
                    <a:pt x="2126818" y="0"/>
                  </a:moveTo>
                  <a:lnTo>
                    <a:pt x="2114664" y="0"/>
                  </a:lnTo>
                  <a:lnTo>
                    <a:pt x="2114664" y="13970"/>
                  </a:lnTo>
                  <a:lnTo>
                    <a:pt x="2114537" y="14109"/>
                  </a:lnTo>
                  <a:lnTo>
                    <a:pt x="2112975" y="14109"/>
                  </a:lnTo>
                  <a:lnTo>
                    <a:pt x="2112975" y="15887"/>
                  </a:lnTo>
                  <a:lnTo>
                    <a:pt x="1946694" y="203200"/>
                  </a:lnTo>
                  <a:lnTo>
                    <a:pt x="1940433" y="203200"/>
                  </a:lnTo>
                  <a:lnTo>
                    <a:pt x="1940433" y="217170"/>
                  </a:lnTo>
                  <a:lnTo>
                    <a:pt x="1940433" y="217589"/>
                  </a:lnTo>
                  <a:lnTo>
                    <a:pt x="1933917" y="217589"/>
                  </a:lnTo>
                  <a:lnTo>
                    <a:pt x="1933917" y="2396490"/>
                  </a:lnTo>
                  <a:lnTo>
                    <a:pt x="13830" y="2396490"/>
                  </a:lnTo>
                  <a:lnTo>
                    <a:pt x="13830" y="217170"/>
                  </a:lnTo>
                  <a:lnTo>
                    <a:pt x="1940433" y="217170"/>
                  </a:lnTo>
                  <a:lnTo>
                    <a:pt x="1940433" y="203200"/>
                  </a:lnTo>
                  <a:lnTo>
                    <a:pt x="13830" y="203200"/>
                  </a:lnTo>
                  <a:lnTo>
                    <a:pt x="13830" y="13970"/>
                  </a:lnTo>
                  <a:lnTo>
                    <a:pt x="2114664" y="13970"/>
                  </a:lnTo>
                  <a:lnTo>
                    <a:pt x="2114664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203200"/>
                  </a:lnTo>
                  <a:lnTo>
                    <a:pt x="0" y="217170"/>
                  </a:lnTo>
                  <a:lnTo>
                    <a:pt x="0" y="2396490"/>
                  </a:lnTo>
                  <a:lnTo>
                    <a:pt x="0" y="2410460"/>
                  </a:lnTo>
                  <a:lnTo>
                    <a:pt x="1947760" y="2410460"/>
                  </a:lnTo>
                  <a:lnTo>
                    <a:pt x="2126818" y="2410460"/>
                  </a:lnTo>
                  <a:lnTo>
                    <a:pt x="2126818" y="2396528"/>
                  </a:lnTo>
                  <a:lnTo>
                    <a:pt x="2126818" y="14109"/>
                  </a:lnTo>
                  <a:lnTo>
                    <a:pt x="2120315" y="14109"/>
                  </a:lnTo>
                  <a:lnTo>
                    <a:pt x="2120315" y="13970"/>
                  </a:lnTo>
                  <a:lnTo>
                    <a:pt x="2126818" y="13970"/>
                  </a:lnTo>
                  <a:lnTo>
                    <a:pt x="212681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4189" y="4694918"/>
              <a:ext cx="88265" cy="441325"/>
            </a:xfrm>
            <a:custGeom>
              <a:avLst/>
              <a:gdLst/>
              <a:ahLst/>
              <a:cxnLst/>
              <a:rect l="l" t="t" r="r" b="b"/>
              <a:pathLst>
                <a:path w="88264" h="441325">
                  <a:moveTo>
                    <a:pt x="87919" y="0"/>
                  </a:moveTo>
                  <a:lnTo>
                    <a:pt x="0" y="0"/>
                  </a:lnTo>
                  <a:lnTo>
                    <a:pt x="0" y="441139"/>
                  </a:lnTo>
                  <a:lnTo>
                    <a:pt x="87919" y="441139"/>
                  </a:lnTo>
                  <a:lnTo>
                    <a:pt x="87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7680" y="4388865"/>
              <a:ext cx="473709" cy="755015"/>
            </a:xfrm>
            <a:custGeom>
              <a:avLst/>
              <a:gdLst/>
              <a:ahLst/>
              <a:cxnLst/>
              <a:rect l="l" t="t" r="r" b="b"/>
              <a:pathLst>
                <a:path w="473710" h="755014">
                  <a:moveTo>
                    <a:pt x="473710" y="0"/>
                  </a:moveTo>
                  <a:lnTo>
                    <a:pt x="99644" y="301853"/>
                  </a:lnTo>
                  <a:lnTo>
                    <a:pt x="99301" y="301155"/>
                  </a:lnTo>
                  <a:lnTo>
                    <a:pt x="97663" y="299542"/>
                  </a:lnTo>
                  <a:lnTo>
                    <a:pt x="87083" y="299542"/>
                  </a:lnTo>
                  <a:lnTo>
                    <a:pt x="87083" y="312559"/>
                  </a:lnTo>
                  <a:lnTo>
                    <a:pt x="87083" y="740702"/>
                  </a:lnTo>
                  <a:lnTo>
                    <a:pt x="13843" y="740702"/>
                  </a:lnTo>
                  <a:lnTo>
                    <a:pt x="13843" y="312559"/>
                  </a:lnTo>
                  <a:lnTo>
                    <a:pt x="87083" y="312559"/>
                  </a:lnTo>
                  <a:lnTo>
                    <a:pt x="87083" y="299542"/>
                  </a:lnTo>
                  <a:lnTo>
                    <a:pt x="3263" y="299542"/>
                  </a:lnTo>
                  <a:lnTo>
                    <a:pt x="2438" y="301155"/>
                  </a:lnTo>
                  <a:lnTo>
                    <a:pt x="800" y="302793"/>
                  </a:lnTo>
                  <a:lnTo>
                    <a:pt x="0" y="304419"/>
                  </a:lnTo>
                  <a:lnTo>
                    <a:pt x="0" y="748842"/>
                  </a:lnTo>
                  <a:lnTo>
                    <a:pt x="800" y="751281"/>
                  </a:lnTo>
                  <a:lnTo>
                    <a:pt x="2438" y="752094"/>
                  </a:lnTo>
                  <a:lnTo>
                    <a:pt x="3263" y="753719"/>
                  </a:lnTo>
                  <a:lnTo>
                    <a:pt x="4889" y="754545"/>
                  </a:lnTo>
                  <a:lnTo>
                    <a:pt x="96050" y="754545"/>
                  </a:lnTo>
                  <a:lnTo>
                    <a:pt x="97663" y="753719"/>
                  </a:lnTo>
                  <a:lnTo>
                    <a:pt x="99301" y="752094"/>
                  </a:lnTo>
                  <a:lnTo>
                    <a:pt x="100926" y="748842"/>
                  </a:lnTo>
                  <a:lnTo>
                    <a:pt x="100926" y="747204"/>
                  </a:lnTo>
                  <a:lnTo>
                    <a:pt x="473710" y="747204"/>
                  </a:lnTo>
                  <a:lnTo>
                    <a:pt x="47371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34770" y="4382279"/>
              <a:ext cx="393700" cy="761365"/>
            </a:xfrm>
            <a:custGeom>
              <a:avLst/>
              <a:gdLst/>
              <a:ahLst/>
              <a:cxnLst/>
              <a:rect l="l" t="t" r="r" b="b"/>
              <a:pathLst>
                <a:path w="393700" h="761364">
                  <a:moveTo>
                    <a:pt x="387899" y="0"/>
                  </a:moveTo>
                  <a:lnTo>
                    <a:pt x="385199" y="0"/>
                  </a:lnTo>
                  <a:lnTo>
                    <a:pt x="383560" y="700"/>
                  </a:lnTo>
                  <a:lnTo>
                    <a:pt x="382559" y="1700"/>
                  </a:lnTo>
                  <a:lnTo>
                    <a:pt x="3260" y="306939"/>
                  </a:lnTo>
                  <a:lnTo>
                    <a:pt x="0" y="310179"/>
                  </a:lnTo>
                  <a:lnTo>
                    <a:pt x="0" y="755419"/>
                  </a:lnTo>
                  <a:lnTo>
                    <a:pt x="820" y="757859"/>
                  </a:lnTo>
                  <a:lnTo>
                    <a:pt x="2439" y="758679"/>
                  </a:lnTo>
                  <a:lnTo>
                    <a:pt x="3260" y="760299"/>
                  </a:lnTo>
                  <a:lnTo>
                    <a:pt x="5699" y="761119"/>
                  </a:lnTo>
                  <a:lnTo>
                    <a:pt x="388259" y="761119"/>
                  </a:lnTo>
                  <a:lnTo>
                    <a:pt x="389879" y="760299"/>
                  </a:lnTo>
                  <a:lnTo>
                    <a:pt x="391519" y="758679"/>
                  </a:lnTo>
                  <a:lnTo>
                    <a:pt x="392319" y="757039"/>
                  </a:lnTo>
                  <a:lnTo>
                    <a:pt x="393139" y="755419"/>
                  </a:lnTo>
                  <a:lnTo>
                    <a:pt x="393139" y="747279"/>
                  </a:lnTo>
                  <a:lnTo>
                    <a:pt x="13839" y="747279"/>
                  </a:lnTo>
                  <a:lnTo>
                    <a:pt x="13839" y="315879"/>
                  </a:lnTo>
                  <a:lnTo>
                    <a:pt x="380119" y="21239"/>
                  </a:lnTo>
                  <a:lnTo>
                    <a:pt x="393139" y="21239"/>
                  </a:lnTo>
                  <a:lnTo>
                    <a:pt x="393139" y="4139"/>
                  </a:lnTo>
                  <a:lnTo>
                    <a:pt x="391519" y="1700"/>
                  </a:lnTo>
                  <a:lnTo>
                    <a:pt x="389879" y="900"/>
                  </a:lnTo>
                  <a:lnTo>
                    <a:pt x="388960" y="259"/>
                  </a:lnTo>
                  <a:lnTo>
                    <a:pt x="387899" y="0"/>
                  </a:lnTo>
                  <a:close/>
                </a:path>
                <a:path w="393700" h="761364">
                  <a:moveTo>
                    <a:pt x="393139" y="21239"/>
                  </a:moveTo>
                  <a:lnTo>
                    <a:pt x="380119" y="21239"/>
                  </a:lnTo>
                  <a:lnTo>
                    <a:pt x="380119" y="747279"/>
                  </a:lnTo>
                  <a:lnTo>
                    <a:pt x="393139" y="747279"/>
                  </a:lnTo>
                  <a:lnTo>
                    <a:pt x="393139" y="21239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4129" y="4694918"/>
              <a:ext cx="88265" cy="441325"/>
            </a:xfrm>
            <a:custGeom>
              <a:avLst/>
              <a:gdLst/>
              <a:ahLst/>
              <a:cxnLst/>
              <a:rect l="l" t="t" r="r" b="b"/>
              <a:pathLst>
                <a:path w="88265" h="441325">
                  <a:moveTo>
                    <a:pt x="87900" y="0"/>
                  </a:moveTo>
                  <a:lnTo>
                    <a:pt x="0" y="0"/>
                  </a:lnTo>
                  <a:lnTo>
                    <a:pt x="0" y="441139"/>
                  </a:lnTo>
                  <a:lnTo>
                    <a:pt x="87900" y="441139"/>
                  </a:lnTo>
                  <a:lnTo>
                    <a:pt x="87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7607" y="4382287"/>
              <a:ext cx="480695" cy="761365"/>
            </a:xfrm>
            <a:custGeom>
              <a:avLst/>
              <a:gdLst/>
              <a:ahLst/>
              <a:cxnLst/>
              <a:rect l="l" t="t" r="r" b="b"/>
              <a:pathLst>
                <a:path w="480694" h="761364">
                  <a:moveTo>
                    <a:pt x="480212" y="4140"/>
                  </a:moveTo>
                  <a:lnTo>
                    <a:pt x="478599" y="1701"/>
                  </a:lnTo>
                  <a:lnTo>
                    <a:pt x="476161" y="901"/>
                  </a:lnTo>
                  <a:lnTo>
                    <a:pt x="475221" y="254"/>
                  </a:lnTo>
                  <a:lnTo>
                    <a:pt x="474294" y="0"/>
                  </a:lnTo>
                  <a:lnTo>
                    <a:pt x="471855" y="0"/>
                  </a:lnTo>
                  <a:lnTo>
                    <a:pt x="470331" y="698"/>
                  </a:lnTo>
                  <a:lnTo>
                    <a:pt x="468833" y="1701"/>
                  </a:lnTo>
                  <a:lnTo>
                    <a:pt x="90538" y="306120"/>
                  </a:lnTo>
                  <a:lnTo>
                    <a:pt x="87096" y="306120"/>
                  </a:lnTo>
                  <a:lnTo>
                    <a:pt x="87096" y="319138"/>
                  </a:lnTo>
                  <a:lnTo>
                    <a:pt x="87096" y="747280"/>
                  </a:lnTo>
                  <a:lnTo>
                    <a:pt x="13843" y="747280"/>
                  </a:lnTo>
                  <a:lnTo>
                    <a:pt x="13843" y="319138"/>
                  </a:lnTo>
                  <a:lnTo>
                    <a:pt x="87096" y="319138"/>
                  </a:lnTo>
                  <a:lnTo>
                    <a:pt x="87096" y="306120"/>
                  </a:lnTo>
                  <a:lnTo>
                    <a:pt x="3251" y="306120"/>
                  </a:lnTo>
                  <a:lnTo>
                    <a:pt x="1638" y="307733"/>
                  </a:lnTo>
                  <a:lnTo>
                    <a:pt x="0" y="310997"/>
                  </a:lnTo>
                  <a:lnTo>
                    <a:pt x="0" y="755421"/>
                  </a:lnTo>
                  <a:lnTo>
                    <a:pt x="812" y="757859"/>
                  </a:lnTo>
                  <a:lnTo>
                    <a:pt x="3251" y="760298"/>
                  </a:lnTo>
                  <a:lnTo>
                    <a:pt x="4876" y="761123"/>
                  </a:lnTo>
                  <a:lnTo>
                    <a:pt x="91973" y="761123"/>
                  </a:lnTo>
                  <a:lnTo>
                    <a:pt x="96037" y="761123"/>
                  </a:lnTo>
                  <a:lnTo>
                    <a:pt x="475335" y="761123"/>
                  </a:lnTo>
                  <a:lnTo>
                    <a:pt x="476973" y="760298"/>
                  </a:lnTo>
                  <a:lnTo>
                    <a:pt x="478599" y="758672"/>
                  </a:lnTo>
                  <a:lnTo>
                    <a:pt x="480212" y="755421"/>
                  </a:lnTo>
                  <a:lnTo>
                    <a:pt x="480212" y="747280"/>
                  </a:lnTo>
                  <a:lnTo>
                    <a:pt x="480212" y="21234"/>
                  </a:lnTo>
                  <a:lnTo>
                    <a:pt x="480212" y="414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6330" y="4318858"/>
              <a:ext cx="4054475" cy="454659"/>
            </a:xfrm>
            <a:custGeom>
              <a:avLst/>
              <a:gdLst/>
              <a:ahLst/>
              <a:cxnLst/>
              <a:rect l="l" t="t" r="r" b="b"/>
              <a:pathLst>
                <a:path w="4054475" h="454660">
                  <a:moveTo>
                    <a:pt x="4054259" y="0"/>
                  </a:moveTo>
                  <a:lnTo>
                    <a:pt x="0" y="425699"/>
                  </a:lnTo>
                  <a:lnTo>
                    <a:pt x="1639" y="454179"/>
                  </a:lnTo>
                  <a:lnTo>
                    <a:pt x="3500779" y="454179"/>
                  </a:lnTo>
                  <a:lnTo>
                    <a:pt x="4054259" y="28499"/>
                  </a:lnTo>
                  <a:lnTo>
                    <a:pt x="4054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9830" y="4312138"/>
              <a:ext cx="4067810" cy="467995"/>
            </a:xfrm>
            <a:custGeom>
              <a:avLst/>
              <a:gdLst/>
              <a:ahLst/>
              <a:cxnLst/>
              <a:rect l="l" t="t" r="r" b="b"/>
              <a:pathLst>
                <a:path w="4067810" h="467995">
                  <a:moveTo>
                    <a:pt x="4063033" y="0"/>
                  </a:moveTo>
                  <a:lnTo>
                    <a:pt x="4060379" y="0"/>
                  </a:lnTo>
                  <a:lnTo>
                    <a:pt x="4059940" y="220"/>
                  </a:lnTo>
                  <a:lnTo>
                    <a:pt x="5700" y="425099"/>
                  </a:lnTo>
                  <a:lnTo>
                    <a:pt x="2439" y="425920"/>
                  </a:lnTo>
                  <a:lnTo>
                    <a:pt x="0" y="429160"/>
                  </a:lnTo>
                  <a:lnTo>
                    <a:pt x="0" y="432420"/>
                  </a:lnTo>
                  <a:lnTo>
                    <a:pt x="1620" y="460900"/>
                  </a:lnTo>
                  <a:lnTo>
                    <a:pt x="1620" y="464980"/>
                  </a:lnTo>
                  <a:lnTo>
                    <a:pt x="4059" y="467420"/>
                  </a:lnTo>
                  <a:lnTo>
                    <a:pt x="3510520" y="467420"/>
                  </a:lnTo>
                  <a:lnTo>
                    <a:pt x="3511339" y="465800"/>
                  </a:lnTo>
                  <a:lnTo>
                    <a:pt x="3526189" y="454400"/>
                  </a:lnTo>
                  <a:lnTo>
                    <a:pt x="14639" y="454400"/>
                  </a:lnTo>
                  <a:lnTo>
                    <a:pt x="13839" y="438120"/>
                  </a:lnTo>
                  <a:lnTo>
                    <a:pt x="4054240" y="14060"/>
                  </a:lnTo>
                  <a:lnTo>
                    <a:pt x="4067260" y="14060"/>
                  </a:lnTo>
                  <a:lnTo>
                    <a:pt x="4067260" y="4280"/>
                  </a:lnTo>
                  <a:lnTo>
                    <a:pt x="4066439" y="2660"/>
                  </a:lnTo>
                  <a:lnTo>
                    <a:pt x="4065639" y="1840"/>
                  </a:lnTo>
                  <a:lnTo>
                    <a:pt x="4064439" y="660"/>
                  </a:lnTo>
                  <a:lnTo>
                    <a:pt x="4063033" y="0"/>
                  </a:lnTo>
                  <a:close/>
                </a:path>
                <a:path w="4067810" h="467995">
                  <a:moveTo>
                    <a:pt x="4067260" y="14060"/>
                  </a:moveTo>
                  <a:lnTo>
                    <a:pt x="4054240" y="14060"/>
                  </a:lnTo>
                  <a:lnTo>
                    <a:pt x="4054240" y="31960"/>
                  </a:lnTo>
                  <a:lnTo>
                    <a:pt x="3504260" y="454400"/>
                  </a:lnTo>
                  <a:lnTo>
                    <a:pt x="3526189" y="454400"/>
                  </a:lnTo>
                  <a:lnTo>
                    <a:pt x="4064819" y="40920"/>
                  </a:lnTo>
                  <a:lnTo>
                    <a:pt x="4066439" y="39280"/>
                  </a:lnTo>
                  <a:lnTo>
                    <a:pt x="4067260" y="37660"/>
                  </a:lnTo>
                  <a:lnTo>
                    <a:pt x="4067260" y="1406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7969" y="4318858"/>
              <a:ext cx="4053204" cy="425450"/>
            </a:xfrm>
            <a:custGeom>
              <a:avLst/>
              <a:gdLst/>
              <a:ahLst/>
              <a:cxnLst/>
              <a:rect l="l" t="t" r="r" b="b"/>
              <a:pathLst>
                <a:path w="4053204" h="425450">
                  <a:moveTo>
                    <a:pt x="4052619" y="0"/>
                  </a:moveTo>
                  <a:lnTo>
                    <a:pt x="883119" y="0"/>
                  </a:lnTo>
                  <a:lnTo>
                    <a:pt x="0" y="424880"/>
                  </a:lnTo>
                  <a:lnTo>
                    <a:pt x="3499139" y="424880"/>
                  </a:lnTo>
                  <a:lnTo>
                    <a:pt x="4052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209" y="1461918"/>
              <a:ext cx="4804699" cy="368148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41110" y="5129559"/>
              <a:ext cx="4906010" cy="13970"/>
            </a:xfrm>
            <a:custGeom>
              <a:avLst/>
              <a:gdLst/>
              <a:ahLst/>
              <a:cxnLst/>
              <a:rect l="l" t="t" r="r" b="b"/>
              <a:pathLst>
                <a:path w="4906010" h="13970">
                  <a:moveTo>
                    <a:pt x="4903180" y="0"/>
                  </a:moveTo>
                  <a:lnTo>
                    <a:pt x="7320" y="0"/>
                  </a:lnTo>
                  <a:lnTo>
                    <a:pt x="3259" y="0"/>
                  </a:lnTo>
                  <a:lnTo>
                    <a:pt x="0" y="3260"/>
                  </a:lnTo>
                  <a:lnTo>
                    <a:pt x="0" y="10580"/>
                  </a:lnTo>
                  <a:lnTo>
                    <a:pt x="3259" y="13840"/>
                  </a:lnTo>
                  <a:lnTo>
                    <a:pt x="4903180" y="13840"/>
                  </a:lnTo>
                  <a:lnTo>
                    <a:pt x="4905619" y="10580"/>
                  </a:lnTo>
                  <a:lnTo>
                    <a:pt x="4905619" y="3260"/>
                  </a:lnTo>
                  <a:lnTo>
                    <a:pt x="490318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5888997" y="788022"/>
            <a:ext cx="19558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5000" spc="-420" dirty="0">
                <a:solidFill>
                  <a:srgbClr val="494949"/>
                </a:solidFill>
              </a:rPr>
              <a:t>London </a:t>
            </a:r>
            <a:r>
              <a:rPr sz="5000" spc="-20" dirty="0">
                <a:solidFill>
                  <a:srgbClr val="494949"/>
                </a:solidFill>
              </a:rPr>
              <a:t>Bike </a:t>
            </a:r>
            <a:r>
              <a:rPr sz="5000" spc="-225" dirty="0">
                <a:solidFill>
                  <a:srgbClr val="494949"/>
                </a:solidFill>
              </a:rPr>
              <a:t>Sharing</a:t>
            </a:r>
            <a:endParaRPr sz="5000" dirty="0"/>
          </a:p>
        </p:txBody>
      </p:sp>
      <p:sp>
        <p:nvSpPr>
          <p:cNvPr id="41" name="object 41"/>
          <p:cNvSpPr txBox="1"/>
          <p:nvPr/>
        </p:nvSpPr>
        <p:spPr>
          <a:xfrm>
            <a:off x="5515963" y="3133472"/>
            <a:ext cx="3102800" cy="337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95985" marR="5080" indent="-883919">
              <a:lnSpc>
                <a:spcPct val="101699"/>
              </a:lnSpc>
              <a:spcBef>
                <a:spcPts val="50"/>
              </a:spcBef>
            </a:pPr>
            <a:r>
              <a:rPr lang="en-US" sz="2300" spc="-21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lang="en-US" sz="2300" spc="-80" dirty="0">
                <a:solidFill>
                  <a:srgbClr val="77C6FC"/>
                </a:solidFill>
                <a:latin typeface="Tahoma"/>
                <a:cs typeface="Tahoma"/>
              </a:rPr>
              <a:t>Analytics &amp; Visualization</a:t>
            </a:r>
            <a:endParaRPr lang="en-US" sz="2300" dirty="0">
              <a:latin typeface="Tahoma"/>
              <a:cs typeface="Tahoma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99E0F71E-2EFC-2297-C2C9-2D152C382771}"/>
              </a:ext>
            </a:extLst>
          </p:cNvPr>
          <p:cNvSpPr txBox="1"/>
          <p:nvPr/>
        </p:nvSpPr>
        <p:spPr>
          <a:xfrm>
            <a:off x="5558718" y="3833399"/>
            <a:ext cx="3102800" cy="4850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95985" marR="5080" indent="-883919">
              <a:lnSpc>
                <a:spcPct val="101699"/>
              </a:lnSpc>
              <a:spcBef>
                <a:spcPts val="50"/>
              </a:spcBef>
            </a:pPr>
            <a:r>
              <a:rPr lang="en-US" sz="1600" spc="-210" dirty="0">
                <a:solidFill>
                  <a:schemeClr val="tx1">
                    <a:lumMod val="75000"/>
                    <a:lumOff val="25000"/>
                  </a:schemeClr>
                </a:solidFill>
                <a:latin typeface="Congenial SemiBold" panose="020F0502020204030204" pitchFamily="2" charset="0"/>
                <a:cs typeface="Tahoma"/>
              </a:rPr>
              <a:t>Prepared by: </a:t>
            </a:r>
          </a:p>
          <a:p>
            <a:pPr marL="895985" marR="5080" indent="-883919" algn="ctr">
              <a:lnSpc>
                <a:spcPct val="101699"/>
              </a:lnSpc>
              <a:spcBef>
                <a:spcPts val="50"/>
              </a:spcBef>
            </a:pPr>
            <a:r>
              <a:rPr lang="en-US" sz="1400" spc="-210" dirty="0">
                <a:solidFill>
                  <a:schemeClr val="tx1">
                    <a:lumMod val="85000"/>
                    <a:lumOff val="15000"/>
                  </a:schemeClr>
                </a:solidFill>
                <a:latin typeface="Aptos Mono" panose="020F0502020204030204" pitchFamily="49" charset="0"/>
                <a:ea typeface="DotumChe" panose="020B0503020000020004" pitchFamily="49" charset="-127"/>
                <a:cs typeface="Angsana New" panose="02020603050405020304" pitchFamily="18" charset="-34"/>
              </a:rPr>
              <a:t>Anas Ebrahim Shabalah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tos Mono" panose="020F0502020204030204" pitchFamily="49" charset="0"/>
              <a:ea typeface="DotumChe" panose="020B0503020000020004" pitchFamily="49" charset="-127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9000" y="50127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69">
                <a:moveTo>
                  <a:pt x="737700" y="737700"/>
                </a:moveTo>
                <a:lnTo>
                  <a:pt x="0" y="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125362"/>
            <a:ext cx="1936750" cy="808355"/>
            <a:chOff x="-4762" y="125362"/>
            <a:chExt cx="1936750" cy="808355"/>
          </a:xfrm>
        </p:grpSpPr>
        <p:sp>
          <p:nvSpPr>
            <p:cNvPr id="4" name="object 4"/>
            <p:cNvSpPr/>
            <p:nvPr/>
          </p:nvSpPr>
          <p:spPr>
            <a:xfrm>
              <a:off x="582474" y="282187"/>
              <a:ext cx="1213485" cy="422909"/>
            </a:xfrm>
            <a:custGeom>
              <a:avLst/>
              <a:gdLst/>
              <a:ahLst/>
              <a:cxnLst/>
              <a:rect l="l" t="t" r="r" b="b"/>
              <a:pathLst>
                <a:path w="1213485" h="422909">
                  <a:moveTo>
                    <a:pt x="0" y="0"/>
                  </a:moveTo>
                  <a:lnTo>
                    <a:pt x="1212900" y="4227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4188"/>
              <a:ext cx="582930" cy="654685"/>
            </a:xfrm>
            <a:custGeom>
              <a:avLst/>
              <a:gdLst/>
              <a:ahLst/>
              <a:cxnLst/>
              <a:rect l="l" t="t" r="r" b="b"/>
              <a:pathLst>
                <a:path w="582930" h="654685">
                  <a:moveTo>
                    <a:pt x="0" y="654300"/>
                  </a:moveTo>
                  <a:lnTo>
                    <a:pt x="58260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224" y="130388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8"/>
                  </a:lnTo>
                  <a:lnTo>
                    <a:pt x="27187" y="57655"/>
                  </a:lnTo>
                  <a:lnTo>
                    <a:pt x="7175" y="96361"/>
                  </a:lnTo>
                  <a:lnTo>
                    <a:pt x="0" y="140975"/>
                  </a:lnTo>
                  <a:lnTo>
                    <a:pt x="7175" y="185868"/>
                  </a:lnTo>
                  <a:lnTo>
                    <a:pt x="27187" y="224744"/>
                  </a:lnTo>
                  <a:lnTo>
                    <a:pt x="57763" y="255328"/>
                  </a:lnTo>
                  <a:lnTo>
                    <a:pt x="96633" y="275346"/>
                  </a:lnTo>
                  <a:lnTo>
                    <a:pt x="141524" y="282524"/>
                  </a:lnTo>
                  <a:lnTo>
                    <a:pt x="186150" y="275346"/>
                  </a:lnTo>
                  <a:lnTo>
                    <a:pt x="224863" y="255328"/>
                  </a:lnTo>
                  <a:lnTo>
                    <a:pt x="255364" y="224744"/>
                  </a:lnTo>
                  <a:lnTo>
                    <a:pt x="275351" y="185868"/>
                  </a:lnTo>
                  <a:lnTo>
                    <a:pt x="282525" y="140975"/>
                  </a:lnTo>
                  <a:lnTo>
                    <a:pt x="275351" y="96361"/>
                  </a:lnTo>
                  <a:lnTo>
                    <a:pt x="255364" y="57655"/>
                  </a:lnTo>
                  <a:lnTo>
                    <a:pt x="224863" y="27158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749" y="12536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0"/>
                  </a:lnTo>
                  <a:lnTo>
                    <a:pt x="59702" y="28280"/>
                  </a:lnTo>
                  <a:lnTo>
                    <a:pt x="28121" y="59940"/>
                  </a:lnTo>
                  <a:lnTo>
                    <a:pt x="7427" y="100000"/>
                  </a:lnTo>
                  <a:lnTo>
                    <a:pt x="0" y="146000"/>
                  </a:lnTo>
                  <a:lnTo>
                    <a:pt x="7427" y="192271"/>
                  </a:lnTo>
                  <a:lnTo>
                    <a:pt x="28121" y="232500"/>
                  </a:lnTo>
                  <a:lnTo>
                    <a:pt x="59702" y="264251"/>
                  </a:lnTo>
                  <a:lnTo>
                    <a:pt x="99788" y="285088"/>
                  </a:lnTo>
                  <a:lnTo>
                    <a:pt x="145999" y="292574"/>
                  </a:lnTo>
                  <a:lnTo>
                    <a:pt x="191999" y="285088"/>
                  </a:lnTo>
                  <a:lnTo>
                    <a:pt x="195823" y="283099"/>
                  </a:lnTo>
                  <a:lnTo>
                    <a:pt x="145999" y="283099"/>
                  </a:lnTo>
                  <a:lnTo>
                    <a:pt x="118399" y="280275"/>
                  </a:lnTo>
                  <a:lnTo>
                    <a:pt x="69450" y="259580"/>
                  </a:lnTo>
                  <a:lnTo>
                    <a:pt x="32434" y="222805"/>
                  </a:lnTo>
                  <a:lnTo>
                    <a:pt x="11745" y="173692"/>
                  </a:lnTo>
                  <a:lnTo>
                    <a:pt x="8925" y="146000"/>
                  </a:lnTo>
                  <a:lnTo>
                    <a:pt x="11745" y="118640"/>
                  </a:lnTo>
                  <a:lnTo>
                    <a:pt x="32434" y="69760"/>
                  </a:lnTo>
                  <a:lnTo>
                    <a:pt x="69450" y="32751"/>
                  </a:lnTo>
                  <a:lnTo>
                    <a:pt x="118399" y="12218"/>
                  </a:lnTo>
                  <a:lnTo>
                    <a:pt x="145999" y="9475"/>
                  </a:lnTo>
                  <a:lnTo>
                    <a:pt x="195843" y="9475"/>
                  </a:lnTo>
                  <a:lnTo>
                    <a:pt x="191999" y="7480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43" y="9475"/>
                  </a:moveTo>
                  <a:lnTo>
                    <a:pt x="145999" y="9475"/>
                  </a:lnTo>
                  <a:lnTo>
                    <a:pt x="173374" y="12218"/>
                  </a:lnTo>
                  <a:lnTo>
                    <a:pt x="199021" y="20134"/>
                  </a:lnTo>
                  <a:lnTo>
                    <a:pt x="242424" y="49599"/>
                  </a:lnTo>
                  <a:lnTo>
                    <a:pt x="271878" y="93000"/>
                  </a:lnTo>
                  <a:lnTo>
                    <a:pt x="282524" y="146000"/>
                  </a:lnTo>
                  <a:lnTo>
                    <a:pt x="279785" y="173692"/>
                  </a:lnTo>
                  <a:lnTo>
                    <a:pt x="259269" y="222805"/>
                  </a:lnTo>
                  <a:lnTo>
                    <a:pt x="222264" y="259580"/>
                  </a:lnTo>
                  <a:lnTo>
                    <a:pt x="173374" y="280275"/>
                  </a:lnTo>
                  <a:lnTo>
                    <a:pt x="145999" y="283099"/>
                  </a:lnTo>
                  <a:lnTo>
                    <a:pt x="195823" y="283099"/>
                  </a:lnTo>
                  <a:lnTo>
                    <a:pt x="232060" y="264251"/>
                  </a:lnTo>
                  <a:lnTo>
                    <a:pt x="263720" y="232500"/>
                  </a:lnTo>
                  <a:lnTo>
                    <a:pt x="284520" y="192271"/>
                  </a:lnTo>
                  <a:lnTo>
                    <a:pt x="292000" y="146000"/>
                  </a:lnTo>
                  <a:lnTo>
                    <a:pt x="284520" y="100000"/>
                  </a:lnTo>
                  <a:lnTo>
                    <a:pt x="263720" y="59940"/>
                  </a:lnTo>
                  <a:lnTo>
                    <a:pt x="232060" y="28280"/>
                  </a:lnTo>
                  <a:lnTo>
                    <a:pt x="195843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625" y="187788"/>
              <a:ext cx="167724" cy="167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40993" y="56069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299" y="0"/>
                  </a:moveTo>
                  <a:lnTo>
                    <a:pt x="98673" y="7351"/>
                  </a:lnTo>
                  <a:lnTo>
                    <a:pt x="59059" y="27814"/>
                  </a:lnTo>
                  <a:lnTo>
                    <a:pt x="27828" y="59005"/>
                  </a:lnTo>
                  <a:lnTo>
                    <a:pt x="7352" y="98537"/>
                  </a:lnTo>
                  <a:lnTo>
                    <a:pt x="0" y="144024"/>
                  </a:lnTo>
                  <a:lnTo>
                    <a:pt x="7352" y="189651"/>
                  </a:lnTo>
                  <a:lnTo>
                    <a:pt x="27828" y="229264"/>
                  </a:lnTo>
                  <a:lnTo>
                    <a:pt x="59059" y="260495"/>
                  </a:lnTo>
                  <a:lnTo>
                    <a:pt x="98673" y="280971"/>
                  </a:lnTo>
                  <a:lnTo>
                    <a:pt x="144299" y="288324"/>
                  </a:lnTo>
                  <a:lnTo>
                    <a:pt x="189922" y="280971"/>
                  </a:lnTo>
                  <a:lnTo>
                    <a:pt x="229535" y="260495"/>
                  </a:lnTo>
                  <a:lnTo>
                    <a:pt x="260768" y="229264"/>
                  </a:lnTo>
                  <a:lnTo>
                    <a:pt x="281247" y="189651"/>
                  </a:lnTo>
                  <a:lnTo>
                    <a:pt x="288601" y="144024"/>
                  </a:lnTo>
                  <a:lnTo>
                    <a:pt x="281247" y="98537"/>
                  </a:lnTo>
                  <a:lnTo>
                    <a:pt x="260768" y="59005"/>
                  </a:lnTo>
                  <a:lnTo>
                    <a:pt x="229535" y="27814"/>
                  </a:lnTo>
                  <a:lnTo>
                    <a:pt x="189922" y="7351"/>
                  </a:lnTo>
                  <a:lnTo>
                    <a:pt x="1442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8739" y="558175"/>
              <a:ext cx="293370" cy="294005"/>
            </a:xfrm>
            <a:custGeom>
              <a:avLst/>
              <a:gdLst/>
              <a:ahLst/>
              <a:cxnLst/>
              <a:rect l="l" t="t" r="r" b="b"/>
              <a:pathLst>
                <a:path w="293369" h="294005">
                  <a:moveTo>
                    <a:pt x="146555" y="0"/>
                  </a:moveTo>
                  <a:lnTo>
                    <a:pt x="100263" y="7479"/>
                  </a:lnTo>
                  <a:lnTo>
                    <a:pt x="60036" y="28299"/>
                  </a:lnTo>
                  <a:lnTo>
                    <a:pt x="28299" y="60033"/>
                  </a:lnTo>
                  <a:lnTo>
                    <a:pt x="7479" y="100257"/>
                  </a:lnTo>
                  <a:lnTo>
                    <a:pt x="0" y="146542"/>
                  </a:lnTo>
                  <a:lnTo>
                    <a:pt x="7479" y="192970"/>
                  </a:lnTo>
                  <a:lnTo>
                    <a:pt x="28299" y="233279"/>
                  </a:lnTo>
                  <a:lnTo>
                    <a:pt x="60036" y="265058"/>
                  </a:lnTo>
                  <a:lnTo>
                    <a:pt x="100263" y="285894"/>
                  </a:lnTo>
                  <a:lnTo>
                    <a:pt x="146555" y="293376"/>
                  </a:lnTo>
                  <a:lnTo>
                    <a:pt x="176090" y="288602"/>
                  </a:lnTo>
                  <a:lnTo>
                    <a:pt x="146555" y="288602"/>
                  </a:lnTo>
                  <a:lnTo>
                    <a:pt x="117902" y="285702"/>
                  </a:lnTo>
                  <a:lnTo>
                    <a:pt x="67233" y="264319"/>
                  </a:lnTo>
                  <a:lnTo>
                    <a:pt x="28933" y="225976"/>
                  </a:lnTo>
                  <a:lnTo>
                    <a:pt x="7632" y="175198"/>
                  </a:lnTo>
                  <a:lnTo>
                    <a:pt x="4772" y="146542"/>
                  </a:lnTo>
                  <a:lnTo>
                    <a:pt x="7632" y="118014"/>
                  </a:lnTo>
                  <a:lnTo>
                    <a:pt x="28933" y="67272"/>
                  </a:lnTo>
                  <a:lnTo>
                    <a:pt x="67233" y="28934"/>
                  </a:lnTo>
                  <a:lnTo>
                    <a:pt x="117902" y="7633"/>
                  </a:lnTo>
                  <a:lnTo>
                    <a:pt x="146555" y="4773"/>
                  </a:lnTo>
                  <a:lnTo>
                    <a:pt x="176099" y="4773"/>
                  </a:lnTo>
                  <a:lnTo>
                    <a:pt x="146555" y="0"/>
                  </a:lnTo>
                  <a:close/>
                </a:path>
                <a:path w="293369" h="294005">
                  <a:moveTo>
                    <a:pt x="176099" y="4773"/>
                  </a:moveTo>
                  <a:lnTo>
                    <a:pt x="146555" y="4773"/>
                  </a:lnTo>
                  <a:lnTo>
                    <a:pt x="175205" y="7633"/>
                  </a:lnTo>
                  <a:lnTo>
                    <a:pt x="201856" y="15862"/>
                  </a:lnTo>
                  <a:lnTo>
                    <a:pt x="247050" y="46324"/>
                  </a:lnTo>
                  <a:lnTo>
                    <a:pt x="277408" y="91380"/>
                  </a:lnTo>
                  <a:lnTo>
                    <a:pt x="288601" y="146542"/>
                  </a:lnTo>
                  <a:lnTo>
                    <a:pt x="285702" y="175198"/>
                  </a:lnTo>
                  <a:lnTo>
                    <a:pt x="264323" y="225976"/>
                  </a:lnTo>
                  <a:lnTo>
                    <a:pt x="225981" y="264319"/>
                  </a:lnTo>
                  <a:lnTo>
                    <a:pt x="175205" y="285702"/>
                  </a:lnTo>
                  <a:lnTo>
                    <a:pt x="146555" y="288602"/>
                  </a:lnTo>
                  <a:lnTo>
                    <a:pt x="176090" y="288602"/>
                  </a:lnTo>
                  <a:lnTo>
                    <a:pt x="233064" y="265058"/>
                  </a:lnTo>
                  <a:lnTo>
                    <a:pt x="264799" y="233279"/>
                  </a:lnTo>
                  <a:lnTo>
                    <a:pt x="285619" y="192970"/>
                  </a:lnTo>
                  <a:lnTo>
                    <a:pt x="293098" y="146542"/>
                  </a:lnTo>
                  <a:lnTo>
                    <a:pt x="285619" y="100257"/>
                  </a:lnTo>
                  <a:lnTo>
                    <a:pt x="264799" y="60033"/>
                  </a:lnTo>
                  <a:lnTo>
                    <a:pt x="233064" y="28299"/>
                  </a:lnTo>
                  <a:lnTo>
                    <a:pt x="192841" y="7479"/>
                  </a:lnTo>
                  <a:lnTo>
                    <a:pt x="176099" y="477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237" y="594664"/>
              <a:ext cx="220097" cy="220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1741" y="362610"/>
              <a:ext cx="175260" cy="27305"/>
            </a:xfrm>
            <a:custGeom>
              <a:avLst/>
              <a:gdLst/>
              <a:ahLst/>
              <a:cxnLst/>
              <a:rect l="l" t="t" r="r" b="b"/>
              <a:pathLst>
                <a:path w="175260" h="27304">
                  <a:moveTo>
                    <a:pt x="27000" y="6045"/>
                  </a:moveTo>
                  <a:lnTo>
                    <a:pt x="20955" y="0"/>
                  </a:lnTo>
                  <a:lnTo>
                    <a:pt x="6045" y="0"/>
                  </a:lnTo>
                  <a:lnTo>
                    <a:pt x="0" y="6045"/>
                  </a:lnTo>
                  <a:lnTo>
                    <a:pt x="0" y="13500"/>
                  </a:lnTo>
                  <a:lnTo>
                    <a:pt x="0" y="20955"/>
                  </a:lnTo>
                  <a:lnTo>
                    <a:pt x="6045" y="27000"/>
                  </a:lnTo>
                  <a:lnTo>
                    <a:pt x="20955" y="27000"/>
                  </a:lnTo>
                  <a:lnTo>
                    <a:pt x="27000" y="20955"/>
                  </a:lnTo>
                  <a:lnTo>
                    <a:pt x="27000" y="6045"/>
                  </a:lnTo>
                  <a:close/>
                </a:path>
                <a:path w="175260" h="27304">
                  <a:moveTo>
                    <a:pt x="101003" y="6045"/>
                  </a:moveTo>
                  <a:lnTo>
                    <a:pt x="94970" y="0"/>
                  </a:lnTo>
                  <a:lnTo>
                    <a:pt x="80048" y="0"/>
                  </a:lnTo>
                  <a:lnTo>
                    <a:pt x="74002" y="6045"/>
                  </a:lnTo>
                  <a:lnTo>
                    <a:pt x="74002" y="13500"/>
                  </a:lnTo>
                  <a:lnTo>
                    <a:pt x="74002" y="20955"/>
                  </a:lnTo>
                  <a:lnTo>
                    <a:pt x="80048" y="27000"/>
                  </a:lnTo>
                  <a:lnTo>
                    <a:pt x="94970" y="27000"/>
                  </a:lnTo>
                  <a:lnTo>
                    <a:pt x="101003" y="20955"/>
                  </a:lnTo>
                  <a:lnTo>
                    <a:pt x="101003" y="6045"/>
                  </a:lnTo>
                  <a:close/>
                </a:path>
                <a:path w="175260" h="27304">
                  <a:moveTo>
                    <a:pt x="175018" y="6045"/>
                  </a:moveTo>
                  <a:lnTo>
                    <a:pt x="168973" y="0"/>
                  </a:lnTo>
                  <a:lnTo>
                    <a:pt x="154063" y="0"/>
                  </a:lnTo>
                  <a:lnTo>
                    <a:pt x="148018" y="6045"/>
                  </a:lnTo>
                  <a:lnTo>
                    <a:pt x="148018" y="13500"/>
                  </a:lnTo>
                  <a:lnTo>
                    <a:pt x="148018" y="20955"/>
                  </a:lnTo>
                  <a:lnTo>
                    <a:pt x="154063" y="27000"/>
                  </a:lnTo>
                  <a:lnTo>
                    <a:pt x="168973" y="27000"/>
                  </a:lnTo>
                  <a:lnTo>
                    <a:pt x="175018" y="20955"/>
                  </a:lnTo>
                  <a:lnTo>
                    <a:pt x="175018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23899" y="7006"/>
            <a:ext cx="1325245" cy="777875"/>
            <a:chOff x="7823899" y="7006"/>
            <a:chExt cx="1325245" cy="777875"/>
          </a:xfrm>
        </p:grpSpPr>
        <p:sp>
          <p:nvSpPr>
            <p:cNvPr id="14" name="object 14"/>
            <p:cNvSpPr/>
            <p:nvPr/>
          </p:nvSpPr>
          <p:spPr>
            <a:xfrm>
              <a:off x="8151325" y="11768"/>
              <a:ext cx="993140" cy="489584"/>
            </a:xfrm>
            <a:custGeom>
              <a:avLst/>
              <a:gdLst/>
              <a:ahLst/>
              <a:cxnLst/>
              <a:rect l="l" t="t" r="r" b="b"/>
              <a:pathLst>
                <a:path w="993140" h="489584">
                  <a:moveTo>
                    <a:pt x="992674" y="0"/>
                  </a:moveTo>
                  <a:lnTo>
                    <a:pt x="0" y="489505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8350" y="2073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0"/>
                  </a:moveTo>
                  <a:lnTo>
                    <a:pt x="239949" y="3746"/>
                  </a:lnTo>
                  <a:lnTo>
                    <a:pt x="195868" y="14591"/>
                  </a:lnTo>
                  <a:lnTo>
                    <a:pt x="154768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6"/>
                  </a:lnTo>
                  <a:lnTo>
                    <a:pt x="3747" y="239548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1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8" y="540346"/>
                  </a:lnTo>
                  <a:lnTo>
                    <a:pt x="195868" y="557706"/>
                  </a:lnTo>
                  <a:lnTo>
                    <a:pt x="239949" y="568553"/>
                  </a:lnTo>
                  <a:lnTo>
                    <a:pt x="286424" y="572300"/>
                  </a:lnTo>
                  <a:lnTo>
                    <a:pt x="332905" y="568553"/>
                  </a:lnTo>
                  <a:lnTo>
                    <a:pt x="376990" y="557706"/>
                  </a:lnTo>
                  <a:lnTo>
                    <a:pt x="418091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1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8"/>
                  </a:lnTo>
                  <a:lnTo>
                    <a:pt x="558256" y="195586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1" y="31943"/>
                  </a:lnTo>
                  <a:lnTo>
                    <a:pt x="376990" y="14591"/>
                  </a:lnTo>
                  <a:lnTo>
                    <a:pt x="332905" y="3746"/>
                  </a:lnTo>
                  <a:lnTo>
                    <a:pt x="28642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23899" y="2023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5" y="0"/>
                  </a:moveTo>
                  <a:lnTo>
                    <a:pt x="243735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4"/>
                  </a:lnTo>
                  <a:lnTo>
                    <a:pt x="0" y="290874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4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5" y="578513"/>
                  </a:lnTo>
                  <a:lnTo>
                    <a:pt x="290875" y="582325"/>
                  </a:lnTo>
                  <a:lnTo>
                    <a:pt x="338022" y="578513"/>
                  </a:lnTo>
                  <a:lnTo>
                    <a:pt x="360976" y="572850"/>
                  </a:lnTo>
                  <a:lnTo>
                    <a:pt x="290875" y="572850"/>
                  </a:lnTo>
                  <a:lnTo>
                    <a:pt x="234008" y="567092"/>
                  </a:lnTo>
                  <a:lnTo>
                    <a:pt x="181106" y="550624"/>
                  </a:lnTo>
                  <a:lnTo>
                    <a:pt x="133220" y="524650"/>
                  </a:lnTo>
                  <a:lnTo>
                    <a:pt x="91400" y="490374"/>
                  </a:lnTo>
                  <a:lnTo>
                    <a:pt x="57114" y="448543"/>
                  </a:lnTo>
                  <a:lnTo>
                    <a:pt x="31141" y="400656"/>
                  </a:lnTo>
                  <a:lnTo>
                    <a:pt x="14679" y="347753"/>
                  </a:lnTo>
                  <a:lnTo>
                    <a:pt x="8925" y="290874"/>
                  </a:lnTo>
                  <a:lnTo>
                    <a:pt x="14679" y="234248"/>
                  </a:lnTo>
                  <a:lnTo>
                    <a:pt x="31141" y="181381"/>
                  </a:lnTo>
                  <a:lnTo>
                    <a:pt x="57114" y="133529"/>
                  </a:lnTo>
                  <a:lnTo>
                    <a:pt x="91400" y="91950"/>
                  </a:lnTo>
                  <a:lnTo>
                    <a:pt x="133220" y="57432"/>
                  </a:lnTo>
                  <a:lnTo>
                    <a:pt x="181106" y="31484"/>
                  </a:lnTo>
                  <a:lnTo>
                    <a:pt x="234008" y="15151"/>
                  </a:lnTo>
                  <a:lnTo>
                    <a:pt x="290875" y="9475"/>
                  </a:lnTo>
                  <a:lnTo>
                    <a:pt x="360987" y="9475"/>
                  </a:lnTo>
                  <a:lnTo>
                    <a:pt x="338022" y="3811"/>
                  </a:lnTo>
                  <a:lnTo>
                    <a:pt x="290875" y="0"/>
                  </a:lnTo>
                  <a:close/>
                </a:path>
                <a:path w="582295" h="582930">
                  <a:moveTo>
                    <a:pt x="360987" y="9475"/>
                  </a:moveTo>
                  <a:lnTo>
                    <a:pt x="290875" y="9475"/>
                  </a:lnTo>
                  <a:lnTo>
                    <a:pt x="347748" y="15151"/>
                  </a:lnTo>
                  <a:lnTo>
                    <a:pt x="400597" y="31484"/>
                  </a:lnTo>
                  <a:lnTo>
                    <a:pt x="448322" y="57432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4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4"/>
                  </a:lnTo>
                  <a:lnTo>
                    <a:pt x="448322" y="524650"/>
                  </a:lnTo>
                  <a:lnTo>
                    <a:pt x="400597" y="550624"/>
                  </a:lnTo>
                  <a:lnTo>
                    <a:pt x="347748" y="567092"/>
                  </a:lnTo>
                  <a:lnTo>
                    <a:pt x="290875" y="572850"/>
                  </a:lnTo>
                  <a:lnTo>
                    <a:pt x="360976" y="572850"/>
                  </a:lnTo>
                  <a:lnTo>
                    <a:pt x="424490" y="549810"/>
                  </a:lnTo>
                  <a:lnTo>
                    <a:pt x="462608" y="526117"/>
                  </a:lnTo>
                  <a:lnTo>
                    <a:pt x="496513" y="496994"/>
                  </a:lnTo>
                  <a:lnTo>
                    <a:pt x="525602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0"/>
                  </a:lnTo>
                  <a:lnTo>
                    <a:pt x="581775" y="290874"/>
                  </a:lnTo>
                  <a:lnTo>
                    <a:pt x="577963" y="243734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2" y="119161"/>
                  </a:lnTo>
                  <a:lnTo>
                    <a:pt x="496513" y="85259"/>
                  </a:lnTo>
                  <a:lnTo>
                    <a:pt x="462608" y="56171"/>
                  </a:lnTo>
                  <a:lnTo>
                    <a:pt x="424490" y="32499"/>
                  </a:lnTo>
                  <a:lnTo>
                    <a:pt x="382761" y="14845"/>
                  </a:lnTo>
                  <a:lnTo>
                    <a:pt x="36098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0799" y="2798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9"/>
                  </a:lnTo>
                  <a:lnTo>
                    <a:pt x="0" y="213426"/>
                  </a:lnTo>
                  <a:lnTo>
                    <a:pt x="5653" y="262481"/>
                  </a:lnTo>
                  <a:lnTo>
                    <a:pt x="21757" y="307520"/>
                  </a:lnTo>
                  <a:lnTo>
                    <a:pt x="47023" y="347255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0"/>
                  </a:lnTo>
                  <a:lnTo>
                    <a:pt x="213974" y="427424"/>
                  </a:lnTo>
                  <a:lnTo>
                    <a:pt x="263030" y="421770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5"/>
                  </a:lnTo>
                  <a:lnTo>
                    <a:pt x="406216" y="307520"/>
                  </a:lnTo>
                  <a:lnTo>
                    <a:pt x="422320" y="262481"/>
                  </a:lnTo>
                  <a:lnTo>
                    <a:pt x="427974" y="213426"/>
                  </a:lnTo>
                  <a:lnTo>
                    <a:pt x="422320" y="164409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6349" y="2748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0"/>
                  </a:moveTo>
                  <a:lnTo>
                    <a:pt x="168250" y="5784"/>
                  </a:lnTo>
                  <a:lnTo>
                    <a:pt x="122239" y="22255"/>
                  </a:lnTo>
                  <a:lnTo>
                    <a:pt x="81688" y="48084"/>
                  </a:lnTo>
                  <a:lnTo>
                    <a:pt x="47893" y="81944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48"/>
                  </a:lnTo>
                  <a:lnTo>
                    <a:pt x="5753" y="268655"/>
                  </a:lnTo>
                  <a:lnTo>
                    <a:pt x="22149" y="314748"/>
                  </a:lnTo>
                  <a:lnTo>
                    <a:pt x="47893" y="355411"/>
                  </a:lnTo>
                  <a:lnTo>
                    <a:pt x="81688" y="389329"/>
                  </a:lnTo>
                  <a:lnTo>
                    <a:pt x="122239" y="415185"/>
                  </a:lnTo>
                  <a:lnTo>
                    <a:pt x="168250" y="431663"/>
                  </a:lnTo>
                  <a:lnTo>
                    <a:pt x="218424" y="437448"/>
                  </a:lnTo>
                  <a:lnTo>
                    <a:pt x="268428" y="431663"/>
                  </a:lnTo>
                  <a:lnTo>
                    <a:pt x="278713" y="427974"/>
                  </a:lnTo>
                  <a:lnTo>
                    <a:pt x="218424" y="427974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200" y="392241"/>
                  </a:lnTo>
                  <a:lnTo>
                    <a:pt x="70200" y="366674"/>
                  </a:lnTo>
                  <a:lnTo>
                    <a:pt x="44633" y="335684"/>
                  </a:lnTo>
                  <a:lnTo>
                    <a:pt x="25337" y="300089"/>
                  </a:lnTo>
                  <a:lnTo>
                    <a:pt x="13148" y="260730"/>
                  </a:lnTo>
                  <a:lnTo>
                    <a:pt x="8900" y="218448"/>
                  </a:lnTo>
                  <a:lnTo>
                    <a:pt x="13148" y="176489"/>
                  </a:lnTo>
                  <a:lnTo>
                    <a:pt x="25337" y="137299"/>
                  </a:lnTo>
                  <a:lnTo>
                    <a:pt x="44633" y="101765"/>
                  </a:lnTo>
                  <a:lnTo>
                    <a:pt x="70200" y="70774"/>
                  </a:lnTo>
                  <a:lnTo>
                    <a:pt x="101200" y="45217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19" y="9474"/>
                  </a:lnTo>
                  <a:lnTo>
                    <a:pt x="268428" y="5784"/>
                  </a:lnTo>
                  <a:lnTo>
                    <a:pt x="218424" y="0"/>
                  </a:lnTo>
                  <a:close/>
                </a:path>
                <a:path w="436879" h="437515">
                  <a:moveTo>
                    <a:pt x="278719" y="9474"/>
                  </a:moveTo>
                  <a:lnTo>
                    <a:pt x="218424" y="9474"/>
                  </a:lnTo>
                  <a:lnTo>
                    <a:pt x="260631" y="13726"/>
                  </a:lnTo>
                  <a:lnTo>
                    <a:pt x="299800" y="25921"/>
                  </a:lnTo>
                  <a:lnTo>
                    <a:pt x="335200" y="45217"/>
                  </a:lnTo>
                  <a:lnTo>
                    <a:pt x="366100" y="70774"/>
                  </a:lnTo>
                  <a:lnTo>
                    <a:pt x="391667" y="101765"/>
                  </a:lnTo>
                  <a:lnTo>
                    <a:pt x="410962" y="137299"/>
                  </a:lnTo>
                  <a:lnTo>
                    <a:pt x="423151" y="176489"/>
                  </a:lnTo>
                  <a:lnTo>
                    <a:pt x="427399" y="218448"/>
                  </a:lnTo>
                  <a:lnTo>
                    <a:pt x="423151" y="260730"/>
                  </a:lnTo>
                  <a:lnTo>
                    <a:pt x="410962" y="300089"/>
                  </a:lnTo>
                  <a:lnTo>
                    <a:pt x="391667" y="335684"/>
                  </a:lnTo>
                  <a:lnTo>
                    <a:pt x="366100" y="366674"/>
                  </a:lnTo>
                  <a:lnTo>
                    <a:pt x="335200" y="392241"/>
                  </a:lnTo>
                  <a:lnTo>
                    <a:pt x="299800" y="411537"/>
                  </a:lnTo>
                  <a:lnTo>
                    <a:pt x="260631" y="423726"/>
                  </a:lnTo>
                  <a:lnTo>
                    <a:pt x="218424" y="427974"/>
                  </a:lnTo>
                  <a:lnTo>
                    <a:pt x="278713" y="427974"/>
                  </a:lnTo>
                  <a:lnTo>
                    <a:pt x="354940" y="389329"/>
                  </a:lnTo>
                  <a:lnTo>
                    <a:pt x="388798" y="355411"/>
                  </a:lnTo>
                  <a:lnTo>
                    <a:pt x="414623" y="314748"/>
                  </a:lnTo>
                  <a:lnTo>
                    <a:pt x="431091" y="268655"/>
                  </a:lnTo>
                  <a:lnTo>
                    <a:pt x="436874" y="218448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4"/>
                  </a:lnTo>
                  <a:lnTo>
                    <a:pt x="354940" y="48084"/>
                  </a:lnTo>
                  <a:lnTo>
                    <a:pt x="314375" y="22255"/>
                  </a:lnTo>
                  <a:lnTo>
                    <a:pt x="278719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9374" y="3584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2"/>
                  </a:lnTo>
                  <a:lnTo>
                    <a:pt x="6912" y="92371"/>
                  </a:lnTo>
                  <a:lnTo>
                    <a:pt x="0" y="134851"/>
                  </a:lnTo>
                  <a:lnTo>
                    <a:pt x="6912" y="177610"/>
                  </a:lnTo>
                  <a:lnTo>
                    <a:pt x="26154" y="214779"/>
                  </a:lnTo>
                  <a:lnTo>
                    <a:pt x="55479" y="244112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2" y="263359"/>
                  </a:lnTo>
                  <a:lnTo>
                    <a:pt x="215135" y="244112"/>
                  </a:lnTo>
                  <a:lnTo>
                    <a:pt x="244305" y="214779"/>
                  </a:lnTo>
                  <a:lnTo>
                    <a:pt x="263416" y="177610"/>
                  </a:lnTo>
                  <a:lnTo>
                    <a:pt x="270275" y="134851"/>
                  </a:lnTo>
                  <a:lnTo>
                    <a:pt x="263416" y="92371"/>
                  </a:lnTo>
                  <a:lnTo>
                    <a:pt x="244305" y="55372"/>
                  </a:lnTo>
                  <a:lnTo>
                    <a:pt x="215135" y="26126"/>
                  </a:lnTo>
                  <a:lnTo>
                    <a:pt x="178102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4924" y="3539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1"/>
                  </a:lnTo>
                  <a:lnTo>
                    <a:pt x="7109" y="183598"/>
                  </a:lnTo>
                  <a:lnTo>
                    <a:pt x="26921" y="222005"/>
                  </a:lnTo>
                  <a:lnTo>
                    <a:pt x="57164" y="252252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7" y="269701"/>
                  </a:lnTo>
                  <a:lnTo>
                    <a:pt x="139849" y="269701"/>
                  </a:lnTo>
                  <a:lnTo>
                    <a:pt x="113496" y="267073"/>
                  </a:lnTo>
                  <a:lnTo>
                    <a:pt x="66827" y="247604"/>
                  </a:lnTo>
                  <a:lnTo>
                    <a:pt x="31556" y="212569"/>
                  </a:lnTo>
                  <a:lnTo>
                    <a:pt x="12081" y="165745"/>
                  </a:lnTo>
                  <a:lnTo>
                    <a:pt x="9450" y="139301"/>
                  </a:lnTo>
                  <a:lnTo>
                    <a:pt x="12081" y="113188"/>
                  </a:lnTo>
                  <a:lnTo>
                    <a:pt x="31556" y="66587"/>
                  </a:lnTo>
                  <a:lnTo>
                    <a:pt x="66827" y="31239"/>
                  </a:lnTo>
                  <a:lnTo>
                    <a:pt x="113496" y="11540"/>
                  </a:lnTo>
                  <a:lnTo>
                    <a:pt x="139849" y="8900"/>
                  </a:lnTo>
                  <a:lnTo>
                    <a:pt x="187410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10" y="8900"/>
                  </a:moveTo>
                  <a:lnTo>
                    <a:pt x="139849" y="8900"/>
                  </a:lnTo>
                  <a:lnTo>
                    <a:pt x="166209" y="11540"/>
                  </a:lnTo>
                  <a:lnTo>
                    <a:pt x="190634" y="19144"/>
                  </a:lnTo>
                  <a:lnTo>
                    <a:pt x="231800" y="47350"/>
                  </a:lnTo>
                  <a:lnTo>
                    <a:pt x="260016" y="88741"/>
                  </a:lnTo>
                  <a:lnTo>
                    <a:pt x="270250" y="139301"/>
                  </a:lnTo>
                  <a:lnTo>
                    <a:pt x="267614" y="165745"/>
                  </a:lnTo>
                  <a:lnTo>
                    <a:pt x="247922" y="212569"/>
                  </a:lnTo>
                  <a:lnTo>
                    <a:pt x="212655" y="247604"/>
                  </a:lnTo>
                  <a:lnTo>
                    <a:pt x="166209" y="267073"/>
                  </a:lnTo>
                  <a:lnTo>
                    <a:pt x="139849" y="269701"/>
                  </a:lnTo>
                  <a:lnTo>
                    <a:pt x="188507" y="269701"/>
                  </a:lnTo>
                  <a:lnTo>
                    <a:pt x="222307" y="252252"/>
                  </a:lnTo>
                  <a:lnTo>
                    <a:pt x="252636" y="222005"/>
                  </a:lnTo>
                  <a:lnTo>
                    <a:pt x="272560" y="183598"/>
                  </a:lnTo>
                  <a:lnTo>
                    <a:pt x="279725" y="139301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7" y="26886"/>
                  </a:lnTo>
                  <a:lnTo>
                    <a:pt x="187410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698650" y="1117488"/>
            <a:ext cx="292100" cy="292735"/>
            <a:chOff x="8698650" y="1117488"/>
            <a:chExt cx="292100" cy="292735"/>
          </a:xfrm>
        </p:grpSpPr>
        <p:sp>
          <p:nvSpPr>
            <p:cNvPr id="22" name="object 22"/>
            <p:cNvSpPr/>
            <p:nvPr/>
          </p:nvSpPr>
          <p:spPr>
            <a:xfrm>
              <a:off x="8703124" y="112251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8"/>
                  </a:lnTo>
                  <a:lnTo>
                    <a:pt x="27187" y="57655"/>
                  </a:lnTo>
                  <a:lnTo>
                    <a:pt x="7175" y="96360"/>
                  </a:lnTo>
                  <a:lnTo>
                    <a:pt x="0" y="140973"/>
                  </a:lnTo>
                  <a:lnTo>
                    <a:pt x="7175" y="185868"/>
                  </a:lnTo>
                  <a:lnTo>
                    <a:pt x="27187" y="224744"/>
                  </a:lnTo>
                  <a:lnTo>
                    <a:pt x="57763" y="255328"/>
                  </a:lnTo>
                  <a:lnTo>
                    <a:pt x="96633" y="275346"/>
                  </a:lnTo>
                  <a:lnTo>
                    <a:pt x="141524" y="282524"/>
                  </a:lnTo>
                  <a:lnTo>
                    <a:pt x="186150" y="275346"/>
                  </a:lnTo>
                  <a:lnTo>
                    <a:pt x="224863" y="255328"/>
                  </a:lnTo>
                  <a:lnTo>
                    <a:pt x="255364" y="224744"/>
                  </a:lnTo>
                  <a:lnTo>
                    <a:pt x="275351" y="185868"/>
                  </a:lnTo>
                  <a:lnTo>
                    <a:pt x="282525" y="140973"/>
                  </a:lnTo>
                  <a:lnTo>
                    <a:pt x="275351" y="96360"/>
                  </a:lnTo>
                  <a:lnTo>
                    <a:pt x="255364" y="57655"/>
                  </a:lnTo>
                  <a:lnTo>
                    <a:pt x="224863" y="27158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98650" y="1117488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79"/>
                  </a:lnTo>
                  <a:lnTo>
                    <a:pt x="59701" y="28279"/>
                  </a:lnTo>
                  <a:lnTo>
                    <a:pt x="28121" y="59939"/>
                  </a:lnTo>
                  <a:lnTo>
                    <a:pt x="7427" y="99999"/>
                  </a:lnTo>
                  <a:lnTo>
                    <a:pt x="0" y="145999"/>
                  </a:lnTo>
                  <a:lnTo>
                    <a:pt x="7427" y="192270"/>
                  </a:lnTo>
                  <a:lnTo>
                    <a:pt x="28121" y="232499"/>
                  </a:lnTo>
                  <a:lnTo>
                    <a:pt x="59701" y="264250"/>
                  </a:lnTo>
                  <a:lnTo>
                    <a:pt x="99788" y="285087"/>
                  </a:lnTo>
                  <a:lnTo>
                    <a:pt x="145999" y="292574"/>
                  </a:lnTo>
                  <a:lnTo>
                    <a:pt x="191999" y="285087"/>
                  </a:lnTo>
                  <a:lnTo>
                    <a:pt x="195821" y="283099"/>
                  </a:lnTo>
                  <a:lnTo>
                    <a:pt x="145999" y="283099"/>
                  </a:lnTo>
                  <a:lnTo>
                    <a:pt x="118398" y="280275"/>
                  </a:lnTo>
                  <a:lnTo>
                    <a:pt x="69450" y="259580"/>
                  </a:lnTo>
                  <a:lnTo>
                    <a:pt x="32433" y="222805"/>
                  </a:lnTo>
                  <a:lnTo>
                    <a:pt x="11745" y="173692"/>
                  </a:lnTo>
                  <a:lnTo>
                    <a:pt x="8924" y="145999"/>
                  </a:lnTo>
                  <a:lnTo>
                    <a:pt x="11745" y="118639"/>
                  </a:lnTo>
                  <a:lnTo>
                    <a:pt x="32433" y="69760"/>
                  </a:lnTo>
                  <a:lnTo>
                    <a:pt x="69450" y="32751"/>
                  </a:lnTo>
                  <a:lnTo>
                    <a:pt x="118398" y="12217"/>
                  </a:lnTo>
                  <a:lnTo>
                    <a:pt x="145999" y="9474"/>
                  </a:lnTo>
                  <a:lnTo>
                    <a:pt x="195840" y="9474"/>
                  </a:lnTo>
                  <a:lnTo>
                    <a:pt x="191999" y="7479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40" y="9474"/>
                  </a:moveTo>
                  <a:lnTo>
                    <a:pt x="145999" y="9474"/>
                  </a:lnTo>
                  <a:lnTo>
                    <a:pt x="173374" y="12217"/>
                  </a:lnTo>
                  <a:lnTo>
                    <a:pt x="199021" y="20133"/>
                  </a:lnTo>
                  <a:lnTo>
                    <a:pt x="242423" y="49599"/>
                  </a:lnTo>
                  <a:lnTo>
                    <a:pt x="271877" y="92999"/>
                  </a:lnTo>
                  <a:lnTo>
                    <a:pt x="282524" y="145999"/>
                  </a:lnTo>
                  <a:lnTo>
                    <a:pt x="279784" y="173692"/>
                  </a:lnTo>
                  <a:lnTo>
                    <a:pt x="259268" y="222805"/>
                  </a:lnTo>
                  <a:lnTo>
                    <a:pt x="222263" y="259580"/>
                  </a:lnTo>
                  <a:lnTo>
                    <a:pt x="173374" y="280275"/>
                  </a:lnTo>
                  <a:lnTo>
                    <a:pt x="145999" y="283099"/>
                  </a:lnTo>
                  <a:lnTo>
                    <a:pt x="195821" y="283099"/>
                  </a:lnTo>
                  <a:lnTo>
                    <a:pt x="232059" y="264250"/>
                  </a:lnTo>
                  <a:lnTo>
                    <a:pt x="263719" y="232499"/>
                  </a:lnTo>
                  <a:lnTo>
                    <a:pt x="284519" y="192270"/>
                  </a:lnTo>
                  <a:lnTo>
                    <a:pt x="291999" y="145999"/>
                  </a:lnTo>
                  <a:lnTo>
                    <a:pt x="284519" y="99999"/>
                  </a:lnTo>
                  <a:lnTo>
                    <a:pt x="263719" y="59939"/>
                  </a:lnTo>
                  <a:lnTo>
                    <a:pt x="232059" y="28279"/>
                  </a:lnTo>
                  <a:lnTo>
                    <a:pt x="19584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0524" y="1179912"/>
              <a:ext cx="167725" cy="167725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8678350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2356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2636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09950" y="509523"/>
            <a:ext cx="232473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95630" marR="5080" indent="-583565">
              <a:lnSpc>
                <a:spcPct val="100699"/>
              </a:lnSpc>
              <a:spcBef>
                <a:spcPts val="75"/>
              </a:spcBef>
            </a:pPr>
            <a:r>
              <a:rPr sz="2800" spc="-170" dirty="0">
                <a:solidFill>
                  <a:srgbClr val="494949"/>
                </a:solidFill>
              </a:rPr>
              <a:t>EXploratory</a:t>
            </a:r>
            <a:r>
              <a:rPr sz="2800" spc="-180" dirty="0">
                <a:solidFill>
                  <a:srgbClr val="494949"/>
                </a:solidFill>
              </a:rPr>
              <a:t> </a:t>
            </a:r>
            <a:r>
              <a:rPr sz="2800" spc="-210" dirty="0">
                <a:solidFill>
                  <a:srgbClr val="494949"/>
                </a:solidFill>
              </a:rPr>
              <a:t>Data </a:t>
            </a:r>
            <a:r>
              <a:rPr sz="2800" spc="-10" dirty="0">
                <a:solidFill>
                  <a:srgbClr val="494949"/>
                </a:solidFill>
              </a:rPr>
              <a:t>Analysis</a:t>
            </a:r>
            <a:endParaRPr sz="2800"/>
          </a:p>
        </p:txBody>
      </p:sp>
      <p:sp>
        <p:nvSpPr>
          <p:cNvPr id="29" name="object 29"/>
          <p:cNvSpPr txBox="1"/>
          <p:nvPr/>
        </p:nvSpPr>
        <p:spPr>
          <a:xfrm>
            <a:off x="4194788" y="2855406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3D3D3D"/>
                </a:solidFill>
                <a:latin typeface="Tahoma"/>
                <a:cs typeface="Tahoma"/>
              </a:rPr>
              <a:t>Data</a:t>
            </a:r>
            <a:r>
              <a:rPr sz="1800" spc="-165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3D3D3D"/>
                </a:solidFill>
                <a:latin typeface="Tahoma"/>
                <a:cs typeface="Tahoma"/>
              </a:rPr>
              <a:t>cleaning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3358" y="1734341"/>
            <a:ext cx="132651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0800" spc="-540" baseline="-17361" dirty="0">
                <a:solidFill>
                  <a:srgbClr val="77C6FC"/>
                </a:solidFill>
                <a:latin typeface="Tahoma"/>
                <a:cs typeface="Tahoma"/>
              </a:rPr>
              <a:t>02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6388" y="1812924"/>
            <a:ext cx="132651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lang="en-US" sz="1800" spc="-90" dirty="0">
                <a:solidFill>
                  <a:srgbClr val="3D3D3D"/>
                </a:solidFill>
                <a:latin typeface="Tahoma"/>
                <a:cs typeface="Tahoma"/>
              </a:rPr>
              <a:t>Check</a:t>
            </a:r>
            <a:r>
              <a:rPr lang="en-US" sz="1800" spc="-16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lang="en-US" sz="1800" spc="-70" dirty="0">
                <a:solidFill>
                  <a:srgbClr val="3D3D3D"/>
                </a:solidFill>
                <a:latin typeface="Tahoma"/>
                <a:cs typeface="Tahoma"/>
              </a:rPr>
              <a:t>missing </a:t>
            </a:r>
            <a:r>
              <a:rPr lang="en-US" sz="1800" spc="-10" dirty="0">
                <a:solidFill>
                  <a:srgbClr val="3D3D3D"/>
                </a:solidFill>
                <a:latin typeface="Tahoma"/>
                <a:cs typeface="Tahoma"/>
              </a:rPr>
              <a:t>value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0636" y="3596132"/>
            <a:ext cx="20137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30" dirty="0">
                <a:solidFill>
                  <a:srgbClr val="3D3D3D"/>
                </a:solidFill>
                <a:latin typeface="Tahoma"/>
                <a:cs typeface="Tahoma"/>
              </a:rPr>
              <a:t>Rename and change some data columns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0857" y="1541779"/>
            <a:ext cx="862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65" dirty="0">
                <a:solidFill>
                  <a:srgbClr val="77C6FC"/>
                </a:solidFill>
                <a:latin typeface="Tahoma"/>
                <a:cs typeface="Tahoma"/>
              </a:rPr>
              <a:t>01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5572" y="3184652"/>
            <a:ext cx="95376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10" dirty="0">
                <a:solidFill>
                  <a:srgbClr val="77C6FC"/>
                </a:solidFill>
                <a:latin typeface="Tahoma"/>
                <a:cs typeface="Tahoma"/>
              </a:rPr>
              <a:t>03</a:t>
            </a:r>
            <a:endParaRPr sz="7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60438"/>
            <a:ext cx="3462020" cy="1482090"/>
            <a:chOff x="-4762" y="60438"/>
            <a:chExt cx="3462020" cy="1482090"/>
          </a:xfrm>
        </p:grpSpPr>
        <p:sp>
          <p:nvSpPr>
            <p:cNvPr id="3" name="object 3"/>
            <p:cNvSpPr/>
            <p:nvPr/>
          </p:nvSpPr>
          <p:spPr>
            <a:xfrm>
              <a:off x="1645925" y="523124"/>
              <a:ext cx="1672589" cy="126364"/>
            </a:xfrm>
            <a:custGeom>
              <a:avLst/>
              <a:gdLst/>
              <a:ahLst/>
              <a:cxnLst/>
              <a:rect l="l" t="t" r="r" b="b"/>
              <a:pathLst>
                <a:path w="1672589" h="126365">
                  <a:moveTo>
                    <a:pt x="0" y="0"/>
                  </a:moveTo>
                  <a:lnTo>
                    <a:pt x="1672500" y="1260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3049" y="529674"/>
              <a:ext cx="829944" cy="743585"/>
            </a:xfrm>
            <a:custGeom>
              <a:avLst/>
              <a:gdLst/>
              <a:ahLst/>
              <a:cxnLst/>
              <a:rect l="l" t="t" r="r" b="b"/>
              <a:pathLst>
                <a:path w="829944" h="743585">
                  <a:moveTo>
                    <a:pt x="0" y="743400"/>
                  </a:moveTo>
                  <a:lnTo>
                    <a:pt x="82950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5200"/>
              <a:ext cx="796925" cy="1188085"/>
            </a:xfrm>
            <a:custGeom>
              <a:avLst/>
              <a:gdLst/>
              <a:ahLst/>
              <a:cxnLst/>
              <a:rect l="l" t="t" r="r" b="b"/>
              <a:pathLst>
                <a:path w="796925" h="1188085">
                  <a:moveTo>
                    <a:pt x="0" y="0"/>
                  </a:moveTo>
                  <a:lnTo>
                    <a:pt x="796500" y="11880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874" y="9646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5" y="0"/>
                  </a:moveTo>
                  <a:lnTo>
                    <a:pt x="239944" y="3746"/>
                  </a:lnTo>
                  <a:lnTo>
                    <a:pt x="195859" y="14591"/>
                  </a:lnTo>
                  <a:lnTo>
                    <a:pt x="154757" y="31943"/>
                  </a:lnTo>
                  <a:lnTo>
                    <a:pt x="117228" y="55210"/>
                  </a:lnTo>
                  <a:lnTo>
                    <a:pt x="83859" y="83799"/>
                  </a:lnTo>
                  <a:lnTo>
                    <a:pt x="55238" y="117120"/>
                  </a:lnTo>
                  <a:lnTo>
                    <a:pt x="31953" y="154580"/>
                  </a:lnTo>
                  <a:lnTo>
                    <a:pt x="14593" y="195587"/>
                  </a:lnTo>
                  <a:lnTo>
                    <a:pt x="3746" y="239549"/>
                  </a:lnTo>
                  <a:lnTo>
                    <a:pt x="0" y="285875"/>
                  </a:lnTo>
                  <a:lnTo>
                    <a:pt x="3746" y="332356"/>
                  </a:lnTo>
                  <a:lnTo>
                    <a:pt x="14593" y="376441"/>
                  </a:lnTo>
                  <a:lnTo>
                    <a:pt x="31953" y="417542"/>
                  </a:lnTo>
                  <a:lnTo>
                    <a:pt x="55238" y="455071"/>
                  </a:lnTo>
                  <a:lnTo>
                    <a:pt x="83859" y="488441"/>
                  </a:lnTo>
                  <a:lnTo>
                    <a:pt x="117228" y="517061"/>
                  </a:lnTo>
                  <a:lnTo>
                    <a:pt x="154757" y="540346"/>
                  </a:lnTo>
                  <a:lnTo>
                    <a:pt x="195859" y="557706"/>
                  </a:lnTo>
                  <a:lnTo>
                    <a:pt x="239944" y="568553"/>
                  </a:lnTo>
                  <a:lnTo>
                    <a:pt x="286425" y="572300"/>
                  </a:lnTo>
                  <a:lnTo>
                    <a:pt x="332899" y="568553"/>
                  </a:lnTo>
                  <a:lnTo>
                    <a:pt x="376981" y="557706"/>
                  </a:lnTo>
                  <a:lnTo>
                    <a:pt x="418081" y="540346"/>
                  </a:lnTo>
                  <a:lnTo>
                    <a:pt x="455610" y="517061"/>
                  </a:lnTo>
                  <a:lnTo>
                    <a:pt x="488981" y="488441"/>
                  </a:lnTo>
                  <a:lnTo>
                    <a:pt x="517604" y="455071"/>
                  </a:lnTo>
                  <a:lnTo>
                    <a:pt x="540891" y="417542"/>
                  </a:lnTo>
                  <a:lnTo>
                    <a:pt x="558253" y="376441"/>
                  </a:lnTo>
                  <a:lnTo>
                    <a:pt x="569102" y="332356"/>
                  </a:lnTo>
                  <a:lnTo>
                    <a:pt x="572850" y="285875"/>
                  </a:lnTo>
                  <a:lnTo>
                    <a:pt x="569102" y="239549"/>
                  </a:lnTo>
                  <a:lnTo>
                    <a:pt x="558253" y="195587"/>
                  </a:lnTo>
                  <a:lnTo>
                    <a:pt x="540891" y="154580"/>
                  </a:lnTo>
                  <a:lnTo>
                    <a:pt x="517604" y="117120"/>
                  </a:lnTo>
                  <a:lnTo>
                    <a:pt x="488981" y="83799"/>
                  </a:lnTo>
                  <a:lnTo>
                    <a:pt x="455610" y="55210"/>
                  </a:lnTo>
                  <a:lnTo>
                    <a:pt x="418081" y="31943"/>
                  </a:lnTo>
                  <a:lnTo>
                    <a:pt x="376981" y="14591"/>
                  </a:lnTo>
                  <a:lnTo>
                    <a:pt x="332899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399" y="9596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899" y="0"/>
                  </a:moveTo>
                  <a:lnTo>
                    <a:pt x="243753" y="3811"/>
                  </a:lnTo>
                  <a:lnTo>
                    <a:pt x="199014" y="14845"/>
                  </a:lnTo>
                  <a:lnTo>
                    <a:pt x="157285" y="32499"/>
                  </a:lnTo>
                  <a:lnTo>
                    <a:pt x="119167" y="56171"/>
                  </a:lnTo>
                  <a:lnTo>
                    <a:pt x="85262" y="85259"/>
                  </a:lnTo>
                  <a:lnTo>
                    <a:pt x="56172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1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2" y="463039"/>
                  </a:lnTo>
                  <a:lnTo>
                    <a:pt x="85262" y="496994"/>
                  </a:lnTo>
                  <a:lnTo>
                    <a:pt x="119167" y="526117"/>
                  </a:lnTo>
                  <a:lnTo>
                    <a:pt x="157285" y="549810"/>
                  </a:lnTo>
                  <a:lnTo>
                    <a:pt x="199014" y="567475"/>
                  </a:lnTo>
                  <a:lnTo>
                    <a:pt x="243753" y="578513"/>
                  </a:lnTo>
                  <a:lnTo>
                    <a:pt x="290899" y="582325"/>
                  </a:lnTo>
                  <a:lnTo>
                    <a:pt x="338039" y="578513"/>
                  </a:lnTo>
                  <a:lnTo>
                    <a:pt x="360991" y="572850"/>
                  </a:lnTo>
                  <a:lnTo>
                    <a:pt x="290899" y="572850"/>
                  </a:lnTo>
                  <a:lnTo>
                    <a:pt x="234026" y="567093"/>
                  </a:lnTo>
                  <a:lnTo>
                    <a:pt x="181178" y="550625"/>
                  </a:lnTo>
                  <a:lnTo>
                    <a:pt x="133452" y="524651"/>
                  </a:lnTo>
                  <a:lnTo>
                    <a:pt x="91950" y="490374"/>
                  </a:lnTo>
                  <a:lnTo>
                    <a:pt x="57431" y="448543"/>
                  </a:lnTo>
                  <a:lnTo>
                    <a:pt x="31484" y="400656"/>
                  </a:lnTo>
                  <a:lnTo>
                    <a:pt x="15151" y="347753"/>
                  </a:lnTo>
                  <a:lnTo>
                    <a:pt x="9474" y="290875"/>
                  </a:lnTo>
                  <a:lnTo>
                    <a:pt x="15151" y="234248"/>
                  </a:lnTo>
                  <a:lnTo>
                    <a:pt x="31484" y="181381"/>
                  </a:lnTo>
                  <a:lnTo>
                    <a:pt x="57431" y="133529"/>
                  </a:lnTo>
                  <a:lnTo>
                    <a:pt x="91950" y="91950"/>
                  </a:lnTo>
                  <a:lnTo>
                    <a:pt x="133452" y="57432"/>
                  </a:lnTo>
                  <a:lnTo>
                    <a:pt x="181178" y="31484"/>
                  </a:lnTo>
                  <a:lnTo>
                    <a:pt x="234026" y="15151"/>
                  </a:lnTo>
                  <a:lnTo>
                    <a:pt x="290899" y="9475"/>
                  </a:lnTo>
                  <a:lnTo>
                    <a:pt x="361002" y="9475"/>
                  </a:lnTo>
                  <a:lnTo>
                    <a:pt x="338039" y="3811"/>
                  </a:lnTo>
                  <a:lnTo>
                    <a:pt x="290899" y="0"/>
                  </a:lnTo>
                  <a:close/>
                </a:path>
                <a:path w="582294" h="582930">
                  <a:moveTo>
                    <a:pt x="361002" y="9475"/>
                  </a:moveTo>
                  <a:lnTo>
                    <a:pt x="290899" y="9475"/>
                  </a:lnTo>
                  <a:lnTo>
                    <a:pt x="347767" y="15151"/>
                  </a:lnTo>
                  <a:lnTo>
                    <a:pt x="400668" y="31484"/>
                  </a:lnTo>
                  <a:lnTo>
                    <a:pt x="448554" y="57432"/>
                  </a:lnTo>
                  <a:lnTo>
                    <a:pt x="490374" y="91950"/>
                  </a:lnTo>
                  <a:lnTo>
                    <a:pt x="524661" y="133529"/>
                  </a:lnTo>
                  <a:lnTo>
                    <a:pt x="550634" y="181381"/>
                  </a:lnTo>
                  <a:lnTo>
                    <a:pt x="567096" y="234248"/>
                  </a:lnTo>
                  <a:lnTo>
                    <a:pt x="572850" y="290875"/>
                  </a:lnTo>
                  <a:lnTo>
                    <a:pt x="567096" y="347753"/>
                  </a:lnTo>
                  <a:lnTo>
                    <a:pt x="550634" y="400656"/>
                  </a:lnTo>
                  <a:lnTo>
                    <a:pt x="524661" y="448543"/>
                  </a:lnTo>
                  <a:lnTo>
                    <a:pt x="490374" y="490374"/>
                  </a:lnTo>
                  <a:lnTo>
                    <a:pt x="448554" y="524651"/>
                  </a:lnTo>
                  <a:lnTo>
                    <a:pt x="400668" y="550625"/>
                  </a:lnTo>
                  <a:lnTo>
                    <a:pt x="347767" y="567093"/>
                  </a:lnTo>
                  <a:lnTo>
                    <a:pt x="290899" y="572850"/>
                  </a:lnTo>
                  <a:lnTo>
                    <a:pt x="360991" y="572850"/>
                  </a:lnTo>
                  <a:lnTo>
                    <a:pt x="424498" y="549810"/>
                  </a:lnTo>
                  <a:lnTo>
                    <a:pt x="462613" y="526117"/>
                  </a:lnTo>
                  <a:lnTo>
                    <a:pt x="496515" y="496994"/>
                  </a:lnTo>
                  <a:lnTo>
                    <a:pt x="525603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1"/>
                  </a:lnTo>
                  <a:lnTo>
                    <a:pt x="581774" y="290875"/>
                  </a:lnTo>
                  <a:lnTo>
                    <a:pt x="577963" y="243735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3" y="119161"/>
                  </a:lnTo>
                  <a:lnTo>
                    <a:pt x="496515" y="85259"/>
                  </a:lnTo>
                  <a:lnTo>
                    <a:pt x="462613" y="56171"/>
                  </a:lnTo>
                  <a:lnTo>
                    <a:pt x="424498" y="32499"/>
                  </a:lnTo>
                  <a:lnTo>
                    <a:pt x="382773" y="14845"/>
                  </a:lnTo>
                  <a:lnTo>
                    <a:pt x="361002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299" y="1037150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4000" y="0"/>
                  </a:moveTo>
                  <a:lnTo>
                    <a:pt x="164944" y="5623"/>
                  </a:lnTo>
                  <a:lnTo>
                    <a:pt x="119905" y="21648"/>
                  </a:lnTo>
                  <a:lnTo>
                    <a:pt x="80170" y="46807"/>
                  </a:lnTo>
                  <a:lnTo>
                    <a:pt x="47025" y="79831"/>
                  </a:lnTo>
                  <a:lnTo>
                    <a:pt x="21758" y="119454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8" y="307519"/>
                  </a:lnTo>
                  <a:lnTo>
                    <a:pt x="47025" y="347254"/>
                  </a:lnTo>
                  <a:lnTo>
                    <a:pt x="80170" y="380398"/>
                  </a:lnTo>
                  <a:lnTo>
                    <a:pt x="119905" y="405666"/>
                  </a:lnTo>
                  <a:lnTo>
                    <a:pt x="164944" y="421770"/>
                  </a:lnTo>
                  <a:lnTo>
                    <a:pt x="214000" y="427424"/>
                  </a:lnTo>
                  <a:lnTo>
                    <a:pt x="263046" y="421770"/>
                  </a:lnTo>
                  <a:lnTo>
                    <a:pt x="308078" y="405666"/>
                  </a:lnTo>
                  <a:lnTo>
                    <a:pt x="347809" y="380398"/>
                  </a:lnTo>
                  <a:lnTo>
                    <a:pt x="380951" y="347254"/>
                  </a:lnTo>
                  <a:lnTo>
                    <a:pt x="406217" y="307519"/>
                  </a:lnTo>
                  <a:lnTo>
                    <a:pt x="422321" y="262480"/>
                  </a:lnTo>
                  <a:lnTo>
                    <a:pt x="427975" y="213424"/>
                  </a:lnTo>
                  <a:lnTo>
                    <a:pt x="422321" y="164408"/>
                  </a:lnTo>
                  <a:lnTo>
                    <a:pt x="406217" y="119454"/>
                  </a:lnTo>
                  <a:lnTo>
                    <a:pt x="380951" y="79831"/>
                  </a:lnTo>
                  <a:lnTo>
                    <a:pt x="347809" y="46807"/>
                  </a:lnTo>
                  <a:lnTo>
                    <a:pt x="308078" y="21648"/>
                  </a:lnTo>
                  <a:lnTo>
                    <a:pt x="263046" y="5623"/>
                  </a:lnTo>
                  <a:lnTo>
                    <a:pt x="21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850" y="10321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49" y="0"/>
                  </a:moveTo>
                  <a:lnTo>
                    <a:pt x="168446" y="5784"/>
                  </a:lnTo>
                  <a:lnTo>
                    <a:pt x="122499" y="22255"/>
                  </a:lnTo>
                  <a:lnTo>
                    <a:pt x="81934" y="48084"/>
                  </a:lnTo>
                  <a:lnTo>
                    <a:pt x="48076" y="81945"/>
                  </a:lnTo>
                  <a:lnTo>
                    <a:pt x="22251" y="122510"/>
                  </a:lnTo>
                  <a:lnTo>
                    <a:pt x="5783" y="168454"/>
                  </a:lnTo>
                  <a:lnTo>
                    <a:pt x="0" y="218450"/>
                  </a:lnTo>
                  <a:lnTo>
                    <a:pt x="5783" y="268656"/>
                  </a:lnTo>
                  <a:lnTo>
                    <a:pt x="22251" y="314749"/>
                  </a:lnTo>
                  <a:lnTo>
                    <a:pt x="48076" y="355412"/>
                  </a:lnTo>
                  <a:lnTo>
                    <a:pt x="81934" y="389330"/>
                  </a:lnTo>
                  <a:lnTo>
                    <a:pt x="122499" y="415186"/>
                  </a:lnTo>
                  <a:lnTo>
                    <a:pt x="168446" y="431664"/>
                  </a:lnTo>
                  <a:lnTo>
                    <a:pt x="218449" y="437450"/>
                  </a:lnTo>
                  <a:lnTo>
                    <a:pt x="268624" y="431664"/>
                  </a:lnTo>
                  <a:lnTo>
                    <a:pt x="278928" y="427974"/>
                  </a:lnTo>
                  <a:lnTo>
                    <a:pt x="218449" y="427974"/>
                  </a:lnTo>
                  <a:lnTo>
                    <a:pt x="176243" y="423726"/>
                  </a:lnTo>
                  <a:lnTo>
                    <a:pt x="137074" y="411537"/>
                  </a:lnTo>
                  <a:lnTo>
                    <a:pt x="101674" y="392241"/>
                  </a:lnTo>
                  <a:lnTo>
                    <a:pt x="70774" y="366674"/>
                  </a:lnTo>
                  <a:lnTo>
                    <a:pt x="45207" y="335684"/>
                  </a:lnTo>
                  <a:lnTo>
                    <a:pt x="25912" y="300090"/>
                  </a:lnTo>
                  <a:lnTo>
                    <a:pt x="13723" y="260731"/>
                  </a:lnTo>
                  <a:lnTo>
                    <a:pt x="9474" y="218450"/>
                  </a:lnTo>
                  <a:lnTo>
                    <a:pt x="13723" y="176489"/>
                  </a:lnTo>
                  <a:lnTo>
                    <a:pt x="25912" y="137300"/>
                  </a:lnTo>
                  <a:lnTo>
                    <a:pt x="45207" y="101766"/>
                  </a:lnTo>
                  <a:lnTo>
                    <a:pt x="70774" y="70774"/>
                  </a:lnTo>
                  <a:lnTo>
                    <a:pt x="101674" y="45217"/>
                  </a:lnTo>
                  <a:lnTo>
                    <a:pt x="137074" y="25921"/>
                  </a:lnTo>
                  <a:lnTo>
                    <a:pt x="176243" y="13726"/>
                  </a:lnTo>
                  <a:lnTo>
                    <a:pt x="218449" y="9474"/>
                  </a:lnTo>
                  <a:lnTo>
                    <a:pt x="278930" y="9474"/>
                  </a:lnTo>
                  <a:lnTo>
                    <a:pt x="268624" y="5784"/>
                  </a:lnTo>
                  <a:lnTo>
                    <a:pt x="218449" y="0"/>
                  </a:lnTo>
                  <a:close/>
                </a:path>
                <a:path w="436880" h="437515">
                  <a:moveTo>
                    <a:pt x="278930" y="9474"/>
                  </a:moveTo>
                  <a:lnTo>
                    <a:pt x="218449" y="9474"/>
                  </a:lnTo>
                  <a:lnTo>
                    <a:pt x="260728" y="13726"/>
                  </a:lnTo>
                  <a:lnTo>
                    <a:pt x="300081" y="25921"/>
                  </a:lnTo>
                  <a:lnTo>
                    <a:pt x="335674" y="45217"/>
                  </a:lnTo>
                  <a:lnTo>
                    <a:pt x="366674" y="70774"/>
                  </a:lnTo>
                  <a:lnTo>
                    <a:pt x="392242" y="101766"/>
                  </a:lnTo>
                  <a:lnTo>
                    <a:pt x="411537" y="137300"/>
                  </a:lnTo>
                  <a:lnTo>
                    <a:pt x="423726" y="176489"/>
                  </a:lnTo>
                  <a:lnTo>
                    <a:pt x="427974" y="218450"/>
                  </a:lnTo>
                  <a:lnTo>
                    <a:pt x="423726" y="260731"/>
                  </a:lnTo>
                  <a:lnTo>
                    <a:pt x="411537" y="300090"/>
                  </a:lnTo>
                  <a:lnTo>
                    <a:pt x="392242" y="335684"/>
                  </a:lnTo>
                  <a:lnTo>
                    <a:pt x="366674" y="366674"/>
                  </a:lnTo>
                  <a:lnTo>
                    <a:pt x="335674" y="392241"/>
                  </a:lnTo>
                  <a:lnTo>
                    <a:pt x="300081" y="411537"/>
                  </a:lnTo>
                  <a:lnTo>
                    <a:pt x="260728" y="423726"/>
                  </a:lnTo>
                  <a:lnTo>
                    <a:pt x="218449" y="427974"/>
                  </a:lnTo>
                  <a:lnTo>
                    <a:pt x="278928" y="427974"/>
                  </a:lnTo>
                  <a:lnTo>
                    <a:pt x="355186" y="389330"/>
                  </a:lnTo>
                  <a:lnTo>
                    <a:pt x="388981" y="355412"/>
                  </a:lnTo>
                  <a:lnTo>
                    <a:pt x="414725" y="314749"/>
                  </a:lnTo>
                  <a:lnTo>
                    <a:pt x="431121" y="268656"/>
                  </a:lnTo>
                  <a:lnTo>
                    <a:pt x="436874" y="218450"/>
                  </a:lnTo>
                  <a:lnTo>
                    <a:pt x="431121" y="168454"/>
                  </a:lnTo>
                  <a:lnTo>
                    <a:pt x="414725" y="122510"/>
                  </a:lnTo>
                  <a:lnTo>
                    <a:pt x="388981" y="81945"/>
                  </a:lnTo>
                  <a:lnTo>
                    <a:pt x="355186" y="48084"/>
                  </a:lnTo>
                  <a:lnTo>
                    <a:pt x="314635" y="22255"/>
                  </a:lnTo>
                  <a:lnTo>
                    <a:pt x="27893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425" y="1115725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4" y="0"/>
                  </a:moveTo>
                  <a:lnTo>
                    <a:pt x="92172" y="6910"/>
                  </a:lnTo>
                  <a:lnTo>
                    <a:pt x="55139" y="26126"/>
                  </a:lnTo>
                  <a:lnTo>
                    <a:pt x="25969" y="55371"/>
                  </a:lnTo>
                  <a:lnTo>
                    <a:pt x="6858" y="92370"/>
                  </a:lnTo>
                  <a:lnTo>
                    <a:pt x="0" y="134849"/>
                  </a:lnTo>
                  <a:lnTo>
                    <a:pt x="6858" y="177609"/>
                  </a:lnTo>
                  <a:lnTo>
                    <a:pt x="25969" y="214779"/>
                  </a:lnTo>
                  <a:lnTo>
                    <a:pt x="55139" y="244111"/>
                  </a:lnTo>
                  <a:lnTo>
                    <a:pt x="92172" y="263359"/>
                  </a:lnTo>
                  <a:lnTo>
                    <a:pt x="134874" y="270275"/>
                  </a:lnTo>
                  <a:lnTo>
                    <a:pt x="177631" y="263359"/>
                  </a:lnTo>
                  <a:lnTo>
                    <a:pt x="214795" y="244111"/>
                  </a:lnTo>
                  <a:lnTo>
                    <a:pt x="244120" y="214779"/>
                  </a:lnTo>
                  <a:lnTo>
                    <a:pt x="263362" y="177609"/>
                  </a:lnTo>
                  <a:lnTo>
                    <a:pt x="270274" y="134849"/>
                  </a:lnTo>
                  <a:lnTo>
                    <a:pt x="263362" y="92370"/>
                  </a:lnTo>
                  <a:lnTo>
                    <a:pt x="244120" y="55371"/>
                  </a:lnTo>
                  <a:lnTo>
                    <a:pt x="214795" y="26126"/>
                  </a:lnTo>
                  <a:lnTo>
                    <a:pt x="177631" y="6910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425" y="1111275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5" y="0"/>
                  </a:moveTo>
                  <a:lnTo>
                    <a:pt x="95798" y="7104"/>
                  </a:lnTo>
                  <a:lnTo>
                    <a:pt x="57418" y="26886"/>
                  </a:lnTo>
                  <a:lnTo>
                    <a:pt x="27088" y="57045"/>
                  </a:lnTo>
                  <a:lnTo>
                    <a:pt x="7164" y="95283"/>
                  </a:lnTo>
                  <a:lnTo>
                    <a:pt x="0" y="139299"/>
                  </a:lnTo>
                  <a:lnTo>
                    <a:pt x="7164" y="183597"/>
                  </a:lnTo>
                  <a:lnTo>
                    <a:pt x="27088" y="222005"/>
                  </a:lnTo>
                  <a:lnTo>
                    <a:pt x="57418" y="252251"/>
                  </a:lnTo>
                  <a:lnTo>
                    <a:pt x="95798" y="272065"/>
                  </a:lnTo>
                  <a:lnTo>
                    <a:pt x="139875" y="279175"/>
                  </a:lnTo>
                  <a:lnTo>
                    <a:pt x="184160" y="272065"/>
                  </a:lnTo>
                  <a:lnTo>
                    <a:pt x="188745" y="269699"/>
                  </a:lnTo>
                  <a:lnTo>
                    <a:pt x="139875" y="269699"/>
                  </a:lnTo>
                  <a:lnTo>
                    <a:pt x="113516" y="267071"/>
                  </a:lnTo>
                  <a:lnTo>
                    <a:pt x="67069" y="247603"/>
                  </a:lnTo>
                  <a:lnTo>
                    <a:pt x="31802" y="212568"/>
                  </a:lnTo>
                  <a:lnTo>
                    <a:pt x="12111" y="165744"/>
                  </a:lnTo>
                  <a:lnTo>
                    <a:pt x="9474" y="139299"/>
                  </a:lnTo>
                  <a:lnTo>
                    <a:pt x="12111" y="113186"/>
                  </a:lnTo>
                  <a:lnTo>
                    <a:pt x="31802" y="66585"/>
                  </a:lnTo>
                  <a:lnTo>
                    <a:pt x="67069" y="31237"/>
                  </a:lnTo>
                  <a:lnTo>
                    <a:pt x="113516" y="11539"/>
                  </a:lnTo>
                  <a:lnTo>
                    <a:pt x="139875" y="8900"/>
                  </a:lnTo>
                  <a:lnTo>
                    <a:pt x="187645" y="8900"/>
                  </a:lnTo>
                  <a:lnTo>
                    <a:pt x="184160" y="7104"/>
                  </a:lnTo>
                  <a:lnTo>
                    <a:pt x="139875" y="0"/>
                  </a:lnTo>
                  <a:close/>
                </a:path>
                <a:path w="280034" h="279400">
                  <a:moveTo>
                    <a:pt x="187645" y="8900"/>
                  </a:moveTo>
                  <a:lnTo>
                    <a:pt x="139875" y="8900"/>
                  </a:lnTo>
                  <a:lnTo>
                    <a:pt x="166228" y="11539"/>
                  </a:lnTo>
                  <a:lnTo>
                    <a:pt x="190709" y="19143"/>
                  </a:lnTo>
                  <a:lnTo>
                    <a:pt x="232374" y="47349"/>
                  </a:lnTo>
                  <a:lnTo>
                    <a:pt x="260099" y="88740"/>
                  </a:lnTo>
                  <a:lnTo>
                    <a:pt x="270274" y="139299"/>
                  </a:lnTo>
                  <a:lnTo>
                    <a:pt x="267643" y="165744"/>
                  </a:lnTo>
                  <a:lnTo>
                    <a:pt x="248168" y="212568"/>
                  </a:lnTo>
                  <a:lnTo>
                    <a:pt x="212898" y="247603"/>
                  </a:lnTo>
                  <a:lnTo>
                    <a:pt x="166228" y="267071"/>
                  </a:lnTo>
                  <a:lnTo>
                    <a:pt x="139875" y="269699"/>
                  </a:lnTo>
                  <a:lnTo>
                    <a:pt x="188745" y="269699"/>
                  </a:lnTo>
                  <a:lnTo>
                    <a:pt x="222560" y="252251"/>
                  </a:lnTo>
                  <a:lnTo>
                    <a:pt x="252803" y="222005"/>
                  </a:lnTo>
                  <a:lnTo>
                    <a:pt x="272615" y="183597"/>
                  </a:lnTo>
                  <a:lnTo>
                    <a:pt x="279724" y="139299"/>
                  </a:lnTo>
                  <a:lnTo>
                    <a:pt x="272615" y="95283"/>
                  </a:lnTo>
                  <a:lnTo>
                    <a:pt x="252803" y="57045"/>
                  </a:lnTo>
                  <a:lnTo>
                    <a:pt x="222560" y="26886"/>
                  </a:lnTo>
                  <a:lnTo>
                    <a:pt x="187645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4875" y="393124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9"/>
                  </a:lnTo>
                  <a:lnTo>
                    <a:pt x="27187" y="57656"/>
                  </a:lnTo>
                  <a:lnTo>
                    <a:pt x="7175" y="96361"/>
                  </a:lnTo>
                  <a:lnTo>
                    <a:pt x="0" y="140975"/>
                  </a:lnTo>
                  <a:lnTo>
                    <a:pt x="7175" y="185869"/>
                  </a:lnTo>
                  <a:lnTo>
                    <a:pt x="27187" y="224745"/>
                  </a:lnTo>
                  <a:lnTo>
                    <a:pt x="57763" y="255329"/>
                  </a:lnTo>
                  <a:lnTo>
                    <a:pt x="96633" y="275347"/>
                  </a:lnTo>
                  <a:lnTo>
                    <a:pt x="141524" y="282525"/>
                  </a:lnTo>
                  <a:lnTo>
                    <a:pt x="186150" y="275347"/>
                  </a:lnTo>
                  <a:lnTo>
                    <a:pt x="224863" y="255329"/>
                  </a:lnTo>
                  <a:lnTo>
                    <a:pt x="255363" y="224745"/>
                  </a:lnTo>
                  <a:lnTo>
                    <a:pt x="275350" y="185869"/>
                  </a:lnTo>
                  <a:lnTo>
                    <a:pt x="282524" y="140975"/>
                  </a:lnTo>
                  <a:lnTo>
                    <a:pt x="275350" y="96361"/>
                  </a:lnTo>
                  <a:lnTo>
                    <a:pt x="255363" y="57656"/>
                  </a:lnTo>
                  <a:lnTo>
                    <a:pt x="224863" y="27159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0399" y="388100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6000" y="0"/>
                  </a:moveTo>
                  <a:lnTo>
                    <a:pt x="99789" y="7479"/>
                  </a:lnTo>
                  <a:lnTo>
                    <a:pt x="59702" y="28279"/>
                  </a:lnTo>
                  <a:lnTo>
                    <a:pt x="28121" y="59939"/>
                  </a:lnTo>
                  <a:lnTo>
                    <a:pt x="7427" y="99999"/>
                  </a:lnTo>
                  <a:lnTo>
                    <a:pt x="0" y="145999"/>
                  </a:lnTo>
                  <a:lnTo>
                    <a:pt x="7427" y="192270"/>
                  </a:lnTo>
                  <a:lnTo>
                    <a:pt x="28121" y="232499"/>
                  </a:lnTo>
                  <a:lnTo>
                    <a:pt x="59702" y="264250"/>
                  </a:lnTo>
                  <a:lnTo>
                    <a:pt x="99789" y="285087"/>
                  </a:lnTo>
                  <a:lnTo>
                    <a:pt x="146000" y="292574"/>
                  </a:lnTo>
                  <a:lnTo>
                    <a:pt x="192000" y="285087"/>
                  </a:lnTo>
                  <a:lnTo>
                    <a:pt x="195823" y="283099"/>
                  </a:lnTo>
                  <a:lnTo>
                    <a:pt x="146000" y="283099"/>
                  </a:lnTo>
                  <a:lnTo>
                    <a:pt x="118399" y="280275"/>
                  </a:lnTo>
                  <a:lnTo>
                    <a:pt x="69450" y="259579"/>
                  </a:lnTo>
                  <a:lnTo>
                    <a:pt x="32434" y="222804"/>
                  </a:lnTo>
                  <a:lnTo>
                    <a:pt x="11746" y="173691"/>
                  </a:lnTo>
                  <a:lnTo>
                    <a:pt x="8925" y="145999"/>
                  </a:lnTo>
                  <a:lnTo>
                    <a:pt x="11746" y="118639"/>
                  </a:lnTo>
                  <a:lnTo>
                    <a:pt x="32434" y="69759"/>
                  </a:lnTo>
                  <a:lnTo>
                    <a:pt x="69450" y="32751"/>
                  </a:lnTo>
                  <a:lnTo>
                    <a:pt x="118399" y="12217"/>
                  </a:lnTo>
                  <a:lnTo>
                    <a:pt x="146000" y="9474"/>
                  </a:lnTo>
                  <a:lnTo>
                    <a:pt x="195841" y="9474"/>
                  </a:lnTo>
                  <a:lnTo>
                    <a:pt x="192000" y="7479"/>
                  </a:lnTo>
                  <a:lnTo>
                    <a:pt x="146000" y="0"/>
                  </a:lnTo>
                  <a:close/>
                </a:path>
                <a:path w="292100" h="292734">
                  <a:moveTo>
                    <a:pt x="195841" y="9474"/>
                  </a:moveTo>
                  <a:lnTo>
                    <a:pt x="146000" y="9474"/>
                  </a:lnTo>
                  <a:lnTo>
                    <a:pt x="173374" y="12217"/>
                  </a:lnTo>
                  <a:lnTo>
                    <a:pt x="199022" y="20133"/>
                  </a:lnTo>
                  <a:lnTo>
                    <a:pt x="242425" y="49599"/>
                  </a:lnTo>
                  <a:lnTo>
                    <a:pt x="271878" y="92999"/>
                  </a:lnTo>
                  <a:lnTo>
                    <a:pt x="282525" y="145999"/>
                  </a:lnTo>
                  <a:lnTo>
                    <a:pt x="279785" y="173691"/>
                  </a:lnTo>
                  <a:lnTo>
                    <a:pt x="259269" y="222804"/>
                  </a:lnTo>
                  <a:lnTo>
                    <a:pt x="222264" y="259579"/>
                  </a:lnTo>
                  <a:lnTo>
                    <a:pt x="173374" y="280275"/>
                  </a:lnTo>
                  <a:lnTo>
                    <a:pt x="146000" y="283099"/>
                  </a:lnTo>
                  <a:lnTo>
                    <a:pt x="195823" y="283099"/>
                  </a:lnTo>
                  <a:lnTo>
                    <a:pt x="232060" y="264250"/>
                  </a:lnTo>
                  <a:lnTo>
                    <a:pt x="263719" y="232499"/>
                  </a:lnTo>
                  <a:lnTo>
                    <a:pt x="284519" y="192270"/>
                  </a:lnTo>
                  <a:lnTo>
                    <a:pt x="291999" y="145999"/>
                  </a:lnTo>
                  <a:lnTo>
                    <a:pt x="284519" y="99999"/>
                  </a:lnTo>
                  <a:lnTo>
                    <a:pt x="263719" y="59939"/>
                  </a:lnTo>
                  <a:lnTo>
                    <a:pt x="232060" y="28279"/>
                  </a:lnTo>
                  <a:lnTo>
                    <a:pt x="19584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275" y="450524"/>
              <a:ext cx="167725" cy="167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66292" y="497631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1" y="0"/>
                  </a:moveTo>
                  <a:lnTo>
                    <a:pt x="98674" y="7351"/>
                  </a:lnTo>
                  <a:lnTo>
                    <a:pt x="59060" y="27814"/>
                  </a:lnTo>
                  <a:lnTo>
                    <a:pt x="27829" y="59005"/>
                  </a:lnTo>
                  <a:lnTo>
                    <a:pt x="7352" y="98537"/>
                  </a:lnTo>
                  <a:lnTo>
                    <a:pt x="0" y="144024"/>
                  </a:lnTo>
                  <a:lnTo>
                    <a:pt x="7352" y="189651"/>
                  </a:lnTo>
                  <a:lnTo>
                    <a:pt x="27829" y="229264"/>
                  </a:lnTo>
                  <a:lnTo>
                    <a:pt x="59060" y="260495"/>
                  </a:lnTo>
                  <a:lnTo>
                    <a:pt x="98674" y="280971"/>
                  </a:lnTo>
                  <a:lnTo>
                    <a:pt x="144301" y="288324"/>
                  </a:lnTo>
                  <a:lnTo>
                    <a:pt x="189923" y="280971"/>
                  </a:lnTo>
                  <a:lnTo>
                    <a:pt x="229537" y="260495"/>
                  </a:lnTo>
                  <a:lnTo>
                    <a:pt x="260769" y="229264"/>
                  </a:lnTo>
                  <a:lnTo>
                    <a:pt x="281248" y="189651"/>
                  </a:lnTo>
                  <a:lnTo>
                    <a:pt x="288602" y="144024"/>
                  </a:lnTo>
                  <a:lnTo>
                    <a:pt x="281248" y="98537"/>
                  </a:lnTo>
                  <a:lnTo>
                    <a:pt x="260769" y="59005"/>
                  </a:lnTo>
                  <a:lnTo>
                    <a:pt x="229537" y="27814"/>
                  </a:lnTo>
                  <a:lnTo>
                    <a:pt x="189923" y="7351"/>
                  </a:lnTo>
                  <a:lnTo>
                    <a:pt x="14430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4038" y="495112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>
                  <a:moveTo>
                    <a:pt x="146555" y="0"/>
                  </a:moveTo>
                  <a:lnTo>
                    <a:pt x="100263" y="7479"/>
                  </a:lnTo>
                  <a:lnTo>
                    <a:pt x="60036" y="28299"/>
                  </a:lnTo>
                  <a:lnTo>
                    <a:pt x="28299" y="60034"/>
                  </a:lnTo>
                  <a:lnTo>
                    <a:pt x="7479" y="100257"/>
                  </a:lnTo>
                  <a:lnTo>
                    <a:pt x="0" y="146544"/>
                  </a:lnTo>
                  <a:lnTo>
                    <a:pt x="7479" y="192971"/>
                  </a:lnTo>
                  <a:lnTo>
                    <a:pt x="28299" y="233279"/>
                  </a:lnTo>
                  <a:lnTo>
                    <a:pt x="60036" y="265058"/>
                  </a:lnTo>
                  <a:lnTo>
                    <a:pt x="100263" y="285894"/>
                  </a:lnTo>
                  <a:lnTo>
                    <a:pt x="146555" y="293376"/>
                  </a:lnTo>
                  <a:lnTo>
                    <a:pt x="176090" y="288602"/>
                  </a:lnTo>
                  <a:lnTo>
                    <a:pt x="146555" y="288602"/>
                  </a:lnTo>
                  <a:lnTo>
                    <a:pt x="117902" y="285702"/>
                  </a:lnTo>
                  <a:lnTo>
                    <a:pt x="67233" y="264319"/>
                  </a:lnTo>
                  <a:lnTo>
                    <a:pt x="28934" y="225976"/>
                  </a:lnTo>
                  <a:lnTo>
                    <a:pt x="7633" y="175198"/>
                  </a:lnTo>
                  <a:lnTo>
                    <a:pt x="4773" y="146544"/>
                  </a:lnTo>
                  <a:lnTo>
                    <a:pt x="7633" y="118015"/>
                  </a:lnTo>
                  <a:lnTo>
                    <a:pt x="28934" y="67272"/>
                  </a:lnTo>
                  <a:lnTo>
                    <a:pt x="67233" y="28934"/>
                  </a:lnTo>
                  <a:lnTo>
                    <a:pt x="117902" y="7633"/>
                  </a:lnTo>
                  <a:lnTo>
                    <a:pt x="146555" y="4773"/>
                  </a:lnTo>
                  <a:lnTo>
                    <a:pt x="176099" y="4773"/>
                  </a:lnTo>
                  <a:lnTo>
                    <a:pt x="146555" y="0"/>
                  </a:lnTo>
                  <a:close/>
                </a:path>
                <a:path w="293370" h="293370">
                  <a:moveTo>
                    <a:pt x="176099" y="4773"/>
                  </a:moveTo>
                  <a:lnTo>
                    <a:pt x="146555" y="4773"/>
                  </a:lnTo>
                  <a:lnTo>
                    <a:pt x="175205" y="7633"/>
                  </a:lnTo>
                  <a:lnTo>
                    <a:pt x="201857" y="15862"/>
                  </a:lnTo>
                  <a:lnTo>
                    <a:pt x="247051" y="46324"/>
                  </a:lnTo>
                  <a:lnTo>
                    <a:pt x="277410" y="91380"/>
                  </a:lnTo>
                  <a:lnTo>
                    <a:pt x="288602" y="146544"/>
                  </a:lnTo>
                  <a:lnTo>
                    <a:pt x="285703" y="175198"/>
                  </a:lnTo>
                  <a:lnTo>
                    <a:pt x="264325" y="225976"/>
                  </a:lnTo>
                  <a:lnTo>
                    <a:pt x="225982" y="264319"/>
                  </a:lnTo>
                  <a:lnTo>
                    <a:pt x="175205" y="285702"/>
                  </a:lnTo>
                  <a:lnTo>
                    <a:pt x="146555" y="288602"/>
                  </a:lnTo>
                  <a:lnTo>
                    <a:pt x="176090" y="288602"/>
                  </a:lnTo>
                  <a:lnTo>
                    <a:pt x="233064" y="265058"/>
                  </a:lnTo>
                  <a:lnTo>
                    <a:pt x="264799" y="233279"/>
                  </a:lnTo>
                  <a:lnTo>
                    <a:pt x="285619" y="192971"/>
                  </a:lnTo>
                  <a:lnTo>
                    <a:pt x="293098" y="146544"/>
                  </a:lnTo>
                  <a:lnTo>
                    <a:pt x="285619" y="100257"/>
                  </a:lnTo>
                  <a:lnTo>
                    <a:pt x="264799" y="60034"/>
                  </a:lnTo>
                  <a:lnTo>
                    <a:pt x="233064" y="28299"/>
                  </a:lnTo>
                  <a:lnTo>
                    <a:pt x="192841" y="7479"/>
                  </a:lnTo>
                  <a:lnTo>
                    <a:pt x="176099" y="477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537" y="531601"/>
              <a:ext cx="220098" cy="22038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3675124" y="3611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13500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1119" y="3611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7000" y="20954"/>
                </a:lnTo>
                <a:lnTo>
                  <a:pt x="27000" y="13500"/>
                </a:lnTo>
                <a:lnTo>
                  <a:pt x="27000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7111" y="3611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5" y="0"/>
                </a:lnTo>
                <a:lnTo>
                  <a:pt x="0" y="6043"/>
                </a:lnTo>
                <a:lnTo>
                  <a:pt x="0" y="20954"/>
                </a:lnTo>
                <a:lnTo>
                  <a:pt x="6045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13500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424" y="2426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6"/>
                </a:lnTo>
                <a:lnTo>
                  <a:pt x="27000" y="13500"/>
                </a:lnTo>
                <a:lnTo>
                  <a:pt x="27000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419" y="2426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13500"/>
                </a:lnTo>
                <a:lnTo>
                  <a:pt x="26999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412" y="2426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13500"/>
                </a:lnTo>
                <a:lnTo>
                  <a:pt x="26999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9724" y="16536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13500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5718" y="16536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6"/>
                </a:lnTo>
                <a:lnTo>
                  <a:pt x="27000" y="13500"/>
                </a:lnTo>
                <a:lnTo>
                  <a:pt x="27000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1711" y="16536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13500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-4762" y="3898600"/>
            <a:ext cx="2116455" cy="1163320"/>
            <a:chOff x="-4762" y="3898600"/>
            <a:chExt cx="2116455" cy="1163320"/>
          </a:xfrm>
        </p:grpSpPr>
        <p:sp>
          <p:nvSpPr>
            <p:cNvPr id="28" name="object 28"/>
            <p:cNvSpPr/>
            <p:nvPr/>
          </p:nvSpPr>
          <p:spPr>
            <a:xfrm>
              <a:off x="791399" y="4212400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5" h="542925">
                  <a:moveTo>
                    <a:pt x="0" y="0"/>
                  </a:moveTo>
                  <a:lnTo>
                    <a:pt x="1157100" y="5427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4220425"/>
              <a:ext cx="791845" cy="836930"/>
            </a:xfrm>
            <a:custGeom>
              <a:avLst/>
              <a:gdLst/>
              <a:ahLst/>
              <a:cxnLst/>
              <a:rect l="l" t="t" r="r" b="b"/>
              <a:pathLst>
                <a:path w="791845" h="836929">
                  <a:moveTo>
                    <a:pt x="0" y="836400"/>
                  </a:moveTo>
                  <a:lnTo>
                    <a:pt x="79140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874" y="3945950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70">
                  <a:moveTo>
                    <a:pt x="286425" y="0"/>
                  </a:moveTo>
                  <a:lnTo>
                    <a:pt x="239944" y="3746"/>
                  </a:lnTo>
                  <a:lnTo>
                    <a:pt x="195859" y="14593"/>
                  </a:lnTo>
                  <a:lnTo>
                    <a:pt x="154757" y="31953"/>
                  </a:lnTo>
                  <a:lnTo>
                    <a:pt x="117228" y="55238"/>
                  </a:lnTo>
                  <a:lnTo>
                    <a:pt x="83859" y="83859"/>
                  </a:lnTo>
                  <a:lnTo>
                    <a:pt x="55238" y="117228"/>
                  </a:lnTo>
                  <a:lnTo>
                    <a:pt x="31953" y="154757"/>
                  </a:lnTo>
                  <a:lnTo>
                    <a:pt x="14593" y="195859"/>
                  </a:lnTo>
                  <a:lnTo>
                    <a:pt x="3746" y="239944"/>
                  </a:lnTo>
                  <a:lnTo>
                    <a:pt x="0" y="286424"/>
                  </a:lnTo>
                  <a:lnTo>
                    <a:pt x="3746" y="332750"/>
                  </a:lnTo>
                  <a:lnTo>
                    <a:pt x="14593" y="376712"/>
                  </a:lnTo>
                  <a:lnTo>
                    <a:pt x="31953" y="417719"/>
                  </a:lnTo>
                  <a:lnTo>
                    <a:pt x="55238" y="455179"/>
                  </a:lnTo>
                  <a:lnTo>
                    <a:pt x="83859" y="488499"/>
                  </a:lnTo>
                  <a:lnTo>
                    <a:pt x="117228" y="517089"/>
                  </a:lnTo>
                  <a:lnTo>
                    <a:pt x="154757" y="540356"/>
                  </a:lnTo>
                  <a:lnTo>
                    <a:pt x="195859" y="557708"/>
                  </a:lnTo>
                  <a:lnTo>
                    <a:pt x="239944" y="568553"/>
                  </a:lnTo>
                  <a:lnTo>
                    <a:pt x="286425" y="572299"/>
                  </a:lnTo>
                  <a:lnTo>
                    <a:pt x="332899" y="568553"/>
                  </a:lnTo>
                  <a:lnTo>
                    <a:pt x="376981" y="557708"/>
                  </a:lnTo>
                  <a:lnTo>
                    <a:pt x="418081" y="540356"/>
                  </a:lnTo>
                  <a:lnTo>
                    <a:pt x="455610" y="517089"/>
                  </a:lnTo>
                  <a:lnTo>
                    <a:pt x="488981" y="488499"/>
                  </a:lnTo>
                  <a:lnTo>
                    <a:pt x="517604" y="455179"/>
                  </a:lnTo>
                  <a:lnTo>
                    <a:pt x="540891" y="417719"/>
                  </a:lnTo>
                  <a:lnTo>
                    <a:pt x="558253" y="376712"/>
                  </a:lnTo>
                  <a:lnTo>
                    <a:pt x="569102" y="332750"/>
                  </a:lnTo>
                  <a:lnTo>
                    <a:pt x="572850" y="286424"/>
                  </a:lnTo>
                  <a:lnTo>
                    <a:pt x="569102" y="239944"/>
                  </a:lnTo>
                  <a:lnTo>
                    <a:pt x="558253" y="195859"/>
                  </a:lnTo>
                  <a:lnTo>
                    <a:pt x="540891" y="154757"/>
                  </a:lnTo>
                  <a:lnTo>
                    <a:pt x="517604" y="117228"/>
                  </a:lnTo>
                  <a:lnTo>
                    <a:pt x="488981" y="83859"/>
                  </a:lnTo>
                  <a:lnTo>
                    <a:pt x="455610" y="55238"/>
                  </a:lnTo>
                  <a:lnTo>
                    <a:pt x="418081" y="31953"/>
                  </a:lnTo>
                  <a:lnTo>
                    <a:pt x="376981" y="14593"/>
                  </a:lnTo>
                  <a:lnTo>
                    <a:pt x="332899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399" y="3940925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29">
                  <a:moveTo>
                    <a:pt x="290899" y="0"/>
                  </a:moveTo>
                  <a:lnTo>
                    <a:pt x="243753" y="3812"/>
                  </a:lnTo>
                  <a:lnTo>
                    <a:pt x="199014" y="14850"/>
                  </a:lnTo>
                  <a:lnTo>
                    <a:pt x="157285" y="32514"/>
                  </a:lnTo>
                  <a:lnTo>
                    <a:pt x="119167" y="56208"/>
                  </a:lnTo>
                  <a:lnTo>
                    <a:pt x="85262" y="85331"/>
                  </a:lnTo>
                  <a:lnTo>
                    <a:pt x="56172" y="119286"/>
                  </a:lnTo>
                  <a:lnTo>
                    <a:pt x="32499" y="157473"/>
                  </a:lnTo>
                  <a:lnTo>
                    <a:pt x="14845" y="199296"/>
                  </a:lnTo>
                  <a:lnTo>
                    <a:pt x="3811" y="244154"/>
                  </a:lnTo>
                  <a:lnTo>
                    <a:pt x="0" y="291450"/>
                  </a:lnTo>
                  <a:lnTo>
                    <a:pt x="3811" y="338589"/>
                  </a:lnTo>
                  <a:lnTo>
                    <a:pt x="14845" y="383323"/>
                  </a:lnTo>
                  <a:lnTo>
                    <a:pt x="32499" y="425048"/>
                  </a:lnTo>
                  <a:lnTo>
                    <a:pt x="56172" y="463163"/>
                  </a:lnTo>
                  <a:lnTo>
                    <a:pt x="85262" y="497065"/>
                  </a:lnTo>
                  <a:lnTo>
                    <a:pt x="119167" y="526153"/>
                  </a:lnTo>
                  <a:lnTo>
                    <a:pt x="157285" y="549825"/>
                  </a:lnTo>
                  <a:lnTo>
                    <a:pt x="199014" y="567479"/>
                  </a:lnTo>
                  <a:lnTo>
                    <a:pt x="243753" y="578513"/>
                  </a:lnTo>
                  <a:lnTo>
                    <a:pt x="290899" y="582324"/>
                  </a:lnTo>
                  <a:lnTo>
                    <a:pt x="338039" y="578513"/>
                  </a:lnTo>
                  <a:lnTo>
                    <a:pt x="361000" y="572850"/>
                  </a:lnTo>
                  <a:lnTo>
                    <a:pt x="290899" y="572850"/>
                  </a:lnTo>
                  <a:lnTo>
                    <a:pt x="234026" y="567173"/>
                  </a:lnTo>
                  <a:lnTo>
                    <a:pt x="181178" y="550840"/>
                  </a:lnTo>
                  <a:lnTo>
                    <a:pt x="133452" y="524893"/>
                  </a:lnTo>
                  <a:lnTo>
                    <a:pt x="91950" y="490374"/>
                  </a:lnTo>
                  <a:lnTo>
                    <a:pt x="57431" y="448795"/>
                  </a:lnTo>
                  <a:lnTo>
                    <a:pt x="31484" y="400943"/>
                  </a:lnTo>
                  <a:lnTo>
                    <a:pt x="15151" y="348076"/>
                  </a:lnTo>
                  <a:lnTo>
                    <a:pt x="9474" y="291450"/>
                  </a:lnTo>
                  <a:lnTo>
                    <a:pt x="15151" y="234571"/>
                  </a:lnTo>
                  <a:lnTo>
                    <a:pt x="31484" y="181668"/>
                  </a:lnTo>
                  <a:lnTo>
                    <a:pt x="57431" y="133781"/>
                  </a:lnTo>
                  <a:lnTo>
                    <a:pt x="91950" y="91950"/>
                  </a:lnTo>
                  <a:lnTo>
                    <a:pt x="133452" y="57674"/>
                  </a:lnTo>
                  <a:lnTo>
                    <a:pt x="181178" y="31699"/>
                  </a:lnTo>
                  <a:lnTo>
                    <a:pt x="234026" y="15231"/>
                  </a:lnTo>
                  <a:lnTo>
                    <a:pt x="290899" y="9474"/>
                  </a:lnTo>
                  <a:lnTo>
                    <a:pt x="360989" y="9474"/>
                  </a:lnTo>
                  <a:lnTo>
                    <a:pt x="338039" y="3812"/>
                  </a:lnTo>
                  <a:lnTo>
                    <a:pt x="290899" y="0"/>
                  </a:lnTo>
                  <a:close/>
                </a:path>
                <a:path w="582294" h="582929">
                  <a:moveTo>
                    <a:pt x="360989" y="9474"/>
                  </a:moveTo>
                  <a:lnTo>
                    <a:pt x="290899" y="9474"/>
                  </a:lnTo>
                  <a:lnTo>
                    <a:pt x="347767" y="15231"/>
                  </a:lnTo>
                  <a:lnTo>
                    <a:pt x="400668" y="31699"/>
                  </a:lnTo>
                  <a:lnTo>
                    <a:pt x="448554" y="57674"/>
                  </a:lnTo>
                  <a:lnTo>
                    <a:pt x="490374" y="91950"/>
                  </a:lnTo>
                  <a:lnTo>
                    <a:pt x="524661" y="133781"/>
                  </a:lnTo>
                  <a:lnTo>
                    <a:pt x="550634" y="181668"/>
                  </a:lnTo>
                  <a:lnTo>
                    <a:pt x="567096" y="234571"/>
                  </a:lnTo>
                  <a:lnTo>
                    <a:pt x="572850" y="291450"/>
                  </a:lnTo>
                  <a:lnTo>
                    <a:pt x="567096" y="348076"/>
                  </a:lnTo>
                  <a:lnTo>
                    <a:pt x="550634" y="400943"/>
                  </a:lnTo>
                  <a:lnTo>
                    <a:pt x="524661" y="448795"/>
                  </a:lnTo>
                  <a:lnTo>
                    <a:pt x="490374" y="490374"/>
                  </a:lnTo>
                  <a:lnTo>
                    <a:pt x="448554" y="524893"/>
                  </a:lnTo>
                  <a:lnTo>
                    <a:pt x="400668" y="550840"/>
                  </a:lnTo>
                  <a:lnTo>
                    <a:pt x="347767" y="567173"/>
                  </a:lnTo>
                  <a:lnTo>
                    <a:pt x="290899" y="572850"/>
                  </a:lnTo>
                  <a:lnTo>
                    <a:pt x="361000" y="572850"/>
                  </a:lnTo>
                  <a:lnTo>
                    <a:pt x="424498" y="549825"/>
                  </a:lnTo>
                  <a:lnTo>
                    <a:pt x="462613" y="526153"/>
                  </a:lnTo>
                  <a:lnTo>
                    <a:pt x="496515" y="497065"/>
                  </a:lnTo>
                  <a:lnTo>
                    <a:pt x="525603" y="463163"/>
                  </a:lnTo>
                  <a:lnTo>
                    <a:pt x="549275" y="425048"/>
                  </a:lnTo>
                  <a:lnTo>
                    <a:pt x="566929" y="383323"/>
                  </a:lnTo>
                  <a:lnTo>
                    <a:pt x="577963" y="338589"/>
                  </a:lnTo>
                  <a:lnTo>
                    <a:pt x="581774" y="291450"/>
                  </a:lnTo>
                  <a:lnTo>
                    <a:pt x="577963" y="244154"/>
                  </a:lnTo>
                  <a:lnTo>
                    <a:pt x="566929" y="199296"/>
                  </a:lnTo>
                  <a:lnTo>
                    <a:pt x="549275" y="157473"/>
                  </a:lnTo>
                  <a:lnTo>
                    <a:pt x="525603" y="119286"/>
                  </a:lnTo>
                  <a:lnTo>
                    <a:pt x="496515" y="85331"/>
                  </a:lnTo>
                  <a:lnTo>
                    <a:pt x="462613" y="56208"/>
                  </a:lnTo>
                  <a:lnTo>
                    <a:pt x="424498" y="32514"/>
                  </a:lnTo>
                  <a:lnTo>
                    <a:pt x="382773" y="14850"/>
                  </a:lnTo>
                  <a:lnTo>
                    <a:pt x="360989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299" y="4018375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4000" y="0"/>
                  </a:moveTo>
                  <a:lnTo>
                    <a:pt x="164944" y="5653"/>
                  </a:lnTo>
                  <a:lnTo>
                    <a:pt x="119905" y="21758"/>
                  </a:lnTo>
                  <a:lnTo>
                    <a:pt x="80170" y="47025"/>
                  </a:lnTo>
                  <a:lnTo>
                    <a:pt x="47025" y="80170"/>
                  </a:lnTo>
                  <a:lnTo>
                    <a:pt x="21758" y="119905"/>
                  </a:lnTo>
                  <a:lnTo>
                    <a:pt x="5653" y="164943"/>
                  </a:lnTo>
                  <a:lnTo>
                    <a:pt x="0" y="213999"/>
                  </a:lnTo>
                  <a:lnTo>
                    <a:pt x="5653" y="263016"/>
                  </a:lnTo>
                  <a:lnTo>
                    <a:pt x="21758" y="307969"/>
                  </a:lnTo>
                  <a:lnTo>
                    <a:pt x="47025" y="347592"/>
                  </a:lnTo>
                  <a:lnTo>
                    <a:pt x="80170" y="380617"/>
                  </a:lnTo>
                  <a:lnTo>
                    <a:pt x="119905" y="405776"/>
                  </a:lnTo>
                  <a:lnTo>
                    <a:pt x="164944" y="421801"/>
                  </a:lnTo>
                  <a:lnTo>
                    <a:pt x="214000" y="427424"/>
                  </a:lnTo>
                  <a:lnTo>
                    <a:pt x="263046" y="421801"/>
                  </a:lnTo>
                  <a:lnTo>
                    <a:pt x="308078" y="405776"/>
                  </a:lnTo>
                  <a:lnTo>
                    <a:pt x="347809" y="380617"/>
                  </a:lnTo>
                  <a:lnTo>
                    <a:pt x="380951" y="347592"/>
                  </a:lnTo>
                  <a:lnTo>
                    <a:pt x="406217" y="307969"/>
                  </a:lnTo>
                  <a:lnTo>
                    <a:pt x="422321" y="263016"/>
                  </a:lnTo>
                  <a:lnTo>
                    <a:pt x="427975" y="213999"/>
                  </a:lnTo>
                  <a:lnTo>
                    <a:pt x="422321" y="164943"/>
                  </a:lnTo>
                  <a:lnTo>
                    <a:pt x="406217" y="119905"/>
                  </a:lnTo>
                  <a:lnTo>
                    <a:pt x="380951" y="80170"/>
                  </a:lnTo>
                  <a:lnTo>
                    <a:pt x="347809" y="47025"/>
                  </a:lnTo>
                  <a:lnTo>
                    <a:pt x="308078" y="21758"/>
                  </a:lnTo>
                  <a:lnTo>
                    <a:pt x="263046" y="5653"/>
                  </a:lnTo>
                  <a:lnTo>
                    <a:pt x="21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850" y="4013374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4">
                  <a:moveTo>
                    <a:pt x="218449" y="0"/>
                  </a:moveTo>
                  <a:lnTo>
                    <a:pt x="168446" y="5785"/>
                  </a:lnTo>
                  <a:lnTo>
                    <a:pt x="122499" y="22263"/>
                  </a:lnTo>
                  <a:lnTo>
                    <a:pt x="81934" y="48119"/>
                  </a:lnTo>
                  <a:lnTo>
                    <a:pt x="48076" y="82037"/>
                  </a:lnTo>
                  <a:lnTo>
                    <a:pt x="22251" y="122700"/>
                  </a:lnTo>
                  <a:lnTo>
                    <a:pt x="5783" y="168793"/>
                  </a:lnTo>
                  <a:lnTo>
                    <a:pt x="0" y="219000"/>
                  </a:lnTo>
                  <a:lnTo>
                    <a:pt x="5783" y="268995"/>
                  </a:lnTo>
                  <a:lnTo>
                    <a:pt x="22251" y="314939"/>
                  </a:lnTo>
                  <a:lnTo>
                    <a:pt x="48076" y="355504"/>
                  </a:lnTo>
                  <a:lnTo>
                    <a:pt x="81934" y="389365"/>
                  </a:lnTo>
                  <a:lnTo>
                    <a:pt x="122499" y="415194"/>
                  </a:lnTo>
                  <a:lnTo>
                    <a:pt x="168446" y="431664"/>
                  </a:lnTo>
                  <a:lnTo>
                    <a:pt x="218449" y="437449"/>
                  </a:lnTo>
                  <a:lnTo>
                    <a:pt x="268624" y="431664"/>
                  </a:lnTo>
                  <a:lnTo>
                    <a:pt x="278932" y="427975"/>
                  </a:lnTo>
                  <a:lnTo>
                    <a:pt x="218449" y="427975"/>
                  </a:lnTo>
                  <a:lnTo>
                    <a:pt x="176243" y="423723"/>
                  </a:lnTo>
                  <a:lnTo>
                    <a:pt x="137074" y="411528"/>
                  </a:lnTo>
                  <a:lnTo>
                    <a:pt x="101674" y="392231"/>
                  </a:lnTo>
                  <a:lnTo>
                    <a:pt x="70774" y="366675"/>
                  </a:lnTo>
                  <a:lnTo>
                    <a:pt x="45207" y="335683"/>
                  </a:lnTo>
                  <a:lnTo>
                    <a:pt x="25912" y="300150"/>
                  </a:lnTo>
                  <a:lnTo>
                    <a:pt x="13723" y="260960"/>
                  </a:lnTo>
                  <a:lnTo>
                    <a:pt x="9474" y="219000"/>
                  </a:lnTo>
                  <a:lnTo>
                    <a:pt x="13723" y="176718"/>
                  </a:lnTo>
                  <a:lnTo>
                    <a:pt x="25912" y="137359"/>
                  </a:lnTo>
                  <a:lnTo>
                    <a:pt x="45207" y="101764"/>
                  </a:lnTo>
                  <a:lnTo>
                    <a:pt x="70774" y="70775"/>
                  </a:lnTo>
                  <a:lnTo>
                    <a:pt x="101674" y="45207"/>
                  </a:lnTo>
                  <a:lnTo>
                    <a:pt x="137074" y="25912"/>
                  </a:lnTo>
                  <a:lnTo>
                    <a:pt x="176243" y="13723"/>
                  </a:lnTo>
                  <a:lnTo>
                    <a:pt x="218449" y="9475"/>
                  </a:lnTo>
                  <a:lnTo>
                    <a:pt x="278927" y="9475"/>
                  </a:lnTo>
                  <a:lnTo>
                    <a:pt x="268624" y="5785"/>
                  </a:lnTo>
                  <a:lnTo>
                    <a:pt x="218449" y="0"/>
                  </a:lnTo>
                  <a:close/>
                </a:path>
                <a:path w="436880" h="437514">
                  <a:moveTo>
                    <a:pt x="278927" y="9475"/>
                  </a:moveTo>
                  <a:lnTo>
                    <a:pt x="218449" y="9475"/>
                  </a:lnTo>
                  <a:lnTo>
                    <a:pt x="260728" y="13723"/>
                  </a:lnTo>
                  <a:lnTo>
                    <a:pt x="300081" y="25912"/>
                  </a:lnTo>
                  <a:lnTo>
                    <a:pt x="335674" y="45207"/>
                  </a:lnTo>
                  <a:lnTo>
                    <a:pt x="366674" y="70775"/>
                  </a:lnTo>
                  <a:lnTo>
                    <a:pt x="392242" y="101764"/>
                  </a:lnTo>
                  <a:lnTo>
                    <a:pt x="411537" y="137359"/>
                  </a:lnTo>
                  <a:lnTo>
                    <a:pt x="423726" y="176718"/>
                  </a:lnTo>
                  <a:lnTo>
                    <a:pt x="427974" y="219000"/>
                  </a:lnTo>
                  <a:lnTo>
                    <a:pt x="423726" y="260960"/>
                  </a:lnTo>
                  <a:lnTo>
                    <a:pt x="411537" y="300150"/>
                  </a:lnTo>
                  <a:lnTo>
                    <a:pt x="392242" y="335683"/>
                  </a:lnTo>
                  <a:lnTo>
                    <a:pt x="366674" y="366675"/>
                  </a:lnTo>
                  <a:lnTo>
                    <a:pt x="335674" y="392231"/>
                  </a:lnTo>
                  <a:lnTo>
                    <a:pt x="300081" y="411528"/>
                  </a:lnTo>
                  <a:lnTo>
                    <a:pt x="260728" y="423723"/>
                  </a:lnTo>
                  <a:lnTo>
                    <a:pt x="218449" y="427975"/>
                  </a:lnTo>
                  <a:lnTo>
                    <a:pt x="278932" y="427975"/>
                  </a:lnTo>
                  <a:lnTo>
                    <a:pt x="355186" y="389365"/>
                  </a:lnTo>
                  <a:lnTo>
                    <a:pt x="388981" y="355504"/>
                  </a:lnTo>
                  <a:lnTo>
                    <a:pt x="414725" y="314939"/>
                  </a:lnTo>
                  <a:lnTo>
                    <a:pt x="431121" y="268995"/>
                  </a:lnTo>
                  <a:lnTo>
                    <a:pt x="436874" y="219000"/>
                  </a:lnTo>
                  <a:lnTo>
                    <a:pt x="431121" y="168793"/>
                  </a:lnTo>
                  <a:lnTo>
                    <a:pt x="414725" y="122700"/>
                  </a:lnTo>
                  <a:lnTo>
                    <a:pt x="388981" y="82037"/>
                  </a:lnTo>
                  <a:lnTo>
                    <a:pt x="355186" y="48119"/>
                  </a:lnTo>
                  <a:lnTo>
                    <a:pt x="314635" y="22263"/>
                  </a:lnTo>
                  <a:lnTo>
                    <a:pt x="27892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425" y="4096950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4874" y="0"/>
                  </a:moveTo>
                  <a:lnTo>
                    <a:pt x="92172" y="6915"/>
                  </a:lnTo>
                  <a:lnTo>
                    <a:pt x="55139" y="26163"/>
                  </a:lnTo>
                  <a:lnTo>
                    <a:pt x="25969" y="55495"/>
                  </a:lnTo>
                  <a:lnTo>
                    <a:pt x="6858" y="92665"/>
                  </a:lnTo>
                  <a:lnTo>
                    <a:pt x="0" y="135424"/>
                  </a:lnTo>
                  <a:lnTo>
                    <a:pt x="6858" y="177903"/>
                  </a:lnTo>
                  <a:lnTo>
                    <a:pt x="25969" y="214903"/>
                  </a:lnTo>
                  <a:lnTo>
                    <a:pt x="55139" y="244148"/>
                  </a:lnTo>
                  <a:lnTo>
                    <a:pt x="92172" y="263364"/>
                  </a:lnTo>
                  <a:lnTo>
                    <a:pt x="134874" y="270274"/>
                  </a:lnTo>
                  <a:lnTo>
                    <a:pt x="177631" y="263364"/>
                  </a:lnTo>
                  <a:lnTo>
                    <a:pt x="214795" y="244148"/>
                  </a:lnTo>
                  <a:lnTo>
                    <a:pt x="244120" y="214903"/>
                  </a:lnTo>
                  <a:lnTo>
                    <a:pt x="263362" y="177903"/>
                  </a:lnTo>
                  <a:lnTo>
                    <a:pt x="270274" y="135424"/>
                  </a:lnTo>
                  <a:lnTo>
                    <a:pt x="263362" y="92665"/>
                  </a:lnTo>
                  <a:lnTo>
                    <a:pt x="244120" y="55495"/>
                  </a:lnTo>
                  <a:lnTo>
                    <a:pt x="214795" y="26163"/>
                  </a:lnTo>
                  <a:lnTo>
                    <a:pt x="177631" y="6915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0425" y="4092500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5" y="0"/>
                  </a:moveTo>
                  <a:lnTo>
                    <a:pt x="95798" y="7109"/>
                  </a:lnTo>
                  <a:lnTo>
                    <a:pt x="57418" y="26923"/>
                  </a:lnTo>
                  <a:lnTo>
                    <a:pt x="27088" y="57169"/>
                  </a:lnTo>
                  <a:lnTo>
                    <a:pt x="7164" y="95577"/>
                  </a:lnTo>
                  <a:lnTo>
                    <a:pt x="0" y="139875"/>
                  </a:lnTo>
                  <a:lnTo>
                    <a:pt x="7164" y="183891"/>
                  </a:lnTo>
                  <a:lnTo>
                    <a:pt x="27088" y="222129"/>
                  </a:lnTo>
                  <a:lnTo>
                    <a:pt x="57418" y="252288"/>
                  </a:lnTo>
                  <a:lnTo>
                    <a:pt x="95798" y="272070"/>
                  </a:lnTo>
                  <a:lnTo>
                    <a:pt x="139875" y="279174"/>
                  </a:lnTo>
                  <a:lnTo>
                    <a:pt x="184160" y="272070"/>
                  </a:lnTo>
                  <a:lnTo>
                    <a:pt x="187644" y="270275"/>
                  </a:lnTo>
                  <a:lnTo>
                    <a:pt x="139875" y="270275"/>
                  </a:lnTo>
                  <a:lnTo>
                    <a:pt x="113516" y="267635"/>
                  </a:lnTo>
                  <a:lnTo>
                    <a:pt x="67069" y="247936"/>
                  </a:lnTo>
                  <a:lnTo>
                    <a:pt x="31802" y="212588"/>
                  </a:lnTo>
                  <a:lnTo>
                    <a:pt x="12111" y="165987"/>
                  </a:lnTo>
                  <a:lnTo>
                    <a:pt x="9474" y="139875"/>
                  </a:lnTo>
                  <a:lnTo>
                    <a:pt x="12111" y="113430"/>
                  </a:lnTo>
                  <a:lnTo>
                    <a:pt x="31802" y="66605"/>
                  </a:lnTo>
                  <a:lnTo>
                    <a:pt x="67069" y="31570"/>
                  </a:lnTo>
                  <a:lnTo>
                    <a:pt x="113516" y="12102"/>
                  </a:lnTo>
                  <a:lnTo>
                    <a:pt x="139875" y="9474"/>
                  </a:lnTo>
                  <a:lnTo>
                    <a:pt x="188744" y="9474"/>
                  </a:lnTo>
                  <a:lnTo>
                    <a:pt x="184160" y="7109"/>
                  </a:lnTo>
                  <a:lnTo>
                    <a:pt x="139875" y="0"/>
                  </a:lnTo>
                  <a:close/>
                </a:path>
                <a:path w="280034" h="279400">
                  <a:moveTo>
                    <a:pt x="188744" y="9474"/>
                  </a:moveTo>
                  <a:lnTo>
                    <a:pt x="139875" y="9474"/>
                  </a:lnTo>
                  <a:lnTo>
                    <a:pt x="166228" y="12102"/>
                  </a:lnTo>
                  <a:lnTo>
                    <a:pt x="190709" y="19640"/>
                  </a:lnTo>
                  <a:lnTo>
                    <a:pt x="232374" y="47375"/>
                  </a:lnTo>
                  <a:lnTo>
                    <a:pt x="260099" y="88815"/>
                  </a:lnTo>
                  <a:lnTo>
                    <a:pt x="270274" y="139875"/>
                  </a:lnTo>
                  <a:lnTo>
                    <a:pt x="267643" y="165987"/>
                  </a:lnTo>
                  <a:lnTo>
                    <a:pt x="248168" y="212588"/>
                  </a:lnTo>
                  <a:lnTo>
                    <a:pt x="212898" y="247936"/>
                  </a:lnTo>
                  <a:lnTo>
                    <a:pt x="166228" y="267635"/>
                  </a:lnTo>
                  <a:lnTo>
                    <a:pt x="139875" y="270275"/>
                  </a:lnTo>
                  <a:lnTo>
                    <a:pt x="187644" y="270275"/>
                  </a:lnTo>
                  <a:lnTo>
                    <a:pt x="222560" y="252288"/>
                  </a:lnTo>
                  <a:lnTo>
                    <a:pt x="252803" y="222129"/>
                  </a:lnTo>
                  <a:lnTo>
                    <a:pt x="272615" y="183891"/>
                  </a:lnTo>
                  <a:lnTo>
                    <a:pt x="279724" y="139875"/>
                  </a:lnTo>
                  <a:lnTo>
                    <a:pt x="272615" y="95577"/>
                  </a:lnTo>
                  <a:lnTo>
                    <a:pt x="252803" y="57169"/>
                  </a:lnTo>
                  <a:lnTo>
                    <a:pt x="222560" y="26923"/>
                  </a:lnTo>
                  <a:lnTo>
                    <a:pt x="188744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24050" y="459177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7"/>
                  </a:lnTo>
                  <a:lnTo>
                    <a:pt x="57763" y="27195"/>
                  </a:lnTo>
                  <a:lnTo>
                    <a:pt x="27187" y="57779"/>
                  </a:lnTo>
                  <a:lnTo>
                    <a:pt x="7175" y="96655"/>
                  </a:lnTo>
                  <a:lnTo>
                    <a:pt x="0" y="141550"/>
                  </a:lnTo>
                  <a:lnTo>
                    <a:pt x="7175" y="186163"/>
                  </a:lnTo>
                  <a:lnTo>
                    <a:pt x="27187" y="224869"/>
                  </a:lnTo>
                  <a:lnTo>
                    <a:pt x="57763" y="255365"/>
                  </a:lnTo>
                  <a:lnTo>
                    <a:pt x="96633" y="275351"/>
                  </a:lnTo>
                  <a:lnTo>
                    <a:pt x="141524" y="282524"/>
                  </a:lnTo>
                  <a:lnTo>
                    <a:pt x="186150" y="275351"/>
                  </a:lnTo>
                  <a:lnTo>
                    <a:pt x="224863" y="255365"/>
                  </a:lnTo>
                  <a:lnTo>
                    <a:pt x="255363" y="224869"/>
                  </a:lnTo>
                  <a:lnTo>
                    <a:pt x="275350" y="186163"/>
                  </a:lnTo>
                  <a:lnTo>
                    <a:pt x="282524" y="141550"/>
                  </a:lnTo>
                  <a:lnTo>
                    <a:pt x="275350" y="96655"/>
                  </a:lnTo>
                  <a:lnTo>
                    <a:pt x="255363" y="57779"/>
                  </a:lnTo>
                  <a:lnTo>
                    <a:pt x="224863" y="27195"/>
                  </a:lnTo>
                  <a:lnTo>
                    <a:pt x="186150" y="7177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19574" y="458674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6000" y="0"/>
                  </a:moveTo>
                  <a:lnTo>
                    <a:pt x="99789" y="7486"/>
                  </a:lnTo>
                  <a:lnTo>
                    <a:pt x="59702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5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2" y="264294"/>
                  </a:lnTo>
                  <a:lnTo>
                    <a:pt x="99789" y="285094"/>
                  </a:lnTo>
                  <a:lnTo>
                    <a:pt x="146000" y="292574"/>
                  </a:lnTo>
                  <a:lnTo>
                    <a:pt x="192000" y="285094"/>
                  </a:lnTo>
                  <a:lnTo>
                    <a:pt x="195842" y="283100"/>
                  </a:lnTo>
                  <a:lnTo>
                    <a:pt x="146000" y="283100"/>
                  </a:lnTo>
                  <a:lnTo>
                    <a:pt x="118399" y="280356"/>
                  </a:lnTo>
                  <a:lnTo>
                    <a:pt x="69450" y="259823"/>
                  </a:lnTo>
                  <a:lnTo>
                    <a:pt x="32434" y="222814"/>
                  </a:lnTo>
                  <a:lnTo>
                    <a:pt x="11746" y="173935"/>
                  </a:lnTo>
                  <a:lnTo>
                    <a:pt x="8925" y="146575"/>
                  </a:lnTo>
                  <a:lnTo>
                    <a:pt x="11746" y="118882"/>
                  </a:lnTo>
                  <a:lnTo>
                    <a:pt x="32434" y="69769"/>
                  </a:lnTo>
                  <a:lnTo>
                    <a:pt x="69450" y="32994"/>
                  </a:lnTo>
                  <a:lnTo>
                    <a:pt x="118399" y="12299"/>
                  </a:lnTo>
                  <a:lnTo>
                    <a:pt x="146000" y="9474"/>
                  </a:lnTo>
                  <a:lnTo>
                    <a:pt x="195822" y="9474"/>
                  </a:lnTo>
                  <a:lnTo>
                    <a:pt x="192000" y="7486"/>
                  </a:lnTo>
                  <a:lnTo>
                    <a:pt x="146000" y="0"/>
                  </a:lnTo>
                  <a:close/>
                </a:path>
                <a:path w="292100" h="292735">
                  <a:moveTo>
                    <a:pt x="195822" y="9474"/>
                  </a:moveTo>
                  <a:lnTo>
                    <a:pt x="146000" y="9474"/>
                  </a:lnTo>
                  <a:lnTo>
                    <a:pt x="173374" y="12299"/>
                  </a:lnTo>
                  <a:lnTo>
                    <a:pt x="199022" y="20349"/>
                  </a:lnTo>
                  <a:lnTo>
                    <a:pt x="242425" y="49599"/>
                  </a:lnTo>
                  <a:lnTo>
                    <a:pt x="271878" y="93071"/>
                  </a:lnTo>
                  <a:lnTo>
                    <a:pt x="282525" y="146575"/>
                  </a:lnTo>
                  <a:lnTo>
                    <a:pt x="279785" y="173935"/>
                  </a:lnTo>
                  <a:lnTo>
                    <a:pt x="259269" y="222814"/>
                  </a:lnTo>
                  <a:lnTo>
                    <a:pt x="222264" y="259823"/>
                  </a:lnTo>
                  <a:lnTo>
                    <a:pt x="173374" y="280356"/>
                  </a:lnTo>
                  <a:lnTo>
                    <a:pt x="146000" y="283100"/>
                  </a:lnTo>
                  <a:lnTo>
                    <a:pt x="195842" y="283100"/>
                  </a:lnTo>
                  <a:lnTo>
                    <a:pt x="232060" y="264294"/>
                  </a:lnTo>
                  <a:lnTo>
                    <a:pt x="263719" y="232634"/>
                  </a:lnTo>
                  <a:lnTo>
                    <a:pt x="284519" y="192574"/>
                  </a:lnTo>
                  <a:lnTo>
                    <a:pt x="291999" y="146575"/>
                  </a:lnTo>
                  <a:lnTo>
                    <a:pt x="284519" y="100303"/>
                  </a:lnTo>
                  <a:lnTo>
                    <a:pt x="263719" y="60074"/>
                  </a:lnTo>
                  <a:lnTo>
                    <a:pt x="232060" y="28323"/>
                  </a:lnTo>
                  <a:lnTo>
                    <a:pt x="195822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1450" y="4649174"/>
              <a:ext cx="167725" cy="1677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24" y="4645550"/>
              <a:ext cx="175000" cy="1749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0402" y="3898607"/>
              <a:ext cx="749300" cy="981075"/>
            </a:xfrm>
            <a:custGeom>
              <a:avLst/>
              <a:gdLst/>
              <a:ahLst/>
              <a:cxnLst/>
              <a:rect l="l" t="t" r="r" b="b"/>
              <a:pathLst>
                <a:path w="749300" h="981075">
                  <a:moveTo>
                    <a:pt x="27000" y="959764"/>
                  </a:moveTo>
                  <a:lnTo>
                    <a:pt x="20955" y="953719"/>
                  </a:lnTo>
                  <a:lnTo>
                    <a:pt x="6045" y="953719"/>
                  </a:lnTo>
                  <a:lnTo>
                    <a:pt x="0" y="959764"/>
                  </a:lnTo>
                  <a:lnTo>
                    <a:pt x="0" y="974674"/>
                  </a:lnTo>
                  <a:lnTo>
                    <a:pt x="6045" y="980719"/>
                  </a:lnTo>
                  <a:lnTo>
                    <a:pt x="20955" y="980719"/>
                  </a:lnTo>
                  <a:lnTo>
                    <a:pt x="27000" y="974674"/>
                  </a:lnTo>
                  <a:lnTo>
                    <a:pt x="27000" y="967219"/>
                  </a:lnTo>
                  <a:lnTo>
                    <a:pt x="27000" y="959764"/>
                  </a:lnTo>
                  <a:close/>
                </a:path>
                <a:path w="749300" h="981075">
                  <a:moveTo>
                    <a:pt x="101015" y="959764"/>
                  </a:moveTo>
                  <a:lnTo>
                    <a:pt x="94970" y="953719"/>
                  </a:lnTo>
                  <a:lnTo>
                    <a:pt x="80048" y="953719"/>
                  </a:lnTo>
                  <a:lnTo>
                    <a:pt x="74015" y="959764"/>
                  </a:lnTo>
                  <a:lnTo>
                    <a:pt x="74015" y="974674"/>
                  </a:lnTo>
                  <a:lnTo>
                    <a:pt x="80048" y="980719"/>
                  </a:lnTo>
                  <a:lnTo>
                    <a:pt x="94970" y="980719"/>
                  </a:lnTo>
                  <a:lnTo>
                    <a:pt x="101015" y="974674"/>
                  </a:lnTo>
                  <a:lnTo>
                    <a:pt x="101015" y="967219"/>
                  </a:lnTo>
                  <a:lnTo>
                    <a:pt x="101015" y="959764"/>
                  </a:lnTo>
                  <a:close/>
                </a:path>
                <a:path w="749300" h="981075">
                  <a:moveTo>
                    <a:pt x="175018" y="959764"/>
                  </a:moveTo>
                  <a:lnTo>
                    <a:pt x="168973" y="953719"/>
                  </a:lnTo>
                  <a:lnTo>
                    <a:pt x="154063" y="953719"/>
                  </a:lnTo>
                  <a:lnTo>
                    <a:pt x="148018" y="959764"/>
                  </a:lnTo>
                  <a:lnTo>
                    <a:pt x="148018" y="974674"/>
                  </a:lnTo>
                  <a:lnTo>
                    <a:pt x="154063" y="980719"/>
                  </a:lnTo>
                  <a:lnTo>
                    <a:pt x="168973" y="980719"/>
                  </a:lnTo>
                  <a:lnTo>
                    <a:pt x="175018" y="974674"/>
                  </a:lnTo>
                  <a:lnTo>
                    <a:pt x="175018" y="967219"/>
                  </a:lnTo>
                  <a:lnTo>
                    <a:pt x="175018" y="959764"/>
                  </a:lnTo>
                  <a:close/>
                </a:path>
                <a:path w="749300" h="981075">
                  <a:moveTo>
                    <a:pt x="600697" y="6045"/>
                  </a:moveTo>
                  <a:lnTo>
                    <a:pt x="594664" y="0"/>
                  </a:lnTo>
                  <a:lnTo>
                    <a:pt x="579742" y="0"/>
                  </a:lnTo>
                  <a:lnTo>
                    <a:pt x="573697" y="6045"/>
                  </a:lnTo>
                  <a:lnTo>
                    <a:pt x="573697" y="20955"/>
                  </a:lnTo>
                  <a:lnTo>
                    <a:pt x="579742" y="27000"/>
                  </a:lnTo>
                  <a:lnTo>
                    <a:pt x="594664" y="27000"/>
                  </a:lnTo>
                  <a:lnTo>
                    <a:pt x="600697" y="20955"/>
                  </a:lnTo>
                  <a:lnTo>
                    <a:pt x="600697" y="13500"/>
                  </a:lnTo>
                  <a:lnTo>
                    <a:pt x="600697" y="6045"/>
                  </a:lnTo>
                  <a:close/>
                </a:path>
                <a:path w="749300" h="981075">
                  <a:moveTo>
                    <a:pt x="674712" y="6045"/>
                  </a:moveTo>
                  <a:lnTo>
                    <a:pt x="668667" y="0"/>
                  </a:lnTo>
                  <a:lnTo>
                    <a:pt x="653757" y="0"/>
                  </a:lnTo>
                  <a:lnTo>
                    <a:pt x="647712" y="6045"/>
                  </a:lnTo>
                  <a:lnTo>
                    <a:pt x="647712" y="20955"/>
                  </a:lnTo>
                  <a:lnTo>
                    <a:pt x="653757" y="27000"/>
                  </a:lnTo>
                  <a:lnTo>
                    <a:pt x="668667" y="27000"/>
                  </a:lnTo>
                  <a:lnTo>
                    <a:pt x="674712" y="20955"/>
                  </a:lnTo>
                  <a:lnTo>
                    <a:pt x="674712" y="13500"/>
                  </a:lnTo>
                  <a:lnTo>
                    <a:pt x="674712" y="6045"/>
                  </a:lnTo>
                  <a:close/>
                </a:path>
                <a:path w="749300" h="981075">
                  <a:moveTo>
                    <a:pt x="748715" y="6045"/>
                  </a:moveTo>
                  <a:lnTo>
                    <a:pt x="742670" y="0"/>
                  </a:lnTo>
                  <a:lnTo>
                    <a:pt x="727760" y="0"/>
                  </a:lnTo>
                  <a:lnTo>
                    <a:pt x="721715" y="6045"/>
                  </a:lnTo>
                  <a:lnTo>
                    <a:pt x="721715" y="20955"/>
                  </a:lnTo>
                  <a:lnTo>
                    <a:pt x="727760" y="27000"/>
                  </a:lnTo>
                  <a:lnTo>
                    <a:pt x="742670" y="27000"/>
                  </a:lnTo>
                  <a:lnTo>
                    <a:pt x="748715" y="20955"/>
                  </a:lnTo>
                  <a:lnTo>
                    <a:pt x="748715" y="13500"/>
                  </a:lnTo>
                  <a:lnTo>
                    <a:pt x="748715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59452" y="1166876"/>
            <a:ext cx="382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3D3D3D"/>
                </a:solidFill>
                <a:latin typeface="Arial MT"/>
                <a:cs typeface="Arial MT"/>
              </a:rPr>
              <a:t>Check</a:t>
            </a:r>
            <a:r>
              <a:rPr sz="1800" spc="-3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3D3D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3D3D"/>
                </a:solidFill>
                <a:latin typeface="Arial MT"/>
                <a:cs typeface="Arial MT"/>
              </a:rPr>
              <a:t>number</a:t>
            </a:r>
            <a:r>
              <a:rPr sz="1800" spc="-25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3D3D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D3D3D"/>
                </a:solidFill>
                <a:latin typeface="Arial MT"/>
                <a:cs typeface="Arial MT"/>
              </a:rPr>
              <a:t>missing</a:t>
            </a:r>
            <a:r>
              <a:rPr sz="1800" spc="-3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D3D3D"/>
                </a:solidFill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rcRect r="36"/>
          <a:stretch/>
        </p:blipFill>
        <p:spPr>
          <a:xfrm>
            <a:off x="6048700" y="162232"/>
            <a:ext cx="2790500" cy="432918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985071" y="1613297"/>
            <a:ext cx="34347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9275" marR="5080" indent="-536575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see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above</a:t>
            </a:r>
            <a:r>
              <a:rPr sz="1400" spc="-15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table,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there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B0F0"/>
                </a:solidFill>
                <a:latin typeface="Arial MT"/>
                <a:cs typeface="Arial MT"/>
              </a:rPr>
              <a:t>are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no</a:t>
            </a:r>
            <a:r>
              <a:rPr sz="1400" spc="-25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missing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values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00B0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B0F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B0F0"/>
                </a:solidFill>
                <a:latin typeface="Arial MT"/>
                <a:cs typeface="Arial MT"/>
              </a:rPr>
              <a:t> data.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1985071" y="2327213"/>
            <a:ext cx="24812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3D3D3D"/>
                </a:solidFill>
                <a:latin typeface="Tahoma"/>
                <a:cs typeface="Tahoma"/>
              </a:rPr>
              <a:t>Head</a:t>
            </a:r>
            <a:r>
              <a:rPr sz="2400" spc="-15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D3D3D"/>
                </a:solidFill>
                <a:latin typeface="Tahoma"/>
                <a:cs typeface="Tahoma"/>
              </a:rPr>
              <a:t>of</a:t>
            </a:r>
            <a:r>
              <a:rPr sz="2400" spc="-160" dirty="0">
                <a:solidFill>
                  <a:srgbClr val="3D3D3D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D3D3D"/>
                </a:solidFill>
                <a:latin typeface="Tahoma"/>
                <a:cs typeface="Tahoma"/>
              </a:rPr>
              <a:t>Dataset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34ABD7-1D17-EDD3-BDE7-C2D06F759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74" y="2975198"/>
            <a:ext cx="5410798" cy="8734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635" rIns="0" bIns="0" rtlCol="0">
            <a:spAutoFit/>
          </a:bodyPr>
          <a:lstStyle/>
          <a:p>
            <a:pPr marL="1271270">
              <a:lnSpc>
                <a:spcPct val="100000"/>
              </a:lnSpc>
              <a:spcBef>
                <a:spcPts val="100"/>
              </a:spcBef>
            </a:pPr>
            <a:r>
              <a:rPr sz="2800" spc="-190" dirty="0">
                <a:solidFill>
                  <a:srgbClr val="494949"/>
                </a:solidFill>
              </a:rPr>
              <a:t>Dataset</a:t>
            </a:r>
            <a:r>
              <a:rPr sz="2800" spc="-235" dirty="0">
                <a:solidFill>
                  <a:srgbClr val="494949"/>
                </a:solidFill>
              </a:rPr>
              <a:t> </a:t>
            </a:r>
            <a:r>
              <a:rPr sz="2800" spc="-175" dirty="0">
                <a:solidFill>
                  <a:srgbClr val="494949"/>
                </a:solidFill>
              </a:rPr>
              <a:t>Summary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975" y="1019752"/>
            <a:ext cx="7100047" cy="3956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2">
            <a:extLst>
              <a:ext uri="{FF2B5EF4-FFF2-40B4-BE49-F238E27FC236}">
                <a16:creationId xmlns:a16="http://schemas.microsoft.com/office/drawing/2014/main" id="{8A92D30D-632E-8056-6423-FEF205301136}"/>
              </a:ext>
            </a:extLst>
          </p:cNvPr>
          <p:cNvSpPr/>
          <p:nvPr/>
        </p:nvSpPr>
        <p:spPr>
          <a:xfrm>
            <a:off x="2057400" y="1123950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51"/>
                </a:lnTo>
                <a:lnTo>
                  <a:pt x="4662043" y="1180693"/>
                </a:lnTo>
                <a:lnTo>
                  <a:pt x="4658169" y="1167993"/>
                </a:lnTo>
                <a:lnTo>
                  <a:pt x="4657699" y="1166266"/>
                </a:lnTo>
                <a:lnTo>
                  <a:pt x="4656455" y="1162354"/>
                </a:lnTo>
                <a:lnTo>
                  <a:pt x="4647590" y="1133208"/>
                </a:lnTo>
                <a:lnTo>
                  <a:pt x="4643361" y="1120990"/>
                </a:lnTo>
                <a:lnTo>
                  <a:pt x="4643120" y="1120203"/>
                </a:lnTo>
                <a:lnTo>
                  <a:pt x="4642383" y="1118158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23143" y="714590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70"/>
                </a:lnTo>
                <a:lnTo>
                  <a:pt x="4201464" y="489978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61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67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66963" y="7950"/>
                </a:lnTo>
                <a:lnTo>
                  <a:pt x="2136216" y="9144"/>
                </a:lnTo>
                <a:lnTo>
                  <a:pt x="2031034" y="14058"/>
                </a:lnTo>
                <a:lnTo>
                  <a:pt x="1978418" y="16852"/>
                </a:lnTo>
                <a:lnTo>
                  <a:pt x="1977656" y="16878"/>
                </a:lnTo>
                <a:lnTo>
                  <a:pt x="1820887" y="25171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54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35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78777" y="1977732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47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63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95"/>
                </a:lnTo>
                <a:lnTo>
                  <a:pt x="2811640" y="3422662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70" y="1658264"/>
                </a:lnTo>
                <a:lnTo>
                  <a:pt x="4704334" y="1639023"/>
                </a:lnTo>
                <a:lnTo>
                  <a:pt x="4705286" y="1627492"/>
                </a:lnTo>
                <a:lnTo>
                  <a:pt x="4706137" y="1619923"/>
                </a:lnTo>
                <a:lnTo>
                  <a:pt x="4706912" y="1608010"/>
                </a:lnTo>
                <a:lnTo>
                  <a:pt x="4708271" y="1591843"/>
                </a:lnTo>
                <a:lnTo>
                  <a:pt x="4708741" y="1580299"/>
                </a:lnTo>
                <a:lnTo>
                  <a:pt x="4709401" y="1570367"/>
                </a:lnTo>
                <a:lnTo>
                  <a:pt x="4709668" y="1557870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  <a:solidFill>
            <a:srgbClr val="D6E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017" y="2487878"/>
            <a:ext cx="4989830" cy="2275840"/>
          </a:xfrm>
          <a:prstGeom prst="rect">
            <a:avLst/>
          </a:prstGeom>
        </p:spPr>
        <p:txBody>
          <a:bodyPr vert="horz" wrap="square" lIns="0" tIns="542907" rIns="0" bIns="0" rtlCol="0">
            <a:spAutoFit/>
          </a:bodyPr>
          <a:lstStyle/>
          <a:p>
            <a:pPr marL="1274445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solidFill>
                  <a:srgbClr val="494949"/>
                </a:solidFill>
              </a:rPr>
              <a:t>Data</a:t>
            </a:r>
            <a:r>
              <a:rPr sz="2800" spc="-254" dirty="0">
                <a:solidFill>
                  <a:srgbClr val="494949"/>
                </a:solidFill>
              </a:rPr>
              <a:t> </a:t>
            </a:r>
            <a:r>
              <a:rPr sz="2800" spc="-100" dirty="0">
                <a:solidFill>
                  <a:srgbClr val="494949"/>
                </a:solidFill>
              </a:rPr>
              <a:t>visualization</a:t>
            </a:r>
            <a:endParaRPr sz="2800" dirty="0"/>
          </a:p>
        </p:txBody>
      </p:sp>
      <p:sp>
        <p:nvSpPr>
          <p:cNvPr id="116" name="object 41">
            <a:extLst>
              <a:ext uri="{FF2B5EF4-FFF2-40B4-BE49-F238E27FC236}">
                <a16:creationId xmlns:a16="http://schemas.microsoft.com/office/drawing/2014/main" id="{6C8BAC1F-99DE-1F63-4265-D31FB42B5987}"/>
              </a:ext>
            </a:extLst>
          </p:cNvPr>
          <p:cNvSpPr txBox="1">
            <a:spLocks/>
          </p:cNvSpPr>
          <p:nvPr/>
        </p:nvSpPr>
        <p:spPr>
          <a:xfrm>
            <a:off x="3733800" y="1276350"/>
            <a:ext cx="12401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800" b="0" i="0">
                <a:solidFill>
                  <a:srgbClr val="1F1F1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9600" spc="-500" dirty="0">
                <a:solidFill>
                  <a:srgbClr val="494949"/>
                </a:solidFill>
              </a:rPr>
              <a:t>03</a:t>
            </a:r>
            <a:endParaRPr lang="en-US" sz="9600" dirty="0"/>
          </a:p>
        </p:txBody>
      </p:sp>
      <p:grpSp>
        <p:nvGrpSpPr>
          <p:cNvPr id="117" name="object 3">
            <a:extLst>
              <a:ext uri="{FF2B5EF4-FFF2-40B4-BE49-F238E27FC236}">
                <a16:creationId xmlns:a16="http://schemas.microsoft.com/office/drawing/2014/main" id="{2C77CF92-B3DE-4745-A135-8F0CE8B952CE}"/>
              </a:ext>
            </a:extLst>
          </p:cNvPr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118" name="object 4">
              <a:extLst>
                <a:ext uri="{FF2B5EF4-FFF2-40B4-BE49-F238E27FC236}">
                  <a16:creationId xmlns:a16="http://schemas.microsoft.com/office/drawing/2014/main" id="{499D0709-36B3-B826-4779-B1E525935DCD}"/>
                </a:ext>
              </a:extLst>
            </p:cNvPr>
            <p:cNvSpPr/>
            <p:nvPr/>
          </p:nvSpPr>
          <p:spPr>
            <a:xfrm>
              <a:off x="8420273" y="266429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h="2479675">
                  <a:moveTo>
                    <a:pt x="0" y="2479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">
              <a:extLst>
                <a:ext uri="{FF2B5EF4-FFF2-40B4-BE49-F238E27FC236}">
                  <a16:creationId xmlns:a16="http://schemas.microsoft.com/office/drawing/2014/main" id="{AF586EB1-C85C-F108-8948-CD7DE8D6491F}"/>
                </a:ext>
              </a:extLst>
            </p:cNvPr>
            <p:cNvSpPr/>
            <p:nvPr/>
          </p:nvSpPr>
          <p:spPr>
            <a:xfrm>
              <a:off x="8133823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5" y="0"/>
                  </a:moveTo>
                  <a:lnTo>
                    <a:pt x="239950" y="3746"/>
                  </a:lnTo>
                  <a:lnTo>
                    <a:pt x="195869" y="14591"/>
                  </a:lnTo>
                  <a:lnTo>
                    <a:pt x="154769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9" y="540346"/>
                  </a:lnTo>
                  <a:lnTo>
                    <a:pt x="195869" y="557706"/>
                  </a:lnTo>
                  <a:lnTo>
                    <a:pt x="239950" y="568553"/>
                  </a:lnTo>
                  <a:lnTo>
                    <a:pt x="286425" y="572299"/>
                  </a:lnTo>
                  <a:lnTo>
                    <a:pt x="332906" y="568553"/>
                  </a:lnTo>
                  <a:lnTo>
                    <a:pt x="376991" y="557706"/>
                  </a:lnTo>
                  <a:lnTo>
                    <a:pt x="418092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2" y="31943"/>
                  </a:lnTo>
                  <a:lnTo>
                    <a:pt x="376991" y="14591"/>
                  </a:lnTo>
                  <a:lnTo>
                    <a:pt x="332906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6">
              <a:extLst>
                <a:ext uri="{FF2B5EF4-FFF2-40B4-BE49-F238E27FC236}">
                  <a16:creationId xmlns:a16="http://schemas.microsoft.com/office/drawing/2014/main" id="{A0F4C5E8-8313-8048-4850-EBDE800AB5E5}"/>
                </a:ext>
              </a:extLst>
            </p:cNvPr>
            <p:cNvSpPr/>
            <p:nvPr/>
          </p:nvSpPr>
          <p:spPr>
            <a:xfrm>
              <a:off x="8129375" y="42921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0"/>
                  </a:moveTo>
                  <a:lnTo>
                    <a:pt x="243734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3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4" y="578512"/>
                  </a:lnTo>
                  <a:lnTo>
                    <a:pt x="290874" y="582325"/>
                  </a:lnTo>
                  <a:lnTo>
                    <a:pt x="338021" y="578512"/>
                  </a:lnTo>
                  <a:lnTo>
                    <a:pt x="360974" y="572850"/>
                  </a:lnTo>
                  <a:lnTo>
                    <a:pt x="290874" y="572850"/>
                  </a:lnTo>
                  <a:lnTo>
                    <a:pt x="234007" y="567092"/>
                  </a:lnTo>
                  <a:lnTo>
                    <a:pt x="181105" y="550625"/>
                  </a:lnTo>
                  <a:lnTo>
                    <a:pt x="133219" y="524650"/>
                  </a:lnTo>
                  <a:lnTo>
                    <a:pt x="91399" y="490375"/>
                  </a:lnTo>
                  <a:lnTo>
                    <a:pt x="57112" y="448543"/>
                  </a:lnTo>
                  <a:lnTo>
                    <a:pt x="31139" y="400656"/>
                  </a:lnTo>
                  <a:lnTo>
                    <a:pt x="14677" y="347753"/>
                  </a:lnTo>
                  <a:lnTo>
                    <a:pt x="8924" y="290875"/>
                  </a:lnTo>
                  <a:lnTo>
                    <a:pt x="14677" y="234248"/>
                  </a:lnTo>
                  <a:lnTo>
                    <a:pt x="31139" y="181381"/>
                  </a:lnTo>
                  <a:lnTo>
                    <a:pt x="57112" y="133529"/>
                  </a:lnTo>
                  <a:lnTo>
                    <a:pt x="91399" y="91950"/>
                  </a:lnTo>
                  <a:lnTo>
                    <a:pt x="133219" y="57431"/>
                  </a:lnTo>
                  <a:lnTo>
                    <a:pt x="181105" y="31484"/>
                  </a:lnTo>
                  <a:lnTo>
                    <a:pt x="234007" y="15151"/>
                  </a:lnTo>
                  <a:lnTo>
                    <a:pt x="290874" y="9475"/>
                  </a:lnTo>
                  <a:lnTo>
                    <a:pt x="360984" y="9475"/>
                  </a:lnTo>
                  <a:lnTo>
                    <a:pt x="338021" y="3811"/>
                  </a:lnTo>
                  <a:lnTo>
                    <a:pt x="290874" y="0"/>
                  </a:lnTo>
                  <a:close/>
                </a:path>
                <a:path w="582295" h="582929">
                  <a:moveTo>
                    <a:pt x="360984" y="9475"/>
                  </a:moveTo>
                  <a:lnTo>
                    <a:pt x="290874" y="9475"/>
                  </a:lnTo>
                  <a:lnTo>
                    <a:pt x="347747" y="15151"/>
                  </a:lnTo>
                  <a:lnTo>
                    <a:pt x="400596" y="31484"/>
                  </a:lnTo>
                  <a:lnTo>
                    <a:pt x="448321" y="57431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5"/>
                  </a:lnTo>
                  <a:lnTo>
                    <a:pt x="448321" y="524650"/>
                  </a:lnTo>
                  <a:lnTo>
                    <a:pt x="400596" y="550625"/>
                  </a:lnTo>
                  <a:lnTo>
                    <a:pt x="347747" y="567092"/>
                  </a:lnTo>
                  <a:lnTo>
                    <a:pt x="290874" y="572850"/>
                  </a:lnTo>
                  <a:lnTo>
                    <a:pt x="360974" y="572850"/>
                  </a:lnTo>
                  <a:lnTo>
                    <a:pt x="424489" y="549810"/>
                  </a:lnTo>
                  <a:lnTo>
                    <a:pt x="462607" y="526117"/>
                  </a:lnTo>
                  <a:lnTo>
                    <a:pt x="496511" y="496993"/>
                  </a:lnTo>
                  <a:lnTo>
                    <a:pt x="525601" y="463039"/>
                  </a:lnTo>
                  <a:lnTo>
                    <a:pt x="549274" y="424851"/>
                  </a:lnTo>
                  <a:lnTo>
                    <a:pt x="566928" y="383029"/>
                  </a:lnTo>
                  <a:lnTo>
                    <a:pt x="577962" y="338170"/>
                  </a:lnTo>
                  <a:lnTo>
                    <a:pt x="581774" y="290875"/>
                  </a:lnTo>
                  <a:lnTo>
                    <a:pt x="577962" y="243735"/>
                  </a:lnTo>
                  <a:lnTo>
                    <a:pt x="566928" y="199001"/>
                  </a:lnTo>
                  <a:lnTo>
                    <a:pt x="549274" y="157276"/>
                  </a:lnTo>
                  <a:lnTo>
                    <a:pt x="525601" y="119161"/>
                  </a:lnTo>
                  <a:lnTo>
                    <a:pt x="496511" y="85259"/>
                  </a:lnTo>
                  <a:lnTo>
                    <a:pt x="462607" y="56171"/>
                  </a:lnTo>
                  <a:lnTo>
                    <a:pt x="424489" y="32499"/>
                  </a:lnTo>
                  <a:lnTo>
                    <a:pt x="382760" y="14845"/>
                  </a:lnTo>
                  <a:lnTo>
                    <a:pt x="360984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7">
              <a:extLst>
                <a:ext uri="{FF2B5EF4-FFF2-40B4-BE49-F238E27FC236}">
                  <a16:creationId xmlns:a16="http://schemas.microsoft.com/office/drawing/2014/main" id="{990C97D8-5B96-FB97-7A1E-A2F827CAE416}"/>
                </a:ext>
              </a:extLst>
            </p:cNvPr>
            <p:cNvSpPr/>
            <p:nvPr/>
          </p:nvSpPr>
          <p:spPr>
            <a:xfrm>
              <a:off x="8206274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7" y="307519"/>
                  </a:lnTo>
                  <a:lnTo>
                    <a:pt x="47023" y="347254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1"/>
                  </a:lnTo>
                  <a:lnTo>
                    <a:pt x="213974" y="427424"/>
                  </a:lnTo>
                  <a:lnTo>
                    <a:pt x="263030" y="421771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4"/>
                  </a:lnTo>
                  <a:lnTo>
                    <a:pt x="406216" y="307519"/>
                  </a:lnTo>
                  <a:lnTo>
                    <a:pt x="422320" y="262480"/>
                  </a:lnTo>
                  <a:lnTo>
                    <a:pt x="427974" y="213424"/>
                  </a:lnTo>
                  <a:lnTo>
                    <a:pt x="422320" y="164408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8">
              <a:extLst>
                <a:ext uri="{FF2B5EF4-FFF2-40B4-BE49-F238E27FC236}">
                  <a16:creationId xmlns:a16="http://schemas.microsoft.com/office/drawing/2014/main" id="{60CAEEEA-CD87-94E6-0DF1-7A90F9908EBC}"/>
                </a:ext>
              </a:extLst>
            </p:cNvPr>
            <p:cNvSpPr/>
            <p:nvPr/>
          </p:nvSpPr>
          <p:spPr>
            <a:xfrm>
              <a:off x="8201824" y="43646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0"/>
                  </a:moveTo>
                  <a:lnTo>
                    <a:pt x="168249" y="5784"/>
                  </a:lnTo>
                  <a:lnTo>
                    <a:pt x="122238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8" y="415186"/>
                  </a:lnTo>
                  <a:lnTo>
                    <a:pt x="168249" y="431664"/>
                  </a:lnTo>
                  <a:lnTo>
                    <a:pt x="218424" y="437449"/>
                  </a:lnTo>
                  <a:lnTo>
                    <a:pt x="268427" y="431664"/>
                  </a:lnTo>
                  <a:lnTo>
                    <a:pt x="278715" y="427975"/>
                  </a:lnTo>
                  <a:lnTo>
                    <a:pt x="218424" y="427975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2"/>
                  </a:lnTo>
                  <a:lnTo>
                    <a:pt x="70199" y="366675"/>
                  </a:lnTo>
                  <a:lnTo>
                    <a:pt x="44632" y="335685"/>
                  </a:lnTo>
                  <a:lnTo>
                    <a:pt x="25336" y="300090"/>
                  </a:lnTo>
                  <a:lnTo>
                    <a:pt x="13147" y="260731"/>
                  </a:lnTo>
                  <a:lnTo>
                    <a:pt x="8898" y="218450"/>
                  </a:lnTo>
                  <a:lnTo>
                    <a:pt x="13147" y="176489"/>
                  </a:lnTo>
                  <a:lnTo>
                    <a:pt x="25336" y="137300"/>
                  </a:lnTo>
                  <a:lnTo>
                    <a:pt x="44632" y="101766"/>
                  </a:lnTo>
                  <a:lnTo>
                    <a:pt x="70199" y="70775"/>
                  </a:lnTo>
                  <a:lnTo>
                    <a:pt x="101199" y="45218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268427" y="5784"/>
                  </a:lnTo>
                  <a:lnTo>
                    <a:pt x="218424" y="0"/>
                  </a:lnTo>
                  <a:close/>
                </a:path>
                <a:path w="436879" h="437514">
                  <a:moveTo>
                    <a:pt x="278721" y="9474"/>
                  </a:moveTo>
                  <a:lnTo>
                    <a:pt x="218424" y="9474"/>
                  </a:lnTo>
                  <a:lnTo>
                    <a:pt x="260630" y="13726"/>
                  </a:lnTo>
                  <a:lnTo>
                    <a:pt x="299799" y="25921"/>
                  </a:lnTo>
                  <a:lnTo>
                    <a:pt x="335198" y="45218"/>
                  </a:lnTo>
                  <a:lnTo>
                    <a:pt x="366099" y="70775"/>
                  </a:lnTo>
                  <a:lnTo>
                    <a:pt x="391666" y="101766"/>
                  </a:lnTo>
                  <a:lnTo>
                    <a:pt x="410961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1" y="300090"/>
                  </a:lnTo>
                  <a:lnTo>
                    <a:pt x="391666" y="335685"/>
                  </a:lnTo>
                  <a:lnTo>
                    <a:pt x="366099" y="366675"/>
                  </a:lnTo>
                  <a:lnTo>
                    <a:pt x="335198" y="392242"/>
                  </a:lnTo>
                  <a:lnTo>
                    <a:pt x="299799" y="411537"/>
                  </a:lnTo>
                  <a:lnTo>
                    <a:pt x="260630" y="423726"/>
                  </a:lnTo>
                  <a:lnTo>
                    <a:pt x="218424" y="427975"/>
                  </a:lnTo>
                  <a:lnTo>
                    <a:pt x="278715" y="427975"/>
                  </a:lnTo>
                  <a:lnTo>
                    <a:pt x="354939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39" y="48084"/>
                  </a:lnTo>
                  <a:lnTo>
                    <a:pt x="314374" y="22255"/>
                  </a:lnTo>
                  <a:lnTo>
                    <a:pt x="27872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9">
              <a:extLst>
                <a:ext uri="{FF2B5EF4-FFF2-40B4-BE49-F238E27FC236}">
                  <a16:creationId xmlns:a16="http://schemas.microsoft.com/office/drawing/2014/main" id="{6CE23A7E-05D2-5538-6F00-0A4D9E5F7FF9}"/>
                </a:ext>
              </a:extLst>
            </p:cNvPr>
            <p:cNvSpPr/>
            <p:nvPr/>
          </p:nvSpPr>
          <p:spPr>
            <a:xfrm>
              <a:off x="8284849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1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1" y="263359"/>
                  </a:lnTo>
                  <a:lnTo>
                    <a:pt x="215135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1"/>
                  </a:lnTo>
                  <a:lnTo>
                    <a:pt x="244305" y="55371"/>
                  </a:lnTo>
                  <a:lnTo>
                    <a:pt x="215135" y="26126"/>
                  </a:lnTo>
                  <a:lnTo>
                    <a:pt x="178101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0">
              <a:extLst>
                <a:ext uri="{FF2B5EF4-FFF2-40B4-BE49-F238E27FC236}">
                  <a16:creationId xmlns:a16="http://schemas.microsoft.com/office/drawing/2014/main" id="{4738A923-AF7E-77A5-B587-2FAF4A0D41B6}"/>
                </a:ext>
              </a:extLst>
            </p:cNvPr>
            <p:cNvSpPr/>
            <p:nvPr/>
          </p:nvSpPr>
          <p:spPr>
            <a:xfrm>
              <a:off x="8280399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0"/>
                  </a:lnTo>
                  <a:lnTo>
                    <a:pt x="7109" y="183597"/>
                  </a:lnTo>
                  <a:lnTo>
                    <a:pt x="26921" y="222005"/>
                  </a:lnTo>
                  <a:lnTo>
                    <a:pt x="57164" y="252251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8" y="269699"/>
                  </a:lnTo>
                  <a:lnTo>
                    <a:pt x="139849" y="269699"/>
                  </a:lnTo>
                  <a:lnTo>
                    <a:pt x="113496" y="267072"/>
                  </a:lnTo>
                  <a:lnTo>
                    <a:pt x="66826" y="247604"/>
                  </a:lnTo>
                  <a:lnTo>
                    <a:pt x="31555" y="212569"/>
                  </a:lnTo>
                  <a:lnTo>
                    <a:pt x="12081" y="165744"/>
                  </a:lnTo>
                  <a:lnTo>
                    <a:pt x="9450" y="139300"/>
                  </a:lnTo>
                  <a:lnTo>
                    <a:pt x="12081" y="113187"/>
                  </a:lnTo>
                  <a:lnTo>
                    <a:pt x="31555" y="66586"/>
                  </a:lnTo>
                  <a:lnTo>
                    <a:pt x="66826" y="31238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4" y="19143"/>
                  </a:lnTo>
                  <a:lnTo>
                    <a:pt x="231799" y="47350"/>
                  </a:lnTo>
                  <a:lnTo>
                    <a:pt x="260015" y="88740"/>
                  </a:lnTo>
                  <a:lnTo>
                    <a:pt x="270249" y="139300"/>
                  </a:lnTo>
                  <a:lnTo>
                    <a:pt x="267613" y="165744"/>
                  </a:lnTo>
                  <a:lnTo>
                    <a:pt x="247921" y="212569"/>
                  </a:lnTo>
                  <a:lnTo>
                    <a:pt x="212654" y="247604"/>
                  </a:lnTo>
                  <a:lnTo>
                    <a:pt x="166208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222306" y="252251"/>
                  </a:lnTo>
                  <a:lnTo>
                    <a:pt x="252636" y="222005"/>
                  </a:lnTo>
                  <a:lnTo>
                    <a:pt x="272560" y="183597"/>
                  </a:lnTo>
                  <a:lnTo>
                    <a:pt x="279725" y="139300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">
              <a:extLst>
                <a:ext uri="{FF2B5EF4-FFF2-40B4-BE49-F238E27FC236}">
                  <a16:creationId xmlns:a16="http://schemas.microsoft.com/office/drawing/2014/main" id="{C459CCD0-8E27-AE55-9505-48CAB4C3EC9A}"/>
                </a:ext>
              </a:extLst>
            </p:cNvPr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8"/>
                  </a:lnTo>
                  <a:lnTo>
                    <a:pt x="27160" y="57655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8"/>
                  </a:lnTo>
                  <a:lnTo>
                    <a:pt x="27160" y="224744"/>
                  </a:lnTo>
                  <a:lnTo>
                    <a:pt x="57660" y="255328"/>
                  </a:lnTo>
                  <a:lnTo>
                    <a:pt x="96373" y="275346"/>
                  </a:lnTo>
                  <a:lnTo>
                    <a:pt x="140999" y="282524"/>
                  </a:lnTo>
                  <a:lnTo>
                    <a:pt x="185890" y="275346"/>
                  </a:lnTo>
                  <a:lnTo>
                    <a:pt x="224760" y="255328"/>
                  </a:lnTo>
                  <a:lnTo>
                    <a:pt x="255336" y="224744"/>
                  </a:lnTo>
                  <a:lnTo>
                    <a:pt x="275348" y="185868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5"/>
                  </a:lnTo>
                  <a:lnTo>
                    <a:pt x="224760" y="27158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">
              <a:extLst>
                <a:ext uri="{FF2B5EF4-FFF2-40B4-BE49-F238E27FC236}">
                  <a16:creationId xmlns:a16="http://schemas.microsoft.com/office/drawing/2014/main" id="{0B1A2007-BBFB-6E20-2622-5E7619DF9DE7}"/>
                </a:ext>
              </a:extLst>
            </p:cNvPr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5"/>
                  </a:lnTo>
                  <a:lnTo>
                    <a:pt x="192210" y="285088"/>
                  </a:lnTo>
                  <a:lnTo>
                    <a:pt x="196034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6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6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4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3">
              <a:extLst>
                <a:ext uri="{FF2B5EF4-FFF2-40B4-BE49-F238E27FC236}">
                  <a16:creationId xmlns:a16="http://schemas.microsoft.com/office/drawing/2014/main" id="{CD661CB7-EDB0-3D55-547D-0FF3D329C4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5"/>
              <a:ext cx="167725" cy="167724"/>
            </a:xfrm>
            <a:prstGeom prst="rect">
              <a:avLst/>
            </a:prstGeom>
          </p:spPr>
        </p:pic>
        <p:pic>
          <p:nvPicPr>
            <p:cNvPr id="128" name="object 14">
              <a:extLst>
                <a:ext uri="{FF2B5EF4-FFF2-40B4-BE49-F238E27FC236}">
                  <a16:creationId xmlns:a16="http://schemas.microsoft.com/office/drawing/2014/main" id="{072C8BEA-8E08-4279-5BE1-E94D8B93DB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500"/>
              <a:ext cx="174999" cy="174974"/>
            </a:xfrm>
            <a:prstGeom prst="rect">
              <a:avLst/>
            </a:prstGeom>
          </p:spPr>
        </p:pic>
      </p:grpSp>
      <p:grpSp>
        <p:nvGrpSpPr>
          <p:cNvPr id="129" name="object 3">
            <a:extLst>
              <a:ext uri="{FF2B5EF4-FFF2-40B4-BE49-F238E27FC236}">
                <a16:creationId xmlns:a16="http://schemas.microsoft.com/office/drawing/2014/main" id="{0F51B060-175C-9FEF-EBC3-2892E58D79D2}"/>
              </a:ext>
            </a:extLst>
          </p:cNvPr>
          <p:cNvGrpSpPr/>
          <p:nvPr/>
        </p:nvGrpSpPr>
        <p:grpSpPr>
          <a:xfrm>
            <a:off x="255453" y="2630711"/>
            <a:ext cx="582295" cy="2479675"/>
            <a:chOff x="8129375" y="2664299"/>
            <a:chExt cx="582295" cy="2479675"/>
          </a:xfrm>
        </p:grpSpPr>
        <p:sp>
          <p:nvSpPr>
            <p:cNvPr id="130" name="object 4">
              <a:extLst>
                <a:ext uri="{FF2B5EF4-FFF2-40B4-BE49-F238E27FC236}">
                  <a16:creationId xmlns:a16="http://schemas.microsoft.com/office/drawing/2014/main" id="{D417B4CF-5AFF-16C4-E1FE-3F8C1B896E64}"/>
                </a:ext>
              </a:extLst>
            </p:cNvPr>
            <p:cNvSpPr/>
            <p:nvPr/>
          </p:nvSpPr>
          <p:spPr>
            <a:xfrm>
              <a:off x="8420273" y="266429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h="2479675">
                  <a:moveTo>
                    <a:pt x="0" y="2479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5">
              <a:extLst>
                <a:ext uri="{FF2B5EF4-FFF2-40B4-BE49-F238E27FC236}">
                  <a16:creationId xmlns:a16="http://schemas.microsoft.com/office/drawing/2014/main" id="{19977CC2-3076-9715-4B37-0F9267891279}"/>
                </a:ext>
              </a:extLst>
            </p:cNvPr>
            <p:cNvSpPr/>
            <p:nvPr/>
          </p:nvSpPr>
          <p:spPr>
            <a:xfrm>
              <a:off x="8133823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5" y="0"/>
                  </a:moveTo>
                  <a:lnTo>
                    <a:pt x="239950" y="3746"/>
                  </a:lnTo>
                  <a:lnTo>
                    <a:pt x="195869" y="14591"/>
                  </a:lnTo>
                  <a:lnTo>
                    <a:pt x="154769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9" y="540346"/>
                  </a:lnTo>
                  <a:lnTo>
                    <a:pt x="195869" y="557706"/>
                  </a:lnTo>
                  <a:lnTo>
                    <a:pt x="239950" y="568553"/>
                  </a:lnTo>
                  <a:lnTo>
                    <a:pt x="286425" y="572299"/>
                  </a:lnTo>
                  <a:lnTo>
                    <a:pt x="332906" y="568553"/>
                  </a:lnTo>
                  <a:lnTo>
                    <a:pt x="376991" y="557706"/>
                  </a:lnTo>
                  <a:lnTo>
                    <a:pt x="418092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2" y="31943"/>
                  </a:lnTo>
                  <a:lnTo>
                    <a:pt x="376991" y="14591"/>
                  </a:lnTo>
                  <a:lnTo>
                    <a:pt x="332906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">
              <a:extLst>
                <a:ext uri="{FF2B5EF4-FFF2-40B4-BE49-F238E27FC236}">
                  <a16:creationId xmlns:a16="http://schemas.microsoft.com/office/drawing/2014/main" id="{DFD96405-F834-7ADF-67B5-FC96AF604DA9}"/>
                </a:ext>
              </a:extLst>
            </p:cNvPr>
            <p:cNvSpPr/>
            <p:nvPr/>
          </p:nvSpPr>
          <p:spPr>
            <a:xfrm>
              <a:off x="8129375" y="42921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0"/>
                  </a:moveTo>
                  <a:lnTo>
                    <a:pt x="243734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3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4" y="578512"/>
                  </a:lnTo>
                  <a:lnTo>
                    <a:pt x="290874" y="582325"/>
                  </a:lnTo>
                  <a:lnTo>
                    <a:pt x="338021" y="578512"/>
                  </a:lnTo>
                  <a:lnTo>
                    <a:pt x="360974" y="572850"/>
                  </a:lnTo>
                  <a:lnTo>
                    <a:pt x="290874" y="572850"/>
                  </a:lnTo>
                  <a:lnTo>
                    <a:pt x="234007" y="567092"/>
                  </a:lnTo>
                  <a:lnTo>
                    <a:pt x="181105" y="550625"/>
                  </a:lnTo>
                  <a:lnTo>
                    <a:pt x="133219" y="524650"/>
                  </a:lnTo>
                  <a:lnTo>
                    <a:pt x="91399" y="490375"/>
                  </a:lnTo>
                  <a:lnTo>
                    <a:pt x="57112" y="448543"/>
                  </a:lnTo>
                  <a:lnTo>
                    <a:pt x="31139" y="400656"/>
                  </a:lnTo>
                  <a:lnTo>
                    <a:pt x="14677" y="347753"/>
                  </a:lnTo>
                  <a:lnTo>
                    <a:pt x="8924" y="290875"/>
                  </a:lnTo>
                  <a:lnTo>
                    <a:pt x="14677" y="234248"/>
                  </a:lnTo>
                  <a:lnTo>
                    <a:pt x="31139" y="181381"/>
                  </a:lnTo>
                  <a:lnTo>
                    <a:pt x="57112" y="133529"/>
                  </a:lnTo>
                  <a:lnTo>
                    <a:pt x="91399" y="91950"/>
                  </a:lnTo>
                  <a:lnTo>
                    <a:pt x="133219" y="57431"/>
                  </a:lnTo>
                  <a:lnTo>
                    <a:pt x="181105" y="31484"/>
                  </a:lnTo>
                  <a:lnTo>
                    <a:pt x="234007" y="15151"/>
                  </a:lnTo>
                  <a:lnTo>
                    <a:pt x="290874" y="9475"/>
                  </a:lnTo>
                  <a:lnTo>
                    <a:pt x="360984" y="9475"/>
                  </a:lnTo>
                  <a:lnTo>
                    <a:pt x="338021" y="3811"/>
                  </a:lnTo>
                  <a:lnTo>
                    <a:pt x="290874" y="0"/>
                  </a:lnTo>
                  <a:close/>
                </a:path>
                <a:path w="582295" h="582929">
                  <a:moveTo>
                    <a:pt x="360984" y="9475"/>
                  </a:moveTo>
                  <a:lnTo>
                    <a:pt x="290874" y="9475"/>
                  </a:lnTo>
                  <a:lnTo>
                    <a:pt x="347747" y="15151"/>
                  </a:lnTo>
                  <a:lnTo>
                    <a:pt x="400596" y="31484"/>
                  </a:lnTo>
                  <a:lnTo>
                    <a:pt x="448321" y="57431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5"/>
                  </a:lnTo>
                  <a:lnTo>
                    <a:pt x="448321" y="524650"/>
                  </a:lnTo>
                  <a:lnTo>
                    <a:pt x="400596" y="550625"/>
                  </a:lnTo>
                  <a:lnTo>
                    <a:pt x="347747" y="567092"/>
                  </a:lnTo>
                  <a:lnTo>
                    <a:pt x="290874" y="572850"/>
                  </a:lnTo>
                  <a:lnTo>
                    <a:pt x="360974" y="572850"/>
                  </a:lnTo>
                  <a:lnTo>
                    <a:pt x="424489" y="549810"/>
                  </a:lnTo>
                  <a:lnTo>
                    <a:pt x="462607" y="526117"/>
                  </a:lnTo>
                  <a:lnTo>
                    <a:pt x="496511" y="496993"/>
                  </a:lnTo>
                  <a:lnTo>
                    <a:pt x="525601" y="463039"/>
                  </a:lnTo>
                  <a:lnTo>
                    <a:pt x="549274" y="424851"/>
                  </a:lnTo>
                  <a:lnTo>
                    <a:pt x="566928" y="383029"/>
                  </a:lnTo>
                  <a:lnTo>
                    <a:pt x="577962" y="338170"/>
                  </a:lnTo>
                  <a:lnTo>
                    <a:pt x="581774" y="290875"/>
                  </a:lnTo>
                  <a:lnTo>
                    <a:pt x="577962" y="243735"/>
                  </a:lnTo>
                  <a:lnTo>
                    <a:pt x="566928" y="199001"/>
                  </a:lnTo>
                  <a:lnTo>
                    <a:pt x="549274" y="157276"/>
                  </a:lnTo>
                  <a:lnTo>
                    <a:pt x="525601" y="119161"/>
                  </a:lnTo>
                  <a:lnTo>
                    <a:pt x="496511" y="85259"/>
                  </a:lnTo>
                  <a:lnTo>
                    <a:pt x="462607" y="56171"/>
                  </a:lnTo>
                  <a:lnTo>
                    <a:pt x="424489" y="32499"/>
                  </a:lnTo>
                  <a:lnTo>
                    <a:pt x="382760" y="14845"/>
                  </a:lnTo>
                  <a:lnTo>
                    <a:pt x="360984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7">
              <a:extLst>
                <a:ext uri="{FF2B5EF4-FFF2-40B4-BE49-F238E27FC236}">
                  <a16:creationId xmlns:a16="http://schemas.microsoft.com/office/drawing/2014/main" id="{32434C13-CEDD-9446-6786-5D345D40A65F}"/>
                </a:ext>
              </a:extLst>
            </p:cNvPr>
            <p:cNvSpPr/>
            <p:nvPr/>
          </p:nvSpPr>
          <p:spPr>
            <a:xfrm>
              <a:off x="8206274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7" y="307519"/>
                  </a:lnTo>
                  <a:lnTo>
                    <a:pt x="47023" y="347254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1"/>
                  </a:lnTo>
                  <a:lnTo>
                    <a:pt x="213974" y="427424"/>
                  </a:lnTo>
                  <a:lnTo>
                    <a:pt x="263030" y="421771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4"/>
                  </a:lnTo>
                  <a:lnTo>
                    <a:pt x="406216" y="307519"/>
                  </a:lnTo>
                  <a:lnTo>
                    <a:pt x="422320" y="262480"/>
                  </a:lnTo>
                  <a:lnTo>
                    <a:pt x="427974" y="213424"/>
                  </a:lnTo>
                  <a:lnTo>
                    <a:pt x="422320" y="164408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8">
              <a:extLst>
                <a:ext uri="{FF2B5EF4-FFF2-40B4-BE49-F238E27FC236}">
                  <a16:creationId xmlns:a16="http://schemas.microsoft.com/office/drawing/2014/main" id="{80713FD8-B8EA-2929-89B0-EC4A809C3E75}"/>
                </a:ext>
              </a:extLst>
            </p:cNvPr>
            <p:cNvSpPr/>
            <p:nvPr/>
          </p:nvSpPr>
          <p:spPr>
            <a:xfrm>
              <a:off x="8201824" y="43646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0"/>
                  </a:moveTo>
                  <a:lnTo>
                    <a:pt x="168249" y="5784"/>
                  </a:lnTo>
                  <a:lnTo>
                    <a:pt x="122238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8" y="415186"/>
                  </a:lnTo>
                  <a:lnTo>
                    <a:pt x="168249" y="431664"/>
                  </a:lnTo>
                  <a:lnTo>
                    <a:pt x="218424" y="437449"/>
                  </a:lnTo>
                  <a:lnTo>
                    <a:pt x="268427" y="431664"/>
                  </a:lnTo>
                  <a:lnTo>
                    <a:pt x="278715" y="427975"/>
                  </a:lnTo>
                  <a:lnTo>
                    <a:pt x="218424" y="427975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2"/>
                  </a:lnTo>
                  <a:lnTo>
                    <a:pt x="70199" y="366675"/>
                  </a:lnTo>
                  <a:lnTo>
                    <a:pt x="44632" y="335685"/>
                  </a:lnTo>
                  <a:lnTo>
                    <a:pt x="25336" y="300090"/>
                  </a:lnTo>
                  <a:lnTo>
                    <a:pt x="13147" y="260731"/>
                  </a:lnTo>
                  <a:lnTo>
                    <a:pt x="8898" y="218450"/>
                  </a:lnTo>
                  <a:lnTo>
                    <a:pt x="13147" y="176489"/>
                  </a:lnTo>
                  <a:lnTo>
                    <a:pt x="25336" y="137300"/>
                  </a:lnTo>
                  <a:lnTo>
                    <a:pt x="44632" y="101766"/>
                  </a:lnTo>
                  <a:lnTo>
                    <a:pt x="70199" y="70775"/>
                  </a:lnTo>
                  <a:lnTo>
                    <a:pt x="101199" y="45218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268427" y="5784"/>
                  </a:lnTo>
                  <a:lnTo>
                    <a:pt x="218424" y="0"/>
                  </a:lnTo>
                  <a:close/>
                </a:path>
                <a:path w="436879" h="437514">
                  <a:moveTo>
                    <a:pt x="278721" y="9474"/>
                  </a:moveTo>
                  <a:lnTo>
                    <a:pt x="218424" y="9474"/>
                  </a:lnTo>
                  <a:lnTo>
                    <a:pt x="260630" y="13726"/>
                  </a:lnTo>
                  <a:lnTo>
                    <a:pt x="299799" y="25921"/>
                  </a:lnTo>
                  <a:lnTo>
                    <a:pt x="335198" y="45218"/>
                  </a:lnTo>
                  <a:lnTo>
                    <a:pt x="366099" y="70775"/>
                  </a:lnTo>
                  <a:lnTo>
                    <a:pt x="391666" y="101766"/>
                  </a:lnTo>
                  <a:lnTo>
                    <a:pt x="410961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1" y="300090"/>
                  </a:lnTo>
                  <a:lnTo>
                    <a:pt x="391666" y="335685"/>
                  </a:lnTo>
                  <a:lnTo>
                    <a:pt x="366099" y="366675"/>
                  </a:lnTo>
                  <a:lnTo>
                    <a:pt x="335198" y="392242"/>
                  </a:lnTo>
                  <a:lnTo>
                    <a:pt x="299799" y="411537"/>
                  </a:lnTo>
                  <a:lnTo>
                    <a:pt x="260630" y="423726"/>
                  </a:lnTo>
                  <a:lnTo>
                    <a:pt x="218424" y="427975"/>
                  </a:lnTo>
                  <a:lnTo>
                    <a:pt x="278715" y="427975"/>
                  </a:lnTo>
                  <a:lnTo>
                    <a:pt x="354939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39" y="48084"/>
                  </a:lnTo>
                  <a:lnTo>
                    <a:pt x="314374" y="22255"/>
                  </a:lnTo>
                  <a:lnTo>
                    <a:pt x="27872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9">
              <a:extLst>
                <a:ext uri="{FF2B5EF4-FFF2-40B4-BE49-F238E27FC236}">
                  <a16:creationId xmlns:a16="http://schemas.microsoft.com/office/drawing/2014/main" id="{3C5EB8FC-8D2A-EBBC-F77B-E0DBA7F87FAF}"/>
                </a:ext>
              </a:extLst>
            </p:cNvPr>
            <p:cNvSpPr/>
            <p:nvPr/>
          </p:nvSpPr>
          <p:spPr>
            <a:xfrm>
              <a:off x="8284849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1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1" y="263359"/>
                  </a:lnTo>
                  <a:lnTo>
                    <a:pt x="215135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1"/>
                  </a:lnTo>
                  <a:lnTo>
                    <a:pt x="244305" y="55371"/>
                  </a:lnTo>
                  <a:lnTo>
                    <a:pt x="215135" y="26126"/>
                  </a:lnTo>
                  <a:lnTo>
                    <a:pt x="178101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0">
              <a:extLst>
                <a:ext uri="{FF2B5EF4-FFF2-40B4-BE49-F238E27FC236}">
                  <a16:creationId xmlns:a16="http://schemas.microsoft.com/office/drawing/2014/main" id="{03697AF8-F85B-7E3A-3F53-804E0585531D}"/>
                </a:ext>
              </a:extLst>
            </p:cNvPr>
            <p:cNvSpPr/>
            <p:nvPr/>
          </p:nvSpPr>
          <p:spPr>
            <a:xfrm>
              <a:off x="8280399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0"/>
                  </a:lnTo>
                  <a:lnTo>
                    <a:pt x="7109" y="183597"/>
                  </a:lnTo>
                  <a:lnTo>
                    <a:pt x="26921" y="222005"/>
                  </a:lnTo>
                  <a:lnTo>
                    <a:pt x="57164" y="252251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8" y="269699"/>
                  </a:lnTo>
                  <a:lnTo>
                    <a:pt x="139849" y="269699"/>
                  </a:lnTo>
                  <a:lnTo>
                    <a:pt x="113496" y="267072"/>
                  </a:lnTo>
                  <a:lnTo>
                    <a:pt x="66826" y="247604"/>
                  </a:lnTo>
                  <a:lnTo>
                    <a:pt x="31555" y="212569"/>
                  </a:lnTo>
                  <a:lnTo>
                    <a:pt x="12081" y="165744"/>
                  </a:lnTo>
                  <a:lnTo>
                    <a:pt x="9450" y="139300"/>
                  </a:lnTo>
                  <a:lnTo>
                    <a:pt x="12081" y="113187"/>
                  </a:lnTo>
                  <a:lnTo>
                    <a:pt x="31555" y="66586"/>
                  </a:lnTo>
                  <a:lnTo>
                    <a:pt x="66826" y="31238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4" y="19143"/>
                  </a:lnTo>
                  <a:lnTo>
                    <a:pt x="231799" y="47350"/>
                  </a:lnTo>
                  <a:lnTo>
                    <a:pt x="260015" y="88740"/>
                  </a:lnTo>
                  <a:lnTo>
                    <a:pt x="270249" y="139300"/>
                  </a:lnTo>
                  <a:lnTo>
                    <a:pt x="267613" y="165744"/>
                  </a:lnTo>
                  <a:lnTo>
                    <a:pt x="247921" y="212569"/>
                  </a:lnTo>
                  <a:lnTo>
                    <a:pt x="212654" y="247604"/>
                  </a:lnTo>
                  <a:lnTo>
                    <a:pt x="166208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222306" y="252251"/>
                  </a:lnTo>
                  <a:lnTo>
                    <a:pt x="252636" y="222005"/>
                  </a:lnTo>
                  <a:lnTo>
                    <a:pt x="272560" y="183597"/>
                  </a:lnTo>
                  <a:lnTo>
                    <a:pt x="279725" y="139300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1">
              <a:extLst>
                <a:ext uri="{FF2B5EF4-FFF2-40B4-BE49-F238E27FC236}">
                  <a16:creationId xmlns:a16="http://schemas.microsoft.com/office/drawing/2014/main" id="{B695A553-2BC2-67C8-756F-DCA5FADFD563}"/>
                </a:ext>
              </a:extLst>
            </p:cNvPr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8"/>
                  </a:lnTo>
                  <a:lnTo>
                    <a:pt x="27160" y="57655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8"/>
                  </a:lnTo>
                  <a:lnTo>
                    <a:pt x="27160" y="224744"/>
                  </a:lnTo>
                  <a:lnTo>
                    <a:pt x="57660" y="255328"/>
                  </a:lnTo>
                  <a:lnTo>
                    <a:pt x="96373" y="275346"/>
                  </a:lnTo>
                  <a:lnTo>
                    <a:pt x="140999" y="282524"/>
                  </a:lnTo>
                  <a:lnTo>
                    <a:pt x="185890" y="275346"/>
                  </a:lnTo>
                  <a:lnTo>
                    <a:pt x="224760" y="255328"/>
                  </a:lnTo>
                  <a:lnTo>
                    <a:pt x="255336" y="224744"/>
                  </a:lnTo>
                  <a:lnTo>
                    <a:pt x="275348" y="185868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5"/>
                  </a:lnTo>
                  <a:lnTo>
                    <a:pt x="224760" y="27158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2">
              <a:extLst>
                <a:ext uri="{FF2B5EF4-FFF2-40B4-BE49-F238E27FC236}">
                  <a16:creationId xmlns:a16="http://schemas.microsoft.com/office/drawing/2014/main" id="{A674172A-BC3D-A393-5659-F2A2F22C2941}"/>
                </a:ext>
              </a:extLst>
            </p:cNvPr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5"/>
                  </a:lnTo>
                  <a:lnTo>
                    <a:pt x="192210" y="285088"/>
                  </a:lnTo>
                  <a:lnTo>
                    <a:pt x="196034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6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6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4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">
              <a:extLst>
                <a:ext uri="{FF2B5EF4-FFF2-40B4-BE49-F238E27FC236}">
                  <a16:creationId xmlns:a16="http://schemas.microsoft.com/office/drawing/2014/main" id="{AD2F64A8-73F9-EDF9-8098-A9EA326D4D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5"/>
              <a:ext cx="167725" cy="167724"/>
            </a:xfrm>
            <a:prstGeom prst="rect">
              <a:avLst/>
            </a:prstGeom>
          </p:spPr>
        </p:pic>
        <p:pic>
          <p:nvPicPr>
            <p:cNvPr id="140" name="object 14">
              <a:extLst>
                <a:ext uri="{FF2B5EF4-FFF2-40B4-BE49-F238E27FC236}">
                  <a16:creationId xmlns:a16="http://schemas.microsoft.com/office/drawing/2014/main" id="{551F90E6-85E6-B470-BCFF-08C92B51E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500"/>
              <a:ext cx="174999" cy="174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FF942-418E-468D-9C85-463FAFFDEEA1}"/>
              </a:ext>
            </a:extLst>
          </p:cNvPr>
          <p:cNvSpPr txBox="1"/>
          <p:nvPr/>
        </p:nvSpPr>
        <p:spPr>
          <a:xfrm>
            <a:off x="2055541" y="361950"/>
            <a:ext cx="708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moving average of bike rentals in London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C90D5-CF6B-944C-59F7-A4CC5B2C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71550"/>
            <a:ext cx="4000500" cy="20266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A93AE7-3686-5B0E-EB8C-E7C422F8AC95}"/>
              </a:ext>
            </a:extLst>
          </p:cNvPr>
          <p:cNvSpPr txBox="1"/>
          <p:nvPr/>
        </p:nvSpPr>
        <p:spPr>
          <a:xfrm>
            <a:off x="990600" y="3340953"/>
            <a:ext cx="79247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“This chart shows the  moving average of London bike ,  A moving average use to smooth the data and focus on long-term trends. This insight helps transportation planners anticipate demand and optimize bike availability throughout the year.”</a:t>
            </a:r>
          </a:p>
          <a:p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There’s also a filter or slider to adjust the time range and the moving average period (day, week, month).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4038E-867D-7922-7151-D98B3EF8C924}"/>
              </a:ext>
            </a:extLst>
          </p:cNvPr>
          <p:cNvSpPr txBox="1"/>
          <p:nvPr/>
        </p:nvSpPr>
        <p:spPr>
          <a:xfrm>
            <a:off x="1752600" y="285750"/>
            <a:ext cx="708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 vs Wind Speed – Impact on Bike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8A3C4-A84F-31A9-017A-BBFA5F96CD3D}"/>
              </a:ext>
            </a:extLst>
          </p:cNvPr>
          <p:cNvSpPr txBox="1"/>
          <p:nvPr/>
        </p:nvSpPr>
        <p:spPr>
          <a:xfrm>
            <a:off x="685800" y="3486150"/>
            <a:ext cx="79247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“This heatmap helped  explore how temperature and wind speed impact the number of bike rides. As shown here, </a:t>
            </a:r>
            <a:r>
              <a:rPr lang="en-US" sz="1600" dirty="0">
                <a:solidFill>
                  <a:srgbClr val="0070C0"/>
                </a:solidFill>
              </a:rPr>
              <a:t>the most favorable conditions for biking are mild temperatures and low to moderate wind speeds</a:t>
            </a:r>
            <a:r>
              <a:rPr lang="en-US" sz="1600" dirty="0"/>
              <a:t>. These insights can support decision-making for bike-sharing management and service optimization.”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A76FB-AEAB-C1DE-A1BA-EA63E3CF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4" y="971550"/>
            <a:ext cx="4953000" cy="243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B23CDC-F7C2-6939-0834-8A9ECE40CDBB}"/>
              </a:ext>
            </a:extLst>
          </p:cNvPr>
          <p:cNvSpPr txBox="1"/>
          <p:nvPr/>
        </p:nvSpPr>
        <p:spPr>
          <a:xfrm>
            <a:off x="5519854" y="1962150"/>
            <a:ext cx="45757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The ideal condition for riding was: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Temperature = 14.9°C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 Speed = 10.7 kph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Trips = 631,940 (the peak value in the dataset)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357C2-6BA4-19F7-FAB2-1C58FFB48106}"/>
              </a:ext>
            </a:extLst>
          </p:cNvPr>
          <p:cNvSpPr txBox="1"/>
          <p:nvPr/>
        </p:nvSpPr>
        <p:spPr>
          <a:xfrm>
            <a:off x="2133600" y="454283"/>
            <a:ext cx="708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Usage by Weather Condition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6D420-949A-5BB3-FEF7-7AA994BF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4798907" cy="2386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D2E2A-0675-44B6-5F0A-5010C8F5C1B0}"/>
              </a:ext>
            </a:extLst>
          </p:cNvPr>
          <p:cNvSpPr txBox="1"/>
          <p:nvPr/>
        </p:nvSpPr>
        <p:spPr>
          <a:xfrm>
            <a:off x="228600" y="3790950"/>
            <a:ext cx="5636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bar chart displays the total number of bike trips grouped by weather type. Each bar represents the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trips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recorded during specific weather conditions like clear skies, clouds, rain,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5810C-EDC2-9EDA-8B40-85F893CDDF5E}"/>
              </a:ext>
            </a:extLst>
          </p:cNvPr>
          <p:cNvSpPr txBox="1"/>
          <p:nvPr/>
        </p:nvSpPr>
        <p:spPr>
          <a:xfrm>
            <a:off x="5296829" y="1714440"/>
            <a:ext cx="381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“Here, we can clearly see how weather influences bike usage.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clear and partly cloudy days, ridership is high.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when it rains, especially during thunderstorms or snowfall,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avoid cycling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insights can be useful for operational planning and customer engagement.”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879F52-68F7-76E1-0B91-0FF46C2DF302}"/>
              </a:ext>
            </a:extLst>
          </p:cNvPr>
          <p:cNvSpPr txBox="1"/>
          <p:nvPr/>
        </p:nvSpPr>
        <p:spPr>
          <a:xfrm>
            <a:off x="2743200" y="438150"/>
            <a:ext cx="708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Usage by Hour of the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11EE8-DFF1-8324-F7FA-F6E4C41D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23950"/>
            <a:ext cx="5295900" cy="2622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1BFFC4-5091-321B-189C-6E234310E6BD}"/>
              </a:ext>
            </a:extLst>
          </p:cNvPr>
          <p:cNvSpPr txBox="1"/>
          <p:nvPr/>
        </p:nvSpPr>
        <p:spPr>
          <a:xfrm>
            <a:off x="2286000" y="3696384"/>
            <a:ext cx="4913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This bar chart shows </a:t>
            </a:r>
            <a:r>
              <a:rPr lang="en-US" sz="1200" dirty="0">
                <a:solidFill>
                  <a:srgbClr val="0070C0"/>
                </a:solidFill>
              </a:rPr>
              <a:t>the </a:t>
            </a:r>
            <a:r>
              <a:rPr lang="en-US" sz="1200" b="1" dirty="0">
                <a:solidFill>
                  <a:srgbClr val="0070C0"/>
                </a:solidFill>
              </a:rPr>
              <a:t>total number of bike trips for each hour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from 00:00 to 23:00 (24-hour format). It helps identify the most active hours for cycling.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38CD2-C9D4-3998-209B-0AD2DE507F33}"/>
              </a:ext>
            </a:extLst>
          </p:cNvPr>
          <p:cNvSpPr txBox="1"/>
          <p:nvPr/>
        </p:nvSpPr>
        <p:spPr>
          <a:xfrm>
            <a:off x="304800" y="4171950"/>
            <a:ext cx="44103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0070C0"/>
                </a:solidFill>
              </a:rPr>
              <a:t>Peak hours</a:t>
            </a:r>
            <a:r>
              <a:rPr lang="en-US" sz="1400" dirty="0">
                <a:solidFill>
                  <a:srgbClr val="0070C0"/>
                </a:solidFill>
              </a:rPr>
              <a:t> are 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🕖 </a:t>
            </a:r>
            <a:r>
              <a:rPr lang="en-US" sz="1200" b="1" dirty="0"/>
              <a:t>7 AM</a:t>
            </a:r>
            <a:r>
              <a:rPr lang="en-US" sz="1200" dirty="0"/>
              <a:t> — likely when people commute to work or school.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🕔 </a:t>
            </a:r>
            <a:r>
              <a:rPr lang="en-US" sz="1200" b="1" dirty="0"/>
              <a:t>5 PM (17:00)</a:t>
            </a:r>
            <a:r>
              <a:rPr lang="en-US" sz="1200" dirty="0"/>
              <a:t> — typical end-of-day return home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CF2B1-D7E7-3E03-09FD-C5832A7A972B}"/>
              </a:ext>
            </a:extLst>
          </p:cNvPr>
          <p:cNvSpPr txBox="1"/>
          <p:nvPr/>
        </p:nvSpPr>
        <p:spPr>
          <a:xfrm>
            <a:off x="2057400" y="361950"/>
            <a:ext cx="7086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Analysis: Factors Affecting Bike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D59BC-750F-1230-6A7E-4DEB1C51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5350"/>
            <a:ext cx="7239000" cy="40692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878" y="713257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51"/>
                </a:lnTo>
                <a:lnTo>
                  <a:pt x="4662043" y="1180693"/>
                </a:lnTo>
                <a:lnTo>
                  <a:pt x="4658169" y="1167993"/>
                </a:lnTo>
                <a:lnTo>
                  <a:pt x="4657699" y="1166266"/>
                </a:lnTo>
                <a:lnTo>
                  <a:pt x="4656455" y="1162354"/>
                </a:lnTo>
                <a:lnTo>
                  <a:pt x="4647590" y="1133208"/>
                </a:lnTo>
                <a:lnTo>
                  <a:pt x="4643361" y="1120990"/>
                </a:lnTo>
                <a:lnTo>
                  <a:pt x="4643120" y="1120203"/>
                </a:lnTo>
                <a:lnTo>
                  <a:pt x="4642383" y="1118158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23143" y="714590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70"/>
                </a:lnTo>
                <a:lnTo>
                  <a:pt x="4201464" y="489978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61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67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66963" y="7950"/>
                </a:lnTo>
                <a:lnTo>
                  <a:pt x="2136216" y="9144"/>
                </a:lnTo>
                <a:lnTo>
                  <a:pt x="2031034" y="14058"/>
                </a:lnTo>
                <a:lnTo>
                  <a:pt x="1978418" y="16852"/>
                </a:lnTo>
                <a:lnTo>
                  <a:pt x="1977656" y="16878"/>
                </a:lnTo>
                <a:lnTo>
                  <a:pt x="1820887" y="25171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54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35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78777" y="1977732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47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63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95"/>
                </a:lnTo>
                <a:lnTo>
                  <a:pt x="2811640" y="3422662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70" y="1658264"/>
                </a:lnTo>
                <a:lnTo>
                  <a:pt x="4704334" y="1639023"/>
                </a:lnTo>
                <a:lnTo>
                  <a:pt x="4705286" y="1627492"/>
                </a:lnTo>
                <a:lnTo>
                  <a:pt x="4706137" y="1619923"/>
                </a:lnTo>
                <a:lnTo>
                  <a:pt x="4706912" y="1608010"/>
                </a:lnTo>
                <a:lnTo>
                  <a:pt x="4708271" y="1591843"/>
                </a:lnTo>
                <a:lnTo>
                  <a:pt x="4708741" y="1580299"/>
                </a:lnTo>
                <a:lnTo>
                  <a:pt x="4709401" y="1570367"/>
                </a:lnTo>
                <a:lnTo>
                  <a:pt x="4709668" y="1557870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  <a:solidFill>
            <a:srgbClr val="D6E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20273" y="266429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h="2479675">
                  <a:moveTo>
                    <a:pt x="0" y="2479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3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5" y="0"/>
                  </a:moveTo>
                  <a:lnTo>
                    <a:pt x="239950" y="3746"/>
                  </a:lnTo>
                  <a:lnTo>
                    <a:pt x="195869" y="14591"/>
                  </a:lnTo>
                  <a:lnTo>
                    <a:pt x="154769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9" y="540346"/>
                  </a:lnTo>
                  <a:lnTo>
                    <a:pt x="195869" y="557706"/>
                  </a:lnTo>
                  <a:lnTo>
                    <a:pt x="239950" y="568553"/>
                  </a:lnTo>
                  <a:lnTo>
                    <a:pt x="286425" y="572299"/>
                  </a:lnTo>
                  <a:lnTo>
                    <a:pt x="332906" y="568553"/>
                  </a:lnTo>
                  <a:lnTo>
                    <a:pt x="376991" y="557706"/>
                  </a:lnTo>
                  <a:lnTo>
                    <a:pt x="418092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2" y="31943"/>
                  </a:lnTo>
                  <a:lnTo>
                    <a:pt x="376991" y="14591"/>
                  </a:lnTo>
                  <a:lnTo>
                    <a:pt x="332906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1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0"/>
                  </a:moveTo>
                  <a:lnTo>
                    <a:pt x="243734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3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4" y="578512"/>
                  </a:lnTo>
                  <a:lnTo>
                    <a:pt x="290874" y="582325"/>
                  </a:lnTo>
                  <a:lnTo>
                    <a:pt x="338021" y="578512"/>
                  </a:lnTo>
                  <a:lnTo>
                    <a:pt x="360974" y="572850"/>
                  </a:lnTo>
                  <a:lnTo>
                    <a:pt x="290874" y="572850"/>
                  </a:lnTo>
                  <a:lnTo>
                    <a:pt x="234007" y="567092"/>
                  </a:lnTo>
                  <a:lnTo>
                    <a:pt x="181105" y="550625"/>
                  </a:lnTo>
                  <a:lnTo>
                    <a:pt x="133219" y="524650"/>
                  </a:lnTo>
                  <a:lnTo>
                    <a:pt x="91399" y="490375"/>
                  </a:lnTo>
                  <a:lnTo>
                    <a:pt x="57112" y="448543"/>
                  </a:lnTo>
                  <a:lnTo>
                    <a:pt x="31139" y="400656"/>
                  </a:lnTo>
                  <a:lnTo>
                    <a:pt x="14677" y="347753"/>
                  </a:lnTo>
                  <a:lnTo>
                    <a:pt x="8924" y="290875"/>
                  </a:lnTo>
                  <a:lnTo>
                    <a:pt x="14677" y="234248"/>
                  </a:lnTo>
                  <a:lnTo>
                    <a:pt x="31139" y="181381"/>
                  </a:lnTo>
                  <a:lnTo>
                    <a:pt x="57112" y="133529"/>
                  </a:lnTo>
                  <a:lnTo>
                    <a:pt x="91399" y="91950"/>
                  </a:lnTo>
                  <a:lnTo>
                    <a:pt x="133219" y="57431"/>
                  </a:lnTo>
                  <a:lnTo>
                    <a:pt x="181105" y="31484"/>
                  </a:lnTo>
                  <a:lnTo>
                    <a:pt x="234007" y="15151"/>
                  </a:lnTo>
                  <a:lnTo>
                    <a:pt x="290874" y="9475"/>
                  </a:lnTo>
                  <a:lnTo>
                    <a:pt x="360984" y="9475"/>
                  </a:lnTo>
                  <a:lnTo>
                    <a:pt x="338021" y="3811"/>
                  </a:lnTo>
                  <a:lnTo>
                    <a:pt x="290874" y="0"/>
                  </a:lnTo>
                  <a:close/>
                </a:path>
                <a:path w="582295" h="582929">
                  <a:moveTo>
                    <a:pt x="360984" y="9475"/>
                  </a:moveTo>
                  <a:lnTo>
                    <a:pt x="290874" y="9475"/>
                  </a:lnTo>
                  <a:lnTo>
                    <a:pt x="347747" y="15151"/>
                  </a:lnTo>
                  <a:lnTo>
                    <a:pt x="400596" y="31484"/>
                  </a:lnTo>
                  <a:lnTo>
                    <a:pt x="448321" y="57431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5"/>
                  </a:lnTo>
                  <a:lnTo>
                    <a:pt x="448321" y="524650"/>
                  </a:lnTo>
                  <a:lnTo>
                    <a:pt x="400596" y="550625"/>
                  </a:lnTo>
                  <a:lnTo>
                    <a:pt x="347747" y="567092"/>
                  </a:lnTo>
                  <a:lnTo>
                    <a:pt x="290874" y="572850"/>
                  </a:lnTo>
                  <a:lnTo>
                    <a:pt x="360974" y="572850"/>
                  </a:lnTo>
                  <a:lnTo>
                    <a:pt x="424489" y="549810"/>
                  </a:lnTo>
                  <a:lnTo>
                    <a:pt x="462607" y="526117"/>
                  </a:lnTo>
                  <a:lnTo>
                    <a:pt x="496511" y="496993"/>
                  </a:lnTo>
                  <a:lnTo>
                    <a:pt x="525601" y="463039"/>
                  </a:lnTo>
                  <a:lnTo>
                    <a:pt x="549274" y="424851"/>
                  </a:lnTo>
                  <a:lnTo>
                    <a:pt x="566928" y="383029"/>
                  </a:lnTo>
                  <a:lnTo>
                    <a:pt x="577962" y="338170"/>
                  </a:lnTo>
                  <a:lnTo>
                    <a:pt x="581774" y="290875"/>
                  </a:lnTo>
                  <a:lnTo>
                    <a:pt x="577962" y="243735"/>
                  </a:lnTo>
                  <a:lnTo>
                    <a:pt x="566928" y="199001"/>
                  </a:lnTo>
                  <a:lnTo>
                    <a:pt x="549274" y="157276"/>
                  </a:lnTo>
                  <a:lnTo>
                    <a:pt x="525601" y="119161"/>
                  </a:lnTo>
                  <a:lnTo>
                    <a:pt x="496511" y="85259"/>
                  </a:lnTo>
                  <a:lnTo>
                    <a:pt x="462607" y="56171"/>
                  </a:lnTo>
                  <a:lnTo>
                    <a:pt x="424489" y="32499"/>
                  </a:lnTo>
                  <a:lnTo>
                    <a:pt x="382760" y="14845"/>
                  </a:lnTo>
                  <a:lnTo>
                    <a:pt x="360984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4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7" y="307519"/>
                  </a:lnTo>
                  <a:lnTo>
                    <a:pt x="47023" y="347254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1"/>
                  </a:lnTo>
                  <a:lnTo>
                    <a:pt x="213974" y="427424"/>
                  </a:lnTo>
                  <a:lnTo>
                    <a:pt x="263030" y="421771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4"/>
                  </a:lnTo>
                  <a:lnTo>
                    <a:pt x="406216" y="307519"/>
                  </a:lnTo>
                  <a:lnTo>
                    <a:pt x="422320" y="262480"/>
                  </a:lnTo>
                  <a:lnTo>
                    <a:pt x="427974" y="213424"/>
                  </a:lnTo>
                  <a:lnTo>
                    <a:pt x="422320" y="164408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4" y="43646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0"/>
                  </a:moveTo>
                  <a:lnTo>
                    <a:pt x="168249" y="5784"/>
                  </a:lnTo>
                  <a:lnTo>
                    <a:pt x="122238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8" y="415186"/>
                  </a:lnTo>
                  <a:lnTo>
                    <a:pt x="168249" y="431664"/>
                  </a:lnTo>
                  <a:lnTo>
                    <a:pt x="218424" y="437449"/>
                  </a:lnTo>
                  <a:lnTo>
                    <a:pt x="268427" y="431664"/>
                  </a:lnTo>
                  <a:lnTo>
                    <a:pt x="278715" y="427975"/>
                  </a:lnTo>
                  <a:lnTo>
                    <a:pt x="218424" y="427975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2"/>
                  </a:lnTo>
                  <a:lnTo>
                    <a:pt x="70199" y="366675"/>
                  </a:lnTo>
                  <a:lnTo>
                    <a:pt x="44632" y="335685"/>
                  </a:lnTo>
                  <a:lnTo>
                    <a:pt x="25336" y="300090"/>
                  </a:lnTo>
                  <a:lnTo>
                    <a:pt x="13147" y="260731"/>
                  </a:lnTo>
                  <a:lnTo>
                    <a:pt x="8898" y="218450"/>
                  </a:lnTo>
                  <a:lnTo>
                    <a:pt x="13147" y="176489"/>
                  </a:lnTo>
                  <a:lnTo>
                    <a:pt x="25336" y="137300"/>
                  </a:lnTo>
                  <a:lnTo>
                    <a:pt x="44632" y="101766"/>
                  </a:lnTo>
                  <a:lnTo>
                    <a:pt x="70199" y="70775"/>
                  </a:lnTo>
                  <a:lnTo>
                    <a:pt x="101199" y="45218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268427" y="5784"/>
                  </a:lnTo>
                  <a:lnTo>
                    <a:pt x="218424" y="0"/>
                  </a:lnTo>
                  <a:close/>
                </a:path>
                <a:path w="436879" h="437514">
                  <a:moveTo>
                    <a:pt x="278721" y="9474"/>
                  </a:moveTo>
                  <a:lnTo>
                    <a:pt x="218424" y="9474"/>
                  </a:lnTo>
                  <a:lnTo>
                    <a:pt x="260630" y="13726"/>
                  </a:lnTo>
                  <a:lnTo>
                    <a:pt x="299799" y="25921"/>
                  </a:lnTo>
                  <a:lnTo>
                    <a:pt x="335198" y="45218"/>
                  </a:lnTo>
                  <a:lnTo>
                    <a:pt x="366099" y="70775"/>
                  </a:lnTo>
                  <a:lnTo>
                    <a:pt x="391666" y="101766"/>
                  </a:lnTo>
                  <a:lnTo>
                    <a:pt x="410961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1" y="300090"/>
                  </a:lnTo>
                  <a:lnTo>
                    <a:pt x="391666" y="335685"/>
                  </a:lnTo>
                  <a:lnTo>
                    <a:pt x="366099" y="366675"/>
                  </a:lnTo>
                  <a:lnTo>
                    <a:pt x="335198" y="392242"/>
                  </a:lnTo>
                  <a:lnTo>
                    <a:pt x="299799" y="411537"/>
                  </a:lnTo>
                  <a:lnTo>
                    <a:pt x="260630" y="423726"/>
                  </a:lnTo>
                  <a:lnTo>
                    <a:pt x="218424" y="427975"/>
                  </a:lnTo>
                  <a:lnTo>
                    <a:pt x="278715" y="427975"/>
                  </a:lnTo>
                  <a:lnTo>
                    <a:pt x="354939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39" y="48084"/>
                  </a:lnTo>
                  <a:lnTo>
                    <a:pt x="314374" y="22255"/>
                  </a:lnTo>
                  <a:lnTo>
                    <a:pt x="27872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49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1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1" y="263359"/>
                  </a:lnTo>
                  <a:lnTo>
                    <a:pt x="215135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1"/>
                  </a:lnTo>
                  <a:lnTo>
                    <a:pt x="244305" y="55371"/>
                  </a:lnTo>
                  <a:lnTo>
                    <a:pt x="215135" y="26126"/>
                  </a:lnTo>
                  <a:lnTo>
                    <a:pt x="178101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399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0"/>
                  </a:lnTo>
                  <a:lnTo>
                    <a:pt x="7109" y="183597"/>
                  </a:lnTo>
                  <a:lnTo>
                    <a:pt x="26921" y="222005"/>
                  </a:lnTo>
                  <a:lnTo>
                    <a:pt x="57164" y="252251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8" y="269699"/>
                  </a:lnTo>
                  <a:lnTo>
                    <a:pt x="139849" y="269699"/>
                  </a:lnTo>
                  <a:lnTo>
                    <a:pt x="113496" y="267072"/>
                  </a:lnTo>
                  <a:lnTo>
                    <a:pt x="66826" y="247604"/>
                  </a:lnTo>
                  <a:lnTo>
                    <a:pt x="31555" y="212569"/>
                  </a:lnTo>
                  <a:lnTo>
                    <a:pt x="12081" y="165744"/>
                  </a:lnTo>
                  <a:lnTo>
                    <a:pt x="9450" y="139300"/>
                  </a:lnTo>
                  <a:lnTo>
                    <a:pt x="12081" y="113187"/>
                  </a:lnTo>
                  <a:lnTo>
                    <a:pt x="31555" y="66586"/>
                  </a:lnTo>
                  <a:lnTo>
                    <a:pt x="66826" y="31238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4" y="19143"/>
                  </a:lnTo>
                  <a:lnTo>
                    <a:pt x="231799" y="47350"/>
                  </a:lnTo>
                  <a:lnTo>
                    <a:pt x="260015" y="88740"/>
                  </a:lnTo>
                  <a:lnTo>
                    <a:pt x="270249" y="139300"/>
                  </a:lnTo>
                  <a:lnTo>
                    <a:pt x="267613" y="165744"/>
                  </a:lnTo>
                  <a:lnTo>
                    <a:pt x="247921" y="212569"/>
                  </a:lnTo>
                  <a:lnTo>
                    <a:pt x="212654" y="247604"/>
                  </a:lnTo>
                  <a:lnTo>
                    <a:pt x="166208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222306" y="252251"/>
                  </a:lnTo>
                  <a:lnTo>
                    <a:pt x="252636" y="222005"/>
                  </a:lnTo>
                  <a:lnTo>
                    <a:pt x="272560" y="183597"/>
                  </a:lnTo>
                  <a:lnTo>
                    <a:pt x="279725" y="139300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8"/>
                  </a:lnTo>
                  <a:lnTo>
                    <a:pt x="27160" y="57655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8"/>
                  </a:lnTo>
                  <a:lnTo>
                    <a:pt x="27160" y="224744"/>
                  </a:lnTo>
                  <a:lnTo>
                    <a:pt x="57660" y="255328"/>
                  </a:lnTo>
                  <a:lnTo>
                    <a:pt x="96373" y="275346"/>
                  </a:lnTo>
                  <a:lnTo>
                    <a:pt x="140999" y="282524"/>
                  </a:lnTo>
                  <a:lnTo>
                    <a:pt x="185890" y="275346"/>
                  </a:lnTo>
                  <a:lnTo>
                    <a:pt x="224760" y="255328"/>
                  </a:lnTo>
                  <a:lnTo>
                    <a:pt x="255336" y="224744"/>
                  </a:lnTo>
                  <a:lnTo>
                    <a:pt x="275348" y="185868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5"/>
                  </a:lnTo>
                  <a:lnTo>
                    <a:pt x="224760" y="27158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5"/>
                  </a:lnTo>
                  <a:lnTo>
                    <a:pt x="192210" y="285088"/>
                  </a:lnTo>
                  <a:lnTo>
                    <a:pt x="196034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6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6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4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5"/>
              <a:ext cx="167725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500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49" y="613"/>
            <a:ext cx="582295" cy="2501900"/>
            <a:chOff x="432849" y="613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3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1" y="25014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5" y="0"/>
                  </a:moveTo>
                  <a:lnTo>
                    <a:pt x="239944" y="3746"/>
                  </a:lnTo>
                  <a:lnTo>
                    <a:pt x="195859" y="14593"/>
                  </a:lnTo>
                  <a:lnTo>
                    <a:pt x="154757" y="31953"/>
                  </a:lnTo>
                  <a:lnTo>
                    <a:pt x="117228" y="55238"/>
                  </a:lnTo>
                  <a:lnTo>
                    <a:pt x="83859" y="83859"/>
                  </a:lnTo>
                  <a:lnTo>
                    <a:pt x="55238" y="117229"/>
                  </a:lnTo>
                  <a:lnTo>
                    <a:pt x="31953" y="154758"/>
                  </a:lnTo>
                  <a:lnTo>
                    <a:pt x="14593" y="195859"/>
                  </a:lnTo>
                  <a:lnTo>
                    <a:pt x="3746" y="239944"/>
                  </a:lnTo>
                  <a:lnTo>
                    <a:pt x="0" y="286425"/>
                  </a:lnTo>
                  <a:lnTo>
                    <a:pt x="3746" y="332751"/>
                  </a:lnTo>
                  <a:lnTo>
                    <a:pt x="14593" y="376713"/>
                  </a:lnTo>
                  <a:lnTo>
                    <a:pt x="31953" y="417720"/>
                  </a:lnTo>
                  <a:lnTo>
                    <a:pt x="55238" y="455179"/>
                  </a:lnTo>
                  <a:lnTo>
                    <a:pt x="83859" y="488500"/>
                  </a:lnTo>
                  <a:lnTo>
                    <a:pt x="117228" y="517089"/>
                  </a:lnTo>
                  <a:lnTo>
                    <a:pt x="154757" y="540356"/>
                  </a:lnTo>
                  <a:lnTo>
                    <a:pt x="195859" y="557708"/>
                  </a:lnTo>
                  <a:lnTo>
                    <a:pt x="239944" y="568553"/>
                  </a:lnTo>
                  <a:lnTo>
                    <a:pt x="286425" y="572300"/>
                  </a:lnTo>
                  <a:lnTo>
                    <a:pt x="332899" y="568553"/>
                  </a:lnTo>
                  <a:lnTo>
                    <a:pt x="376981" y="557708"/>
                  </a:lnTo>
                  <a:lnTo>
                    <a:pt x="418081" y="540356"/>
                  </a:lnTo>
                  <a:lnTo>
                    <a:pt x="455610" y="517089"/>
                  </a:lnTo>
                  <a:lnTo>
                    <a:pt x="488981" y="488500"/>
                  </a:lnTo>
                  <a:lnTo>
                    <a:pt x="517604" y="455179"/>
                  </a:lnTo>
                  <a:lnTo>
                    <a:pt x="540891" y="417720"/>
                  </a:lnTo>
                  <a:lnTo>
                    <a:pt x="558253" y="376713"/>
                  </a:lnTo>
                  <a:lnTo>
                    <a:pt x="569102" y="332751"/>
                  </a:lnTo>
                  <a:lnTo>
                    <a:pt x="572850" y="286425"/>
                  </a:lnTo>
                  <a:lnTo>
                    <a:pt x="569102" y="239944"/>
                  </a:lnTo>
                  <a:lnTo>
                    <a:pt x="558253" y="195859"/>
                  </a:lnTo>
                  <a:lnTo>
                    <a:pt x="540891" y="154758"/>
                  </a:lnTo>
                  <a:lnTo>
                    <a:pt x="517604" y="117229"/>
                  </a:lnTo>
                  <a:lnTo>
                    <a:pt x="488981" y="83859"/>
                  </a:lnTo>
                  <a:lnTo>
                    <a:pt x="455610" y="55238"/>
                  </a:lnTo>
                  <a:lnTo>
                    <a:pt x="418081" y="31953"/>
                  </a:lnTo>
                  <a:lnTo>
                    <a:pt x="376981" y="14593"/>
                  </a:lnTo>
                  <a:lnTo>
                    <a:pt x="332899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900" y="0"/>
                  </a:moveTo>
                  <a:lnTo>
                    <a:pt x="243753" y="3812"/>
                  </a:lnTo>
                  <a:lnTo>
                    <a:pt x="199014" y="14849"/>
                  </a:lnTo>
                  <a:lnTo>
                    <a:pt x="157285" y="32514"/>
                  </a:lnTo>
                  <a:lnTo>
                    <a:pt x="119167" y="56208"/>
                  </a:lnTo>
                  <a:lnTo>
                    <a:pt x="85262" y="85331"/>
                  </a:lnTo>
                  <a:lnTo>
                    <a:pt x="56172" y="119286"/>
                  </a:lnTo>
                  <a:lnTo>
                    <a:pt x="32499" y="157474"/>
                  </a:lnTo>
                  <a:lnTo>
                    <a:pt x="14845" y="199296"/>
                  </a:lnTo>
                  <a:lnTo>
                    <a:pt x="3811" y="244154"/>
                  </a:lnTo>
                  <a:lnTo>
                    <a:pt x="0" y="291451"/>
                  </a:lnTo>
                  <a:lnTo>
                    <a:pt x="3811" y="338590"/>
                  </a:lnTo>
                  <a:lnTo>
                    <a:pt x="14845" y="383324"/>
                  </a:lnTo>
                  <a:lnTo>
                    <a:pt x="32499" y="425049"/>
                  </a:lnTo>
                  <a:lnTo>
                    <a:pt x="56172" y="463163"/>
                  </a:lnTo>
                  <a:lnTo>
                    <a:pt x="85262" y="497066"/>
                  </a:lnTo>
                  <a:lnTo>
                    <a:pt x="119167" y="526154"/>
                  </a:lnTo>
                  <a:lnTo>
                    <a:pt x="157285" y="549826"/>
                  </a:lnTo>
                  <a:lnTo>
                    <a:pt x="199014" y="567480"/>
                  </a:lnTo>
                  <a:lnTo>
                    <a:pt x="243753" y="578513"/>
                  </a:lnTo>
                  <a:lnTo>
                    <a:pt x="290900" y="582325"/>
                  </a:lnTo>
                  <a:lnTo>
                    <a:pt x="338040" y="578513"/>
                  </a:lnTo>
                  <a:lnTo>
                    <a:pt x="361002" y="572850"/>
                  </a:lnTo>
                  <a:lnTo>
                    <a:pt x="290900" y="572850"/>
                  </a:lnTo>
                  <a:lnTo>
                    <a:pt x="234027" y="567173"/>
                  </a:lnTo>
                  <a:lnTo>
                    <a:pt x="181178" y="550840"/>
                  </a:lnTo>
                  <a:lnTo>
                    <a:pt x="133452" y="524893"/>
                  </a:lnTo>
                  <a:lnTo>
                    <a:pt x="91950" y="490374"/>
                  </a:lnTo>
                  <a:lnTo>
                    <a:pt x="57431" y="448795"/>
                  </a:lnTo>
                  <a:lnTo>
                    <a:pt x="31484" y="400944"/>
                  </a:lnTo>
                  <a:lnTo>
                    <a:pt x="15151" y="348077"/>
                  </a:lnTo>
                  <a:lnTo>
                    <a:pt x="9475" y="291451"/>
                  </a:lnTo>
                  <a:lnTo>
                    <a:pt x="15151" y="234572"/>
                  </a:lnTo>
                  <a:lnTo>
                    <a:pt x="31484" y="181669"/>
                  </a:lnTo>
                  <a:lnTo>
                    <a:pt x="57431" y="133781"/>
                  </a:lnTo>
                  <a:lnTo>
                    <a:pt x="91950" y="91950"/>
                  </a:lnTo>
                  <a:lnTo>
                    <a:pt x="133452" y="57674"/>
                  </a:lnTo>
                  <a:lnTo>
                    <a:pt x="181178" y="31700"/>
                  </a:lnTo>
                  <a:lnTo>
                    <a:pt x="234027" y="15232"/>
                  </a:lnTo>
                  <a:lnTo>
                    <a:pt x="290900" y="9475"/>
                  </a:lnTo>
                  <a:lnTo>
                    <a:pt x="360991" y="9475"/>
                  </a:lnTo>
                  <a:lnTo>
                    <a:pt x="338040" y="3812"/>
                  </a:lnTo>
                  <a:lnTo>
                    <a:pt x="290900" y="0"/>
                  </a:lnTo>
                  <a:close/>
                </a:path>
                <a:path w="582294" h="582930">
                  <a:moveTo>
                    <a:pt x="360991" y="9475"/>
                  </a:moveTo>
                  <a:lnTo>
                    <a:pt x="290900" y="9475"/>
                  </a:lnTo>
                  <a:lnTo>
                    <a:pt x="347767" y="15232"/>
                  </a:lnTo>
                  <a:lnTo>
                    <a:pt x="400668" y="31700"/>
                  </a:lnTo>
                  <a:lnTo>
                    <a:pt x="448554" y="57674"/>
                  </a:lnTo>
                  <a:lnTo>
                    <a:pt x="490375" y="91950"/>
                  </a:lnTo>
                  <a:lnTo>
                    <a:pt x="524661" y="133781"/>
                  </a:lnTo>
                  <a:lnTo>
                    <a:pt x="550634" y="181669"/>
                  </a:lnTo>
                  <a:lnTo>
                    <a:pt x="567096" y="234572"/>
                  </a:lnTo>
                  <a:lnTo>
                    <a:pt x="572850" y="291451"/>
                  </a:lnTo>
                  <a:lnTo>
                    <a:pt x="567096" y="348077"/>
                  </a:lnTo>
                  <a:lnTo>
                    <a:pt x="550634" y="400944"/>
                  </a:lnTo>
                  <a:lnTo>
                    <a:pt x="524661" y="448795"/>
                  </a:lnTo>
                  <a:lnTo>
                    <a:pt x="490375" y="490374"/>
                  </a:lnTo>
                  <a:lnTo>
                    <a:pt x="448554" y="524893"/>
                  </a:lnTo>
                  <a:lnTo>
                    <a:pt x="400668" y="550840"/>
                  </a:lnTo>
                  <a:lnTo>
                    <a:pt x="347767" y="567173"/>
                  </a:lnTo>
                  <a:lnTo>
                    <a:pt x="290900" y="572850"/>
                  </a:lnTo>
                  <a:lnTo>
                    <a:pt x="361002" y="572850"/>
                  </a:lnTo>
                  <a:lnTo>
                    <a:pt x="424498" y="549826"/>
                  </a:lnTo>
                  <a:lnTo>
                    <a:pt x="462613" y="526154"/>
                  </a:lnTo>
                  <a:lnTo>
                    <a:pt x="496515" y="497066"/>
                  </a:lnTo>
                  <a:lnTo>
                    <a:pt x="525603" y="463163"/>
                  </a:lnTo>
                  <a:lnTo>
                    <a:pt x="549275" y="425049"/>
                  </a:lnTo>
                  <a:lnTo>
                    <a:pt x="566929" y="383324"/>
                  </a:lnTo>
                  <a:lnTo>
                    <a:pt x="577963" y="338590"/>
                  </a:lnTo>
                  <a:lnTo>
                    <a:pt x="581775" y="291451"/>
                  </a:lnTo>
                  <a:lnTo>
                    <a:pt x="577963" y="244154"/>
                  </a:lnTo>
                  <a:lnTo>
                    <a:pt x="566929" y="199296"/>
                  </a:lnTo>
                  <a:lnTo>
                    <a:pt x="549275" y="157474"/>
                  </a:lnTo>
                  <a:lnTo>
                    <a:pt x="525603" y="119286"/>
                  </a:lnTo>
                  <a:lnTo>
                    <a:pt x="496515" y="85331"/>
                  </a:lnTo>
                  <a:lnTo>
                    <a:pt x="462613" y="56208"/>
                  </a:lnTo>
                  <a:lnTo>
                    <a:pt x="424498" y="32514"/>
                  </a:lnTo>
                  <a:lnTo>
                    <a:pt x="382773" y="14849"/>
                  </a:lnTo>
                  <a:lnTo>
                    <a:pt x="360991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50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0"/>
                  </a:moveTo>
                  <a:lnTo>
                    <a:pt x="164943" y="5653"/>
                  </a:lnTo>
                  <a:lnTo>
                    <a:pt x="119905" y="21757"/>
                  </a:lnTo>
                  <a:lnTo>
                    <a:pt x="80170" y="47025"/>
                  </a:lnTo>
                  <a:lnTo>
                    <a:pt x="47025" y="80170"/>
                  </a:lnTo>
                  <a:lnTo>
                    <a:pt x="21758" y="119905"/>
                  </a:lnTo>
                  <a:lnTo>
                    <a:pt x="5653" y="164943"/>
                  </a:lnTo>
                  <a:lnTo>
                    <a:pt x="0" y="214000"/>
                  </a:lnTo>
                  <a:lnTo>
                    <a:pt x="5653" y="263015"/>
                  </a:lnTo>
                  <a:lnTo>
                    <a:pt x="21758" y="307969"/>
                  </a:lnTo>
                  <a:lnTo>
                    <a:pt x="47025" y="347592"/>
                  </a:lnTo>
                  <a:lnTo>
                    <a:pt x="80170" y="380617"/>
                  </a:lnTo>
                  <a:lnTo>
                    <a:pt x="119905" y="405776"/>
                  </a:lnTo>
                  <a:lnTo>
                    <a:pt x="164943" y="421801"/>
                  </a:lnTo>
                  <a:lnTo>
                    <a:pt x="213999" y="427424"/>
                  </a:lnTo>
                  <a:lnTo>
                    <a:pt x="263046" y="421801"/>
                  </a:lnTo>
                  <a:lnTo>
                    <a:pt x="308078" y="405776"/>
                  </a:lnTo>
                  <a:lnTo>
                    <a:pt x="347809" y="380617"/>
                  </a:lnTo>
                  <a:lnTo>
                    <a:pt x="380951" y="347592"/>
                  </a:lnTo>
                  <a:lnTo>
                    <a:pt x="406217" y="307969"/>
                  </a:lnTo>
                  <a:lnTo>
                    <a:pt x="422321" y="263015"/>
                  </a:lnTo>
                  <a:lnTo>
                    <a:pt x="427974" y="214000"/>
                  </a:lnTo>
                  <a:lnTo>
                    <a:pt x="422321" y="164943"/>
                  </a:lnTo>
                  <a:lnTo>
                    <a:pt x="406217" y="119905"/>
                  </a:lnTo>
                  <a:lnTo>
                    <a:pt x="380951" y="80170"/>
                  </a:lnTo>
                  <a:lnTo>
                    <a:pt x="347809" y="47025"/>
                  </a:lnTo>
                  <a:lnTo>
                    <a:pt x="308078" y="21757"/>
                  </a:lnTo>
                  <a:lnTo>
                    <a:pt x="263046" y="5653"/>
                  </a:lnTo>
                  <a:lnTo>
                    <a:pt x="21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8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50" y="0"/>
                  </a:moveTo>
                  <a:lnTo>
                    <a:pt x="168446" y="5785"/>
                  </a:lnTo>
                  <a:lnTo>
                    <a:pt x="122500" y="22263"/>
                  </a:lnTo>
                  <a:lnTo>
                    <a:pt x="81934" y="48119"/>
                  </a:lnTo>
                  <a:lnTo>
                    <a:pt x="48076" y="82037"/>
                  </a:lnTo>
                  <a:lnTo>
                    <a:pt x="22251" y="122700"/>
                  </a:lnTo>
                  <a:lnTo>
                    <a:pt x="5783" y="168793"/>
                  </a:lnTo>
                  <a:lnTo>
                    <a:pt x="0" y="219000"/>
                  </a:lnTo>
                  <a:lnTo>
                    <a:pt x="5783" y="268994"/>
                  </a:lnTo>
                  <a:lnTo>
                    <a:pt x="22251" y="314938"/>
                  </a:lnTo>
                  <a:lnTo>
                    <a:pt x="48076" y="355504"/>
                  </a:lnTo>
                  <a:lnTo>
                    <a:pt x="81934" y="389364"/>
                  </a:lnTo>
                  <a:lnTo>
                    <a:pt x="122500" y="415193"/>
                  </a:lnTo>
                  <a:lnTo>
                    <a:pt x="168446" y="431663"/>
                  </a:lnTo>
                  <a:lnTo>
                    <a:pt x="218450" y="437448"/>
                  </a:lnTo>
                  <a:lnTo>
                    <a:pt x="268624" y="431663"/>
                  </a:lnTo>
                  <a:lnTo>
                    <a:pt x="278930" y="427974"/>
                  </a:lnTo>
                  <a:lnTo>
                    <a:pt x="218450" y="427974"/>
                  </a:lnTo>
                  <a:lnTo>
                    <a:pt x="176243" y="423722"/>
                  </a:lnTo>
                  <a:lnTo>
                    <a:pt x="137075" y="411527"/>
                  </a:lnTo>
                  <a:lnTo>
                    <a:pt x="101674" y="392231"/>
                  </a:lnTo>
                  <a:lnTo>
                    <a:pt x="70774" y="366674"/>
                  </a:lnTo>
                  <a:lnTo>
                    <a:pt x="45207" y="335683"/>
                  </a:lnTo>
                  <a:lnTo>
                    <a:pt x="25912" y="300149"/>
                  </a:lnTo>
                  <a:lnTo>
                    <a:pt x="13723" y="260959"/>
                  </a:lnTo>
                  <a:lnTo>
                    <a:pt x="9474" y="219000"/>
                  </a:lnTo>
                  <a:lnTo>
                    <a:pt x="13723" y="176718"/>
                  </a:lnTo>
                  <a:lnTo>
                    <a:pt x="25912" y="137359"/>
                  </a:lnTo>
                  <a:lnTo>
                    <a:pt x="45207" y="101764"/>
                  </a:lnTo>
                  <a:lnTo>
                    <a:pt x="70774" y="70774"/>
                  </a:lnTo>
                  <a:lnTo>
                    <a:pt x="101674" y="45207"/>
                  </a:lnTo>
                  <a:lnTo>
                    <a:pt x="137075" y="25911"/>
                  </a:lnTo>
                  <a:lnTo>
                    <a:pt x="176243" y="13722"/>
                  </a:lnTo>
                  <a:lnTo>
                    <a:pt x="218450" y="9474"/>
                  </a:lnTo>
                  <a:lnTo>
                    <a:pt x="278925" y="9474"/>
                  </a:lnTo>
                  <a:lnTo>
                    <a:pt x="268624" y="5785"/>
                  </a:lnTo>
                  <a:lnTo>
                    <a:pt x="218450" y="0"/>
                  </a:lnTo>
                  <a:close/>
                </a:path>
                <a:path w="436880" h="437515">
                  <a:moveTo>
                    <a:pt x="278925" y="9474"/>
                  </a:moveTo>
                  <a:lnTo>
                    <a:pt x="218450" y="9474"/>
                  </a:lnTo>
                  <a:lnTo>
                    <a:pt x="260728" y="13722"/>
                  </a:lnTo>
                  <a:lnTo>
                    <a:pt x="300081" y="25911"/>
                  </a:lnTo>
                  <a:lnTo>
                    <a:pt x="335674" y="45207"/>
                  </a:lnTo>
                  <a:lnTo>
                    <a:pt x="366675" y="70774"/>
                  </a:lnTo>
                  <a:lnTo>
                    <a:pt x="392242" y="101764"/>
                  </a:lnTo>
                  <a:lnTo>
                    <a:pt x="411537" y="137359"/>
                  </a:lnTo>
                  <a:lnTo>
                    <a:pt x="423726" y="176718"/>
                  </a:lnTo>
                  <a:lnTo>
                    <a:pt x="427975" y="219000"/>
                  </a:lnTo>
                  <a:lnTo>
                    <a:pt x="423726" y="260959"/>
                  </a:lnTo>
                  <a:lnTo>
                    <a:pt x="411537" y="300149"/>
                  </a:lnTo>
                  <a:lnTo>
                    <a:pt x="392242" y="335683"/>
                  </a:lnTo>
                  <a:lnTo>
                    <a:pt x="366675" y="366674"/>
                  </a:lnTo>
                  <a:lnTo>
                    <a:pt x="335674" y="392231"/>
                  </a:lnTo>
                  <a:lnTo>
                    <a:pt x="300081" y="411527"/>
                  </a:lnTo>
                  <a:lnTo>
                    <a:pt x="260728" y="423722"/>
                  </a:lnTo>
                  <a:lnTo>
                    <a:pt x="218450" y="427974"/>
                  </a:lnTo>
                  <a:lnTo>
                    <a:pt x="278930" y="427974"/>
                  </a:lnTo>
                  <a:lnTo>
                    <a:pt x="355186" y="389364"/>
                  </a:lnTo>
                  <a:lnTo>
                    <a:pt x="388981" y="355504"/>
                  </a:lnTo>
                  <a:lnTo>
                    <a:pt x="414725" y="314938"/>
                  </a:lnTo>
                  <a:lnTo>
                    <a:pt x="431121" y="268994"/>
                  </a:lnTo>
                  <a:lnTo>
                    <a:pt x="436874" y="219000"/>
                  </a:lnTo>
                  <a:lnTo>
                    <a:pt x="431121" y="168793"/>
                  </a:lnTo>
                  <a:lnTo>
                    <a:pt x="414725" y="122700"/>
                  </a:lnTo>
                  <a:lnTo>
                    <a:pt x="388981" y="82037"/>
                  </a:lnTo>
                  <a:lnTo>
                    <a:pt x="355186" y="48119"/>
                  </a:lnTo>
                  <a:lnTo>
                    <a:pt x="314635" y="22263"/>
                  </a:lnTo>
                  <a:lnTo>
                    <a:pt x="278925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3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5" y="0"/>
                  </a:moveTo>
                  <a:lnTo>
                    <a:pt x="92172" y="6915"/>
                  </a:lnTo>
                  <a:lnTo>
                    <a:pt x="55139" y="26162"/>
                  </a:lnTo>
                  <a:lnTo>
                    <a:pt x="25969" y="55495"/>
                  </a:lnTo>
                  <a:lnTo>
                    <a:pt x="6858" y="92665"/>
                  </a:lnTo>
                  <a:lnTo>
                    <a:pt x="0" y="135425"/>
                  </a:lnTo>
                  <a:lnTo>
                    <a:pt x="6858" y="177903"/>
                  </a:lnTo>
                  <a:lnTo>
                    <a:pt x="25969" y="214903"/>
                  </a:lnTo>
                  <a:lnTo>
                    <a:pt x="55139" y="244148"/>
                  </a:lnTo>
                  <a:lnTo>
                    <a:pt x="92172" y="263364"/>
                  </a:lnTo>
                  <a:lnTo>
                    <a:pt x="134875" y="270275"/>
                  </a:lnTo>
                  <a:lnTo>
                    <a:pt x="177631" y="263364"/>
                  </a:lnTo>
                  <a:lnTo>
                    <a:pt x="214795" y="244148"/>
                  </a:lnTo>
                  <a:lnTo>
                    <a:pt x="244120" y="214903"/>
                  </a:lnTo>
                  <a:lnTo>
                    <a:pt x="263362" y="177903"/>
                  </a:lnTo>
                  <a:lnTo>
                    <a:pt x="270274" y="135425"/>
                  </a:lnTo>
                  <a:lnTo>
                    <a:pt x="263362" y="92665"/>
                  </a:lnTo>
                  <a:lnTo>
                    <a:pt x="244120" y="55495"/>
                  </a:lnTo>
                  <a:lnTo>
                    <a:pt x="214795" y="26162"/>
                  </a:lnTo>
                  <a:lnTo>
                    <a:pt x="177631" y="6915"/>
                  </a:lnTo>
                  <a:lnTo>
                    <a:pt x="13487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0"/>
                  </a:moveTo>
                  <a:lnTo>
                    <a:pt x="95798" y="7109"/>
                  </a:lnTo>
                  <a:lnTo>
                    <a:pt x="57418" y="26923"/>
                  </a:lnTo>
                  <a:lnTo>
                    <a:pt x="27088" y="57169"/>
                  </a:lnTo>
                  <a:lnTo>
                    <a:pt x="7164" y="95577"/>
                  </a:lnTo>
                  <a:lnTo>
                    <a:pt x="0" y="139875"/>
                  </a:lnTo>
                  <a:lnTo>
                    <a:pt x="7164" y="183891"/>
                  </a:lnTo>
                  <a:lnTo>
                    <a:pt x="27088" y="222129"/>
                  </a:lnTo>
                  <a:lnTo>
                    <a:pt x="57418" y="252288"/>
                  </a:lnTo>
                  <a:lnTo>
                    <a:pt x="95798" y="272070"/>
                  </a:lnTo>
                  <a:lnTo>
                    <a:pt x="139874" y="279175"/>
                  </a:lnTo>
                  <a:lnTo>
                    <a:pt x="184160" y="272070"/>
                  </a:lnTo>
                  <a:lnTo>
                    <a:pt x="187645" y="270275"/>
                  </a:lnTo>
                  <a:lnTo>
                    <a:pt x="139874" y="270275"/>
                  </a:lnTo>
                  <a:lnTo>
                    <a:pt x="113515" y="267635"/>
                  </a:lnTo>
                  <a:lnTo>
                    <a:pt x="67069" y="247936"/>
                  </a:lnTo>
                  <a:lnTo>
                    <a:pt x="31802" y="212588"/>
                  </a:lnTo>
                  <a:lnTo>
                    <a:pt x="12111" y="165987"/>
                  </a:lnTo>
                  <a:lnTo>
                    <a:pt x="9474" y="139875"/>
                  </a:lnTo>
                  <a:lnTo>
                    <a:pt x="12111" y="113430"/>
                  </a:lnTo>
                  <a:lnTo>
                    <a:pt x="31802" y="66605"/>
                  </a:lnTo>
                  <a:lnTo>
                    <a:pt x="67069" y="31570"/>
                  </a:lnTo>
                  <a:lnTo>
                    <a:pt x="113515" y="12102"/>
                  </a:lnTo>
                  <a:lnTo>
                    <a:pt x="139874" y="9474"/>
                  </a:lnTo>
                  <a:lnTo>
                    <a:pt x="188743" y="9474"/>
                  </a:lnTo>
                  <a:lnTo>
                    <a:pt x="184160" y="7109"/>
                  </a:lnTo>
                  <a:lnTo>
                    <a:pt x="139874" y="0"/>
                  </a:lnTo>
                  <a:close/>
                </a:path>
                <a:path w="280034" h="279400">
                  <a:moveTo>
                    <a:pt x="188743" y="9474"/>
                  </a:moveTo>
                  <a:lnTo>
                    <a:pt x="139874" y="9474"/>
                  </a:lnTo>
                  <a:lnTo>
                    <a:pt x="166228" y="12102"/>
                  </a:lnTo>
                  <a:lnTo>
                    <a:pt x="190709" y="19640"/>
                  </a:lnTo>
                  <a:lnTo>
                    <a:pt x="232374" y="47374"/>
                  </a:lnTo>
                  <a:lnTo>
                    <a:pt x="260099" y="88815"/>
                  </a:lnTo>
                  <a:lnTo>
                    <a:pt x="270274" y="139875"/>
                  </a:lnTo>
                  <a:lnTo>
                    <a:pt x="267643" y="165987"/>
                  </a:lnTo>
                  <a:lnTo>
                    <a:pt x="248168" y="212588"/>
                  </a:lnTo>
                  <a:lnTo>
                    <a:pt x="212897" y="247936"/>
                  </a:lnTo>
                  <a:lnTo>
                    <a:pt x="166228" y="267635"/>
                  </a:lnTo>
                  <a:lnTo>
                    <a:pt x="139874" y="270275"/>
                  </a:lnTo>
                  <a:lnTo>
                    <a:pt x="187645" y="270275"/>
                  </a:lnTo>
                  <a:lnTo>
                    <a:pt x="222560" y="252288"/>
                  </a:lnTo>
                  <a:lnTo>
                    <a:pt x="252803" y="222129"/>
                  </a:lnTo>
                  <a:lnTo>
                    <a:pt x="272615" y="183891"/>
                  </a:lnTo>
                  <a:lnTo>
                    <a:pt x="279724" y="139875"/>
                  </a:lnTo>
                  <a:lnTo>
                    <a:pt x="272615" y="95577"/>
                  </a:lnTo>
                  <a:lnTo>
                    <a:pt x="252803" y="57169"/>
                  </a:lnTo>
                  <a:lnTo>
                    <a:pt x="222560" y="26923"/>
                  </a:lnTo>
                  <a:lnTo>
                    <a:pt x="188743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8"/>
                  </a:lnTo>
                  <a:lnTo>
                    <a:pt x="57763" y="27196"/>
                  </a:lnTo>
                  <a:lnTo>
                    <a:pt x="27187" y="57780"/>
                  </a:lnTo>
                  <a:lnTo>
                    <a:pt x="7175" y="96656"/>
                  </a:lnTo>
                  <a:lnTo>
                    <a:pt x="0" y="141550"/>
                  </a:lnTo>
                  <a:lnTo>
                    <a:pt x="7175" y="186163"/>
                  </a:lnTo>
                  <a:lnTo>
                    <a:pt x="27187" y="224869"/>
                  </a:lnTo>
                  <a:lnTo>
                    <a:pt x="57763" y="255366"/>
                  </a:lnTo>
                  <a:lnTo>
                    <a:pt x="96633" y="275352"/>
                  </a:lnTo>
                  <a:lnTo>
                    <a:pt x="141524" y="282525"/>
                  </a:lnTo>
                  <a:lnTo>
                    <a:pt x="186150" y="275352"/>
                  </a:lnTo>
                  <a:lnTo>
                    <a:pt x="224863" y="255366"/>
                  </a:lnTo>
                  <a:lnTo>
                    <a:pt x="255364" y="224869"/>
                  </a:lnTo>
                  <a:lnTo>
                    <a:pt x="275351" y="186163"/>
                  </a:lnTo>
                  <a:lnTo>
                    <a:pt x="282525" y="141550"/>
                  </a:lnTo>
                  <a:lnTo>
                    <a:pt x="275351" y="96656"/>
                  </a:lnTo>
                  <a:lnTo>
                    <a:pt x="255364" y="57780"/>
                  </a:lnTo>
                  <a:lnTo>
                    <a:pt x="224863" y="27196"/>
                  </a:lnTo>
                  <a:lnTo>
                    <a:pt x="186150" y="7178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8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6"/>
                  </a:lnTo>
                  <a:lnTo>
                    <a:pt x="59702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4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2" y="264294"/>
                  </a:lnTo>
                  <a:lnTo>
                    <a:pt x="99788" y="285094"/>
                  </a:lnTo>
                  <a:lnTo>
                    <a:pt x="145999" y="292574"/>
                  </a:lnTo>
                  <a:lnTo>
                    <a:pt x="191999" y="285094"/>
                  </a:lnTo>
                  <a:lnTo>
                    <a:pt x="195843" y="283099"/>
                  </a:lnTo>
                  <a:lnTo>
                    <a:pt x="145999" y="283099"/>
                  </a:lnTo>
                  <a:lnTo>
                    <a:pt x="118399" y="280356"/>
                  </a:lnTo>
                  <a:lnTo>
                    <a:pt x="69450" y="259823"/>
                  </a:lnTo>
                  <a:lnTo>
                    <a:pt x="32434" y="222814"/>
                  </a:lnTo>
                  <a:lnTo>
                    <a:pt x="11745" y="173934"/>
                  </a:lnTo>
                  <a:lnTo>
                    <a:pt x="8925" y="146574"/>
                  </a:lnTo>
                  <a:lnTo>
                    <a:pt x="11745" y="118881"/>
                  </a:lnTo>
                  <a:lnTo>
                    <a:pt x="32434" y="69768"/>
                  </a:lnTo>
                  <a:lnTo>
                    <a:pt x="69450" y="32993"/>
                  </a:lnTo>
                  <a:lnTo>
                    <a:pt x="118399" y="12298"/>
                  </a:lnTo>
                  <a:lnTo>
                    <a:pt x="145999" y="9474"/>
                  </a:lnTo>
                  <a:lnTo>
                    <a:pt x="195820" y="9474"/>
                  </a:lnTo>
                  <a:lnTo>
                    <a:pt x="191999" y="7486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20" y="9474"/>
                  </a:moveTo>
                  <a:lnTo>
                    <a:pt x="145999" y="9474"/>
                  </a:lnTo>
                  <a:lnTo>
                    <a:pt x="173374" y="12298"/>
                  </a:lnTo>
                  <a:lnTo>
                    <a:pt x="199021" y="20349"/>
                  </a:lnTo>
                  <a:lnTo>
                    <a:pt x="242424" y="49599"/>
                  </a:lnTo>
                  <a:lnTo>
                    <a:pt x="271878" y="93071"/>
                  </a:lnTo>
                  <a:lnTo>
                    <a:pt x="282524" y="146574"/>
                  </a:lnTo>
                  <a:lnTo>
                    <a:pt x="279785" y="173934"/>
                  </a:lnTo>
                  <a:lnTo>
                    <a:pt x="259269" y="222814"/>
                  </a:lnTo>
                  <a:lnTo>
                    <a:pt x="222264" y="259823"/>
                  </a:lnTo>
                  <a:lnTo>
                    <a:pt x="173374" y="280356"/>
                  </a:lnTo>
                  <a:lnTo>
                    <a:pt x="145999" y="283099"/>
                  </a:lnTo>
                  <a:lnTo>
                    <a:pt x="195843" y="283099"/>
                  </a:lnTo>
                  <a:lnTo>
                    <a:pt x="232060" y="264294"/>
                  </a:lnTo>
                  <a:lnTo>
                    <a:pt x="263720" y="232634"/>
                  </a:lnTo>
                  <a:lnTo>
                    <a:pt x="284520" y="192574"/>
                  </a:lnTo>
                  <a:lnTo>
                    <a:pt x="292000" y="146574"/>
                  </a:lnTo>
                  <a:lnTo>
                    <a:pt x="284520" y="100303"/>
                  </a:lnTo>
                  <a:lnTo>
                    <a:pt x="263720" y="60074"/>
                  </a:lnTo>
                  <a:lnTo>
                    <a:pt x="232060" y="28323"/>
                  </a:lnTo>
                  <a:lnTo>
                    <a:pt x="19582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8"/>
              <a:ext cx="175000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0720"/>
                  </a:moveTo>
                  <a:lnTo>
                    <a:pt x="20955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0720"/>
                  </a:lnTo>
                  <a:close/>
                </a:path>
                <a:path w="530860" h="1821814">
                  <a:moveTo>
                    <a:pt x="101003" y="1800720"/>
                  </a:moveTo>
                  <a:lnTo>
                    <a:pt x="94957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0720"/>
                  </a:lnTo>
                  <a:close/>
                </a:path>
                <a:path w="530860" h="1821814">
                  <a:moveTo>
                    <a:pt x="175018" y="1800720"/>
                  </a:moveTo>
                  <a:lnTo>
                    <a:pt x="168973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0720"/>
                  </a:lnTo>
                  <a:close/>
                </a:path>
                <a:path w="530860" h="1821814">
                  <a:moveTo>
                    <a:pt x="382257" y="6045"/>
                  </a:moveTo>
                  <a:lnTo>
                    <a:pt x="376212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6045"/>
                  </a:lnTo>
                  <a:close/>
                </a:path>
                <a:path w="530860" h="1821814">
                  <a:moveTo>
                    <a:pt x="456260" y="6045"/>
                  </a:moveTo>
                  <a:lnTo>
                    <a:pt x="450215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6045"/>
                  </a:lnTo>
                  <a:close/>
                </a:path>
                <a:path w="530860" h="1821814">
                  <a:moveTo>
                    <a:pt x="530263" y="6045"/>
                  </a:moveTo>
                  <a:lnTo>
                    <a:pt x="524217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49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4" y="26998"/>
                </a:lnTo>
                <a:lnTo>
                  <a:pt x="26998" y="20955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1" y="21609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8025" y="2985634"/>
              <a:ext cx="0" cy="2158365"/>
            </a:xfrm>
            <a:custGeom>
              <a:avLst/>
              <a:gdLst/>
              <a:ahLst/>
              <a:cxnLst/>
              <a:rect l="l" t="t" r="r" b="b"/>
              <a:pathLst>
                <a:path h="2158365">
                  <a:moveTo>
                    <a:pt x="0" y="0"/>
                  </a:moveTo>
                  <a:lnTo>
                    <a:pt x="0" y="2157865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5" cy="1019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5" cy="101925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5" cy="10192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5" cy="101925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03136" y="901700"/>
            <a:ext cx="1304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85" dirty="0">
                <a:solidFill>
                  <a:srgbClr val="494949"/>
                </a:solidFill>
              </a:rPr>
              <a:t>04</a:t>
            </a:r>
            <a:endParaRPr sz="9600"/>
          </a:p>
        </p:txBody>
      </p:sp>
      <p:sp>
        <p:nvSpPr>
          <p:cNvPr id="42" name="object 42"/>
          <p:cNvSpPr txBox="1"/>
          <p:nvPr/>
        </p:nvSpPr>
        <p:spPr>
          <a:xfrm>
            <a:off x="3372925" y="2457195"/>
            <a:ext cx="2165985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195" dirty="0">
                <a:solidFill>
                  <a:srgbClr val="494949"/>
                </a:solidFill>
                <a:latin typeface="Tahoma"/>
                <a:cs typeface="Tahoma"/>
              </a:rPr>
              <a:t>Conclusion</a:t>
            </a:r>
            <a:endParaRPr sz="4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25"/>
              </a:spcBef>
            </a:pPr>
            <a:r>
              <a:rPr sz="1600" spc="-114" dirty="0">
                <a:solidFill>
                  <a:srgbClr val="494949"/>
                </a:solidFill>
                <a:latin typeface="Tahoma"/>
                <a:cs typeface="Tahoma"/>
              </a:rPr>
              <a:t>Key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points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outcome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493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5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5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500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506" y="443299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6" name="object 6"/>
            <p:cNvSpPr/>
            <p:nvPr/>
          </p:nvSpPr>
          <p:spPr>
            <a:xfrm>
              <a:off x="8420273" y="266429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h="2479675">
                  <a:moveTo>
                    <a:pt x="0" y="2479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3823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5" y="0"/>
                  </a:moveTo>
                  <a:lnTo>
                    <a:pt x="239950" y="3746"/>
                  </a:lnTo>
                  <a:lnTo>
                    <a:pt x="195869" y="14591"/>
                  </a:lnTo>
                  <a:lnTo>
                    <a:pt x="154769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9" y="540346"/>
                  </a:lnTo>
                  <a:lnTo>
                    <a:pt x="195869" y="557706"/>
                  </a:lnTo>
                  <a:lnTo>
                    <a:pt x="239950" y="568553"/>
                  </a:lnTo>
                  <a:lnTo>
                    <a:pt x="286425" y="572299"/>
                  </a:lnTo>
                  <a:lnTo>
                    <a:pt x="332906" y="568553"/>
                  </a:lnTo>
                  <a:lnTo>
                    <a:pt x="376991" y="557706"/>
                  </a:lnTo>
                  <a:lnTo>
                    <a:pt x="418092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2" y="31943"/>
                  </a:lnTo>
                  <a:lnTo>
                    <a:pt x="376991" y="14591"/>
                  </a:lnTo>
                  <a:lnTo>
                    <a:pt x="332906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9375" y="42921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0"/>
                  </a:moveTo>
                  <a:lnTo>
                    <a:pt x="243734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3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4" y="578512"/>
                  </a:lnTo>
                  <a:lnTo>
                    <a:pt x="290874" y="582325"/>
                  </a:lnTo>
                  <a:lnTo>
                    <a:pt x="338021" y="578512"/>
                  </a:lnTo>
                  <a:lnTo>
                    <a:pt x="360974" y="572850"/>
                  </a:lnTo>
                  <a:lnTo>
                    <a:pt x="290874" y="572850"/>
                  </a:lnTo>
                  <a:lnTo>
                    <a:pt x="234007" y="567092"/>
                  </a:lnTo>
                  <a:lnTo>
                    <a:pt x="181105" y="550625"/>
                  </a:lnTo>
                  <a:lnTo>
                    <a:pt x="133219" y="524650"/>
                  </a:lnTo>
                  <a:lnTo>
                    <a:pt x="91399" y="490375"/>
                  </a:lnTo>
                  <a:lnTo>
                    <a:pt x="57112" y="448543"/>
                  </a:lnTo>
                  <a:lnTo>
                    <a:pt x="31139" y="400656"/>
                  </a:lnTo>
                  <a:lnTo>
                    <a:pt x="14677" y="347753"/>
                  </a:lnTo>
                  <a:lnTo>
                    <a:pt x="8924" y="290875"/>
                  </a:lnTo>
                  <a:lnTo>
                    <a:pt x="14677" y="234248"/>
                  </a:lnTo>
                  <a:lnTo>
                    <a:pt x="31139" y="181381"/>
                  </a:lnTo>
                  <a:lnTo>
                    <a:pt x="57112" y="133529"/>
                  </a:lnTo>
                  <a:lnTo>
                    <a:pt x="91399" y="91950"/>
                  </a:lnTo>
                  <a:lnTo>
                    <a:pt x="133219" y="57431"/>
                  </a:lnTo>
                  <a:lnTo>
                    <a:pt x="181105" y="31484"/>
                  </a:lnTo>
                  <a:lnTo>
                    <a:pt x="234007" y="15151"/>
                  </a:lnTo>
                  <a:lnTo>
                    <a:pt x="290874" y="9475"/>
                  </a:lnTo>
                  <a:lnTo>
                    <a:pt x="360984" y="9475"/>
                  </a:lnTo>
                  <a:lnTo>
                    <a:pt x="338021" y="3811"/>
                  </a:lnTo>
                  <a:lnTo>
                    <a:pt x="290874" y="0"/>
                  </a:lnTo>
                  <a:close/>
                </a:path>
                <a:path w="582295" h="582929">
                  <a:moveTo>
                    <a:pt x="360984" y="9475"/>
                  </a:moveTo>
                  <a:lnTo>
                    <a:pt x="290874" y="9475"/>
                  </a:lnTo>
                  <a:lnTo>
                    <a:pt x="347747" y="15151"/>
                  </a:lnTo>
                  <a:lnTo>
                    <a:pt x="400596" y="31484"/>
                  </a:lnTo>
                  <a:lnTo>
                    <a:pt x="448321" y="57431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5"/>
                  </a:lnTo>
                  <a:lnTo>
                    <a:pt x="448321" y="524650"/>
                  </a:lnTo>
                  <a:lnTo>
                    <a:pt x="400596" y="550625"/>
                  </a:lnTo>
                  <a:lnTo>
                    <a:pt x="347747" y="567092"/>
                  </a:lnTo>
                  <a:lnTo>
                    <a:pt x="290874" y="572850"/>
                  </a:lnTo>
                  <a:lnTo>
                    <a:pt x="360974" y="572850"/>
                  </a:lnTo>
                  <a:lnTo>
                    <a:pt x="424489" y="549810"/>
                  </a:lnTo>
                  <a:lnTo>
                    <a:pt x="462607" y="526117"/>
                  </a:lnTo>
                  <a:lnTo>
                    <a:pt x="496511" y="496993"/>
                  </a:lnTo>
                  <a:lnTo>
                    <a:pt x="525601" y="463039"/>
                  </a:lnTo>
                  <a:lnTo>
                    <a:pt x="549274" y="424851"/>
                  </a:lnTo>
                  <a:lnTo>
                    <a:pt x="566928" y="383029"/>
                  </a:lnTo>
                  <a:lnTo>
                    <a:pt x="577962" y="338170"/>
                  </a:lnTo>
                  <a:lnTo>
                    <a:pt x="581774" y="290875"/>
                  </a:lnTo>
                  <a:lnTo>
                    <a:pt x="577962" y="243735"/>
                  </a:lnTo>
                  <a:lnTo>
                    <a:pt x="566928" y="199001"/>
                  </a:lnTo>
                  <a:lnTo>
                    <a:pt x="549274" y="157276"/>
                  </a:lnTo>
                  <a:lnTo>
                    <a:pt x="525601" y="119161"/>
                  </a:lnTo>
                  <a:lnTo>
                    <a:pt x="496511" y="85259"/>
                  </a:lnTo>
                  <a:lnTo>
                    <a:pt x="462607" y="56171"/>
                  </a:lnTo>
                  <a:lnTo>
                    <a:pt x="424489" y="32499"/>
                  </a:lnTo>
                  <a:lnTo>
                    <a:pt x="382760" y="14845"/>
                  </a:lnTo>
                  <a:lnTo>
                    <a:pt x="360984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6274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7" y="307519"/>
                  </a:lnTo>
                  <a:lnTo>
                    <a:pt x="47023" y="347254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1"/>
                  </a:lnTo>
                  <a:lnTo>
                    <a:pt x="213974" y="427424"/>
                  </a:lnTo>
                  <a:lnTo>
                    <a:pt x="263030" y="421771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4"/>
                  </a:lnTo>
                  <a:lnTo>
                    <a:pt x="406216" y="307519"/>
                  </a:lnTo>
                  <a:lnTo>
                    <a:pt x="422320" y="262480"/>
                  </a:lnTo>
                  <a:lnTo>
                    <a:pt x="427974" y="213424"/>
                  </a:lnTo>
                  <a:lnTo>
                    <a:pt x="422320" y="164408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1824" y="43646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0"/>
                  </a:moveTo>
                  <a:lnTo>
                    <a:pt x="168249" y="5784"/>
                  </a:lnTo>
                  <a:lnTo>
                    <a:pt x="122238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8" y="415186"/>
                  </a:lnTo>
                  <a:lnTo>
                    <a:pt x="168249" y="431664"/>
                  </a:lnTo>
                  <a:lnTo>
                    <a:pt x="218424" y="437449"/>
                  </a:lnTo>
                  <a:lnTo>
                    <a:pt x="268427" y="431664"/>
                  </a:lnTo>
                  <a:lnTo>
                    <a:pt x="278715" y="427975"/>
                  </a:lnTo>
                  <a:lnTo>
                    <a:pt x="218424" y="427975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2"/>
                  </a:lnTo>
                  <a:lnTo>
                    <a:pt x="70199" y="366675"/>
                  </a:lnTo>
                  <a:lnTo>
                    <a:pt x="44632" y="335685"/>
                  </a:lnTo>
                  <a:lnTo>
                    <a:pt x="25336" y="300090"/>
                  </a:lnTo>
                  <a:lnTo>
                    <a:pt x="13147" y="260731"/>
                  </a:lnTo>
                  <a:lnTo>
                    <a:pt x="8898" y="218450"/>
                  </a:lnTo>
                  <a:lnTo>
                    <a:pt x="13147" y="176489"/>
                  </a:lnTo>
                  <a:lnTo>
                    <a:pt x="25336" y="137300"/>
                  </a:lnTo>
                  <a:lnTo>
                    <a:pt x="44632" y="101766"/>
                  </a:lnTo>
                  <a:lnTo>
                    <a:pt x="70199" y="70775"/>
                  </a:lnTo>
                  <a:lnTo>
                    <a:pt x="101199" y="45218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268427" y="5784"/>
                  </a:lnTo>
                  <a:lnTo>
                    <a:pt x="218424" y="0"/>
                  </a:lnTo>
                  <a:close/>
                </a:path>
                <a:path w="436879" h="437514">
                  <a:moveTo>
                    <a:pt x="278721" y="9474"/>
                  </a:moveTo>
                  <a:lnTo>
                    <a:pt x="218424" y="9474"/>
                  </a:lnTo>
                  <a:lnTo>
                    <a:pt x="260630" y="13726"/>
                  </a:lnTo>
                  <a:lnTo>
                    <a:pt x="299799" y="25921"/>
                  </a:lnTo>
                  <a:lnTo>
                    <a:pt x="335198" y="45218"/>
                  </a:lnTo>
                  <a:lnTo>
                    <a:pt x="366099" y="70775"/>
                  </a:lnTo>
                  <a:lnTo>
                    <a:pt x="391666" y="101766"/>
                  </a:lnTo>
                  <a:lnTo>
                    <a:pt x="410961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1" y="300090"/>
                  </a:lnTo>
                  <a:lnTo>
                    <a:pt x="391666" y="335685"/>
                  </a:lnTo>
                  <a:lnTo>
                    <a:pt x="366099" y="366675"/>
                  </a:lnTo>
                  <a:lnTo>
                    <a:pt x="335198" y="392242"/>
                  </a:lnTo>
                  <a:lnTo>
                    <a:pt x="299799" y="411537"/>
                  </a:lnTo>
                  <a:lnTo>
                    <a:pt x="260630" y="423726"/>
                  </a:lnTo>
                  <a:lnTo>
                    <a:pt x="218424" y="427975"/>
                  </a:lnTo>
                  <a:lnTo>
                    <a:pt x="278715" y="427975"/>
                  </a:lnTo>
                  <a:lnTo>
                    <a:pt x="354939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39" y="48084"/>
                  </a:lnTo>
                  <a:lnTo>
                    <a:pt x="314374" y="22255"/>
                  </a:lnTo>
                  <a:lnTo>
                    <a:pt x="27872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849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1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1" y="263359"/>
                  </a:lnTo>
                  <a:lnTo>
                    <a:pt x="215135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1"/>
                  </a:lnTo>
                  <a:lnTo>
                    <a:pt x="244305" y="55371"/>
                  </a:lnTo>
                  <a:lnTo>
                    <a:pt x="215135" y="26126"/>
                  </a:lnTo>
                  <a:lnTo>
                    <a:pt x="178101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0399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0"/>
                  </a:lnTo>
                  <a:lnTo>
                    <a:pt x="7109" y="183597"/>
                  </a:lnTo>
                  <a:lnTo>
                    <a:pt x="26921" y="222005"/>
                  </a:lnTo>
                  <a:lnTo>
                    <a:pt x="57164" y="252251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8" y="269699"/>
                  </a:lnTo>
                  <a:lnTo>
                    <a:pt x="139849" y="269699"/>
                  </a:lnTo>
                  <a:lnTo>
                    <a:pt x="113496" y="267072"/>
                  </a:lnTo>
                  <a:lnTo>
                    <a:pt x="66826" y="247604"/>
                  </a:lnTo>
                  <a:lnTo>
                    <a:pt x="31555" y="212569"/>
                  </a:lnTo>
                  <a:lnTo>
                    <a:pt x="12081" y="165744"/>
                  </a:lnTo>
                  <a:lnTo>
                    <a:pt x="9450" y="139300"/>
                  </a:lnTo>
                  <a:lnTo>
                    <a:pt x="12081" y="113187"/>
                  </a:lnTo>
                  <a:lnTo>
                    <a:pt x="31555" y="66586"/>
                  </a:lnTo>
                  <a:lnTo>
                    <a:pt x="66826" y="31238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4" y="19143"/>
                  </a:lnTo>
                  <a:lnTo>
                    <a:pt x="231799" y="47350"/>
                  </a:lnTo>
                  <a:lnTo>
                    <a:pt x="260015" y="88740"/>
                  </a:lnTo>
                  <a:lnTo>
                    <a:pt x="270249" y="139300"/>
                  </a:lnTo>
                  <a:lnTo>
                    <a:pt x="267613" y="165744"/>
                  </a:lnTo>
                  <a:lnTo>
                    <a:pt x="247921" y="212569"/>
                  </a:lnTo>
                  <a:lnTo>
                    <a:pt x="212654" y="247604"/>
                  </a:lnTo>
                  <a:lnTo>
                    <a:pt x="166208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222306" y="252251"/>
                  </a:lnTo>
                  <a:lnTo>
                    <a:pt x="252636" y="222005"/>
                  </a:lnTo>
                  <a:lnTo>
                    <a:pt x="272560" y="183597"/>
                  </a:lnTo>
                  <a:lnTo>
                    <a:pt x="279725" y="139300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8"/>
                  </a:lnTo>
                  <a:lnTo>
                    <a:pt x="27160" y="57655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8"/>
                  </a:lnTo>
                  <a:lnTo>
                    <a:pt x="27160" y="224744"/>
                  </a:lnTo>
                  <a:lnTo>
                    <a:pt x="57660" y="255328"/>
                  </a:lnTo>
                  <a:lnTo>
                    <a:pt x="96373" y="275346"/>
                  </a:lnTo>
                  <a:lnTo>
                    <a:pt x="140999" y="282524"/>
                  </a:lnTo>
                  <a:lnTo>
                    <a:pt x="185890" y="275346"/>
                  </a:lnTo>
                  <a:lnTo>
                    <a:pt x="224760" y="255328"/>
                  </a:lnTo>
                  <a:lnTo>
                    <a:pt x="255336" y="224744"/>
                  </a:lnTo>
                  <a:lnTo>
                    <a:pt x="275348" y="185868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5"/>
                  </a:lnTo>
                  <a:lnTo>
                    <a:pt x="224760" y="27158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5"/>
                  </a:lnTo>
                  <a:lnTo>
                    <a:pt x="192210" y="285088"/>
                  </a:lnTo>
                  <a:lnTo>
                    <a:pt x="196034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6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6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4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5"/>
              <a:ext cx="167725" cy="167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500"/>
              <a:ext cx="174999" cy="17497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49" y="613"/>
            <a:ext cx="582295" cy="2501900"/>
            <a:chOff x="432849" y="613"/>
            <a:chExt cx="582295" cy="2501900"/>
          </a:xfrm>
        </p:grpSpPr>
        <p:sp>
          <p:nvSpPr>
            <p:cNvPr id="18" name="object 18"/>
            <p:cNvSpPr/>
            <p:nvPr/>
          </p:nvSpPr>
          <p:spPr>
            <a:xfrm>
              <a:off x="723724" y="613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1" y="25014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5" y="0"/>
                  </a:moveTo>
                  <a:lnTo>
                    <a:pt x="239944" y="3746"/>
                  </a:lnTo>
                  <a:lnTo>
                    <a:pt x="195859" y="14593"/>
                  </a:lnTo>
                  <a:lnTo>
                    <a:pt x="154757" y="31953"/>
                  </a:lnTo>
                  <a:lnTo>
                    <a:pt x="117228" y="55238"/>
                  </a:lnTo>
                  <a:lnTo>
                    <a:pt x="83859" y="83859"/>
                  </a:lnTo>
                  <a:lnTo>
                    <a:pt x="55238" y="117229"/>
                  </a:lnTo>
                  <a:lnTo>
                    <a:pt x="31953" y="154758"/>
                  </a:lnTo>
                  <a:lnTo>
                    <a:pt x="14593" y="195859"/>
                  </a:lnTo>
                  <a:lnTo>
                    <a:pt x="3746" y="239944"/>
                  </a:lnTo>
                  <a:lnTo>
                    <a:pt x="0" y="286425"/>
                  </a:lnTo>
                  <a:lnTo>
                    <a:pt x="3746" y="332751"/>
                  </a:lnTo>
                  <a:lnTo>
                    <a:pt x="14593" y="376713"/>
                  </a:lnTo>
                  <a:lnTo>
                    <a:pt x="31953" y="417720"/>
                  </a:lnTo>
                  <a:lnTo>
                    <a:pt x="55238" y="455179"/>
                  </a:lnTo>
                  <a:lnTo>
                    <a:pt x="83859" y="488500"/>
                  </a:lnTo>
                  <a:lnTo>
                    <a:pt x="117228" y="517089"/>
                  </a:lnTo>
                  <a:lnTo>
                    <a:pt x="154757" y="540356"/>
                  </a:lnTo>
                  <a:lnTo>
                    <a:pt x="195859" y="557708"/>
                  </a:lnTo>
                  <a:lnTo>
                    <a:pt x="239944" y="568553"/>
                  </a:lnTo>
                  <a:lnTo>
                    <a:pt x="286425" y="572300"/>
                  </a:lnTo>
                  <a:lnTo>
                    <a:pt x="332899" y="568553"/>
                  </a:lnTo>
                  <a:lnTo>
                    <a:pt x="376981" y="557708"/>
                  </a:lnTo>
                  <a:lnTo>
                    <a:pt x="418081" y="540356"/>
                  </a:lnTo>
                  <a:lnTo>
                    <a:pt x="455610" y="517089"/>
                  </a:lnTo>
                  <a:lnTo>
                    <a:pt x="488981" y="488500"/>
                  </a:lnTo>
                  <a:lnTo>
                    <a:pt x="517604" y="455179"/>
                  </a:lnTo>
                  <a:lnTo>
                    <a:pt x="540891" y="417720"/>
                  </a:lnTo>
                  <a:lnTo>
                    <a:pt x="558253" y="376713"/>
                  </a:lnTo>
                  <a:lnTo>
                    <a:pt x="569102" y="332751"/>
                  </a:lnTo>
                  <a:lnTo>
                    <a:pt x="572850" y="286425"/>
                  </a:lnTo>
                  <a:lnTo>
                    <a:pt x="569102" y="239944"/>
                  </a:lnTo>
                  <a:lnTo>
                    <a:pt x="558253" y="195859"/>
                  </a:lnTo>
                  <a:lnTo>
                    <a:pt x="540891" y="154758"/>
                  </a:lnTo>
                  <a:lnTo>
                    <a:pt x="517604" y="117229"/>
                  </a:lnTo>
                  <a:lnTo>
                    <a:pt x="488981" y="83859"/>
                  </a:lnTo>
                  <a:lnTo>
                    <a:pt x="455610" y="55238"/>
                  </a:lnTo>
                  <a:lnTo>
                    <a:pt x="418081" y="31953"/>
                  </a:lnTo>
                  <a:lnTo>
                    <a:pt x="376981" y="14593"/>
                  </a:lnTo>
                  <a:lnTo>
                    <a:pt x="332899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900" y="0"/>
                  </a:moveTo>
                  <a:lnTo>
                    <a:pt x="243753" y="3812"/>
                  </a:lnTo>
                  <a:lnTo>
                    <a:pt x="199014" y="14849"/>
                  </a:lnTo>
                  <a:lnTo>
                    <a:pt x="157285" y="32514"/>
                  </a:lnTo>
                  <a:lnTo>
                    <a:pt x="119167" y="56208"/>
                  </a:lnTo>
                  <a:lnTo>
                    <a:pt x="85262" y="85331"/>
                  </a:lnTo>
                  <a:lnTo>
                    <a:pt x="56172" y="119286"/>
                  </a:lnTo>
                  <a:lnTo>
                    <a:pt x="32499" y="157474"/>
                  </a:lnTo>
                  <a:lnTo>
                    <a:pt x="14845" y="199296"/>
                  </a:lnTo>
                  <a:lnTo>
                    <a:pt x="3811" y="244154"/>
                  </a:lnTo>
                  <a:lnTo>
                    <a:pt x="0" y="291451"/>
                  </a:lnTo>
                  <a:lnTo>
                    <a:pt x="3811" y="338590"/>
                  </a:lnTo>
                  <a:lnTo>
                    <a:pt x="14845" y="383324"/>
                  </a:lnTo>
                  <a:lnTo>
                    <a:pt x="32499" y="425049"/>
                  </a:lnTo>
                  <a:lnTo>
                    <a:pt x="56172" y="463163"/>
                  </a:lnTo>
                  <a:lnTo>
                    <a:pt x="85262" y="497066"/>
                  </a:lnTo>
                  <a:lnTo>
                    <a:pt x="119167" y="526154"/>
                  </a:lnTo>
                  <a:lnTo>
                    <a:pt x="157285" y="549826"/>
                  </a:lnTo>
                  <a:lnTo>
                    <a:pt x="199014" y="567480"/>
                  </a:lnTo>
                  <a:lnTo>
                    <a:pt x="243753" y="578513"/>
                  </a:lnTo>
                  <a:lnTo>
                    <a:pt x="290900" y="582325"/>
                  </a:lnTo>
                  <a:lnTo>
                    <a:pt x="338040" y="578513"/>
                  </a:lnTo>
                  <a:lnTo>
                    <a:pt x="361002" y="572850"/>
                  </a:lnTo>
                  <a:lnTo>
                    <a:pt x="290900" y="572850"/>
                  </a:lnTo>
                  <a:lnTo>
                    <a:pt x="234027" y="567173"/>
                  </a:lnTo>
                  <a:lnTo>
                    <a:pt x="181178" y="550840"/>
                  </a:lnTo>
                  <a:lnTo>
                    <a:pt x="133452" y="524893"/>
                  </a:lnTo>
                  <a:lnTo>
                    <a:pt x="91950" y="490374"/>
                  </a:lnTo>
                  <a:lnTo>
                    <a:pt x="57431" y="448795"/>
                  </a:lnTo>
                  <a:lnTo>
                    <a:pt x="31484" y="400944"/>
                  </a:lnTo>
                  <a:lnTo>
                    <a:pt x="15151" y="348077"/>
                  </a:lnTo>
                  <a:lnTo>
                    <a:pt x="9475" y="291451"/>
                  </a:lnTo>
                  <a:lnTo>
                    <a:pt x="15151" y="234572"/>
                  </a:lnTo>
                  <a:lnTo>
                    <a:pt x="31484" y="181669"/>
                  </a:lnTo>
                  <a:lnTo>
                    <a:pt x="57431" y="133781"/>
                  </a:lnTo>
                  <a:lnTo>
                    <a:pt x="91950" y="91950"/>
                  </a:lnTo>
                  <a:lnTo>
                    <a:pt x="133452" y="57674"/>
                  </a:lnTo>
                  <a:lnTo>
                    <a:pt x="181178" y="31700"/>
                  </a:lnTo>
                  <a:lnTo>
                    <a:pt x="234027" y="15232"/>
                  </a:lnTo>
                  <a:lnTo>
                    <a:pt x="290900" y="9475"/>
                  </a:lnTo>
                  <a:lnTo>
                    <a:pt x="360991" y="9475"/>
                  </a:lnTo>
                  <a:lnTo>
                    <a:pt x="338040" y="3812"/>
                  </a:lnTo>
                  <a:lnTo>
                    <a:pt x="290900" y="0"/>
                  </a:lnTo>
                  <a:close/>
                </a:path>
                <a:path w="582294" h="582930">
                  <a:moveTo>
                    <a:pt x="360991" y="9475"/>
                  </a:moveTo>
                  <a:lnTo>
                    <a:pt x="290900" y="9475"/>
                  </a:lnTo>
                  <a:lnTo>
                    <a:pt x="347767" y="15232"/>
                  </a:lnTo>
                  <a:lnTo>
                    <a:pt x="400668" y="31700"/>
                  </a:lnTo>
                  <a:lnTo>
                    <a:pt x="448554" y="57674"/>
                  </a:lnTo>
                  <a:lnTo>
                    <a:pt x="490375" y="91950"/>
                  </a:lnTo>
                  <a:lnTo>
                    <a:pt x="524661" y="133781"/>
                  </a:lnTo>
                  <a:lnTo>
                    <a:pt x="550634" y="181669"/>
                  </a:lnTo>
                  <a:lnTo>
                    <a:pt x="567096" y="234572"/>
                  </a:lnTo>
                  <a:lnTo>
                    <a:pt x="572850" y="291451"/>
                  </a:lnTo>
                  <a:lnTo>
                    <a:pt x="567096" y="348077"/>
                  </a:lnTo>
                  <a:lnTo>
                    <a:pt x="550634" y="400944"/>
                  </a:lnTo>
                  <a:lnTo>
                    <a:pt x="524661" y="448795"/>
                  </a:lnTo>
                  <a:lnTo>
                    <a:pt x="490375" y="490374"/>
                  </a:lnTo>
                  <a:lnTo>
                    <a:pt x="448554" y="524893"/>
                  </a:lnTo>
                  <a:lnTo>
                    <a:pt x="400668" y="550840"/>
                  </a:lnTo>
                  <a:lnTo>
                    <a:pt x="347767" y="567173"/>
                  </a:lnTo>
                  <a:lnTo>
                    <a:pt x="290900" y="572850"/>
                  </a:lnTo>
                  <a:lnTo>
                    <a:pt x="361002" y="572850"/>
                  </a:lnTo>
                  <a:lnTo>
                    <a:pt x="424498" y="549826"/>
                  </a:lnTo>
                  <a:lnTo>
                    <a:pt x="462613" y="526154"/>
                  </a:lnTo>
                  <a:lnTo>
                    <a:pt x="496515" y="497066"/>
                  </a:lnTo>
                  <a:lnTo>
                    <a:pt x="525603" y="463163"/>
                  </a:lnTo>
                  <a:lnTo>
                    <a:pt x="549275" y="425049"/>
                  </a:lnTo>
                  <a:lnTo>
                    <a:pt x="566929" y="383324"/>
                  </a:lnTo>
                  <a:lnTo>
                    <a:pt x="577963" y="338590"/>
                  </a:lnTo>
                  <a:lnTo>
                    <a:pt x="581775" y="291451"/>
                  </a:lnTo>
                  <a:lnTo>
                    <a:pt x="577963" y="244154"/>
                  </a:lnTo>
                  <a:lnTo>
                    <a:pt x="566929" y="199296"/>
                  </a:lnTo>
                  <a:lnTo>
                    <a:pt x="549275" y="157474"/>
                  </a:lnTo>
                  <a:lnTo>
                    <a:pt x="525603" y="119286"/>
                  </a:lnTo>
                  <a:lnTo>
                    <a:pt x="496515" y="85331"/>
                  </a:lnTo>
                  <a:lnTo>
                    <a:pt x="462613" y="56208"/>
                  </a:lnTo>
                  <a:lnTo>
                    <a:pt x="424498" y="32514"/>
                  </a:lnTo>
                  <a:lnTo>
                    <a:pt x="382773" y="14849"/>
                  </a:lnTo>
                  <a:lnTo>
                    <a:pt x="360991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50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0"/>
                  </a:moveTo>
                  <a:lnTo>
                    <a:pt x="164943" y="5653"/>
                  </a:lnTo>
                  <a:lnTo>
                    <a:pt x="119905" y="21757"/>
                  </a:lnTo>
                  <a:lnTo>
                    <a:pt x="80170" y="47025"/>
                  </a:lnTo>
                  <a:lnTo>
                    <a:pt x="47025" y="80170"/>
                  </a:lnTo>
                  <a:lnTo>
                    <a:pt x="21758" y="119905"/>
                  </a:lnTo>
                  <a:lnTo>
                    <a:pt x="5653" y="164943"/>
                  </a:lnTo>
                  <a:lnTo>
                    <a:pt x="0" y="214000"/>
                  </a:lnTo>
                  <a:lnTo>
                    <a:pt x="5653" y="263015"/>
                  </a:lnTo>
                  <a:lnTo>
                    <a:pt x="21758" y="307969"/>
                  </a:lnTo>
                  <a:lnTo>
                    <a:pt x="47025" y="347592"/>
                  </a:lnTo>
                  <a:lnTo>
                    <a:pt x="80170" y="380617"/>
                  </a:lnTo>
                  <a:lnTo>
                    <a:pt x="119905" y="405776"/>
                  </a:lnTo>
                  <a:lnTo>
                    <a:pt x="164943" y="421801"/>
                  </a:lnTo>
                  <a:lnTo>
                    <a:pt x="213999" y="427424"/>
                  </a:lnTo>
                  <a:lnTo>
                    <a:pt x="263046" y="421801"/>
                  </a:lnTo>
                  <a:lnTo>
                    <a:pt x="308078" y="405776"/>
                  </a:lnTo>
                  <a:lnTo>
                    <a:pt x="347809" y="380617"/>
                  </a:lnTo>
                  <a:lnTo>
                    <a:pt x="380951" y="347592"/>
                  </a:lnTo>
                  <a:lnTo>
                    <a:pt x="406217" y="307969"/>
                  </a:lnTo>
                  <a:lnTo>
                    <a:pt x="422321" y="263015"/>
                  </a:lnTo>
                  <a:lnTo>
                    <a:pt x="427974" y="214000"/>
                  </a:lnTo>
                  <a:lnTo>
                    <a:pt x="422321" y="164943"/>
                  </a:lnTo>
                  <a:lnTo>
                    <a:pt x="406217" y="119905"/>
                  </a:lnTo>
                  <a:lnTo>
                    <a:pt x="380951" y="80170"/>
                  </a:lnTo>
                  <a:lnTo>
                    <a:pt x="347809" y="47025"/>
                  </a:lnTo>
                  <a:lnTo>
                    <a:pt x="308078" y="21757"/>
                  </a:lnTo>
                  <a:lnTo>
                    <a:pt x="263046" y="5653"/>
                  </a:lnTo>
                  <a:lnTo>
                    <a:pt x="21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299" y="364238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50" y="0"/>
                  </a:moveTo>
                  <a:lnTo>
                    <a:pt x="168446" y="5785"/>
                  </a:lnTo>
                  <a:lnTo>
                    <a:pt x="122500" y="22263"/>
                  </a:lnTo>
                  <a:lnTo>
                    <a:pt x="81934" y="48119"/>
                  </a:lnTo>
                  <a:lnTo>
                    <a:pt x="48076" y="82037"/>
                  </a:lnTo>
                  <a:lnTo>
                    <a:pt x="22251" y="122700"/>
                  </a:lnTo>
                  <a:lnTo>
                    <a:pt x="5783" y="168793"/>
                  </a:lnTo>
                  <a:lnTo>
                    <a:pt x="0" y="219000"/>
                  </a:lnTo>
                  <a:lnTo>
                    <a:pt x="5783" y="268994"/>
                  </a:lnTo>
                  <a:lnTo>
                    <a:pt x="22251" y="314938"/>
                  </a:lnTo>
                  <a:lnTo>
                    <a:pt x="48076" y="355504"/>
                  </a:lnTo>
                  <a:lnTo>
                    <a:pt x="81934" y="389364"/>
                  </a:lnTo>
                  <a:lnTo>
                    <a:pt x="122500" y="415193"/>
                  </a:lnTo>
                  <a:lnTo>
                    <a:pt x="168446" y="431663"/>
                  </a:lnTo>
                  <a:lnTo>
                    <a:pt x="218450" y="437448"/>
                  </a:lnTo>
                  <a:lnTo>
                    <a:pt x="268624" y="431663"/>
                  </a:lnTo>
                  <a:lnTo>
                    <a:pt x="278930" y="427974"/>
                  </a:lnTo>
                  <a:lnTo>
                    <a:pt x="218450" y="427974"/>
                  </a:lnTo>
                  <a:lnTo>
                    <a:pt x="176243" y="423722"/>
                  </a:lnTo>
                  <a:lnTo>
                    <a:pt x="137075" y="411527"/>
                  </a:lnTo>
                  <a:lnTo>
                    <a:pt x="101674" y="392231"/>
                  </a:lnTo>
                  <a:lnTo>
                    <a:pt x="70774" y="366674"/>
                  </a:lnTo>
                  <a:lnTo>
                    <a:pt x="45207" y="335683"/>
                  </a:lnTo>
                  <a:lnTo>
                    <a:pt x="25912" y="300149"/>
                  </a:lnTo>
                  <a:lnTo>
                    <a:pt x="13723" y="260959"/>
                  </a:lnTo>
                  <a:lnTo>
                    <a:pt x="9474" y="219000"/>
                  </a:lnTo>
                  <a:lnTo>
                    <a:pt x="13723" y="176718"/>
                  </a:lnTo>
                  <a:lnTo>
                    <a:pt x="25912" y="137359"/>
                  </a:lnTo>
                  <a:lnTo>
                    <a:pt x="45207" y="101764"/>
                  </a:lnTo>
                  <a:lnTo>
                    <a:pt x="70774" y="70774"/>
                  </a:lnTo>
                  <a:lnTo>
                    <a:pt x="101674" y="45207"/>
                  </a:lnTo>
                  <a:lnTo>
                    <a:pt x="137075" y="25911"/>
                  </a:lnTo>
                  <a:lnTo>
                    <a:pt x="176243" y="13722"/>
                  </a:lnTo>
                  <a:lnTo>
                    <a:pt x="218450" y="9474"/>
                  </a:lnTo>
                  <a:lnTo>
                    <a:pt x="278925" y="9474"/>
                  </a:lnTo>
                  <a:lnTo>
                    <a:pt x="268624" y="5785"/>
                  </a:lnTo>
                  <a:lnTo>
                    <a:pt x="218450" y="0"/>
                  </a:lnTo>
                  <a:close/>
                </a:path>
                <a:path w="436880" h="437515">
                  <a:moveTo>
                    <a:pt x="278925" y="9474"/>
                  </a:moveTo>
                  <a:lnTo>
                    <a:pt x="218450" y="9474"/>
                  </a:lnTo>
                  <a:lnTo>
                    <a:pt x="260728" y="13722"/>
                  </a:lnTo>
                  <a:lnTo>
                    <a:pt x="300081" y="25911"/>
                  </a:lnTo>
                  <a:lnTo>
                    <a:pt x="335674" y="45207"/>
                  </a:lnTo>
                  <a:lnTo>
                    <a:pt x="366675" y="70774"/>
                  </a:lnTo>
                  <a:lnTo>
                    <a:pt x="392242" y="101764"/>
                  </a:lnTo>
                  <a:lnTo>
                    <a:pt x="411537" y="137359"/>
                  </a:lnTo>
                  <a:lnTo>
                    <a:pt x="423726" y="176718"/>
                  </a:lnTo>
                  <a:lnTo>
                    <a:pt x="427975" y="219000"/>
                  </a:lnTo>
                  <a:lnTo>
                    <a:pt x="423726" y="260959"/>
                  </a:lnTo>
                  <a:lnTo>
                    <a:pt x="411537" y="300149"/>
                  </a:lnTo>
                  <a:lnTo>
                    <a:pt x="392242" y="335683"/>
                  </a:lnTo>
                  <a:lnTo>
                    <a:pt x="366675" y="366674"/>
                  </a:lnTo>
                  <a:lnTo>
                    <a:pt x="335674" y="392231"/>
                  </a:lnTo>
                  <a:lnTo>
                    <a:pt x="300081" y="411527"/>
                  </a:lnTo>
                  <a:lnTo>
                    <a:pt x="260728" y="423722"/>
                  </a:lnTo>
                  <a:lnTo>
                    <a:pt x="218450" y="427974"/>
                  </a:lnTo>
                  <a:lnTo>
                    <a:pt x="278930" y="427974"/>
                  </a:lnTo>
                  <a:lnTo>
                    <a:pt x="355186" y="389364"/>
                  </a:lnTo>
                  <a:lnTo>
                    <a:pt x="388981" y="355504"/>
                  </a:lnTo>
                  <a:lnTo>
                    <a:pt x="414725" y="314938"/>
                  </a:lnTo>
                  <a:lnTo>
                    <a:pt x="431121" y="268994"/>
                  </a:lnTo>
                  <a:lnTo>
                    <a:pt x="436874" y="219000"/>
                  </a:lnTo>
                  <a:lnTo>
                    <a:pt x="431121" y="168793"/>
                  </a:lnTo>
                  <a:lnTo>
                    <a:pt x="414725" y="122700"/>
                  </a:lnTo>
                  <a:lnTo>
                    <a:pt x="388981" y="82037"/>
                  </a:lnTo>
                  <a:lnTo>
                    <a:pt x="355186" y="48119"/>
                  </a:lnTo>
                  <a:lnTo>
                    <a:pt x="314635" y="22263"/>
                  </a:lnTo>
                  <a:lnTo>
                    <a:pt x="278925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874" y="447813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5" y="0"/>
                  </a:moveTo>
                  <a:lnTo>
                    <a:pt x="92172" y="6915"/>
                  </a:lnTo>
                  <a:lnTo>
                    <a:pt x="55139" y="26162"/>
                  </a:lnTo>
                  <a:lnTo>
                    <a:pt x="25969" y="55495"/>
                  </a:lnTo>
                  <a:lnTo>
                    <a:pt x="6858" y="92665"/>
                  </a:lnTo>
                  <a:lnTo>
                    <a:pt x="0" y="135425"/>
                  </a:lnTo>
                  <a:lnTo>
                    <a:pt x="6858" y="177903"/>
                  </a:lnTo>
                  <a:lnTo>
                    <a:pt x="25969" y="214903"/>
                  </a:lnTo>
                  <a:lnTo>
                    <a:pt x="55139" y="244148"/>
                  </a:lnTo>
                  <a:lnTo>
                    <a:pt x="92172" y="263364"/>
                  </a:lnTo>
                  <a:lnTo>
                    <a:pt x="134875" y="270275"/>
                  </a:lnTo>
                  <a:lnTo>
                    <a:pt x="177631" y="263364"/>
                  </a:lnTo>
                  <a:lnTo>
                    <a:pt x="214795" y="244148"/>
                  </a:lnTo>
                  <a:lnTo>
                    <a:pt x="244120" y="214903"/>
                  </a:lnTo>
                  <a:lnTo>
                    <a:pt x="263362" y="177903"/>
                  </a:lnTo>
                  <a:lnTo>
                    <a:pt x="270274" y="135425"/>
                  </a:lnTo>
                  <a:lnTo>
                    <a:pt x="263362" y="92665"/>
                  </a:lnTo>
                  <a:lnTo>
                    <a:pt x="244120" y="55495"/>
                  </a:lnTo>
                  <a:lnTo>
                    <a:pt x="214795" y="26162"/>
                  </a:lnTo>
                  <a:lnTo>
                    <a:pt x="177631" y="6915"/>
                  </a:lnTo>
                  <a:lnTo>
                    <a:pt x="13487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0"/>
                  </a:moveTo>
                  <a:lnTo>
                    <a:pt x="95798" y="7109"/>
                  </a:lnTo>
                  <a:lnTo>
                    <a:pt x="57418" y="26923"/>
                  </a:lnTo>
                  <a:lnTo>
                    <a:pt x="27088" y="57169"/>
                  </a:lnTo>
                  <a:lnTo>
                    <a:pt x="7164" y="95577"/>
                  </a:lnTo>
                  <a:lnTo>
                    <a:pt x="0" y="139875"/>
                  </a:lnTo>
                  <a:lnTo>
                    <a:pt x="7164" y="183891"/>
                  </a:lnTo>
                  <a:lnTo>
                    <a:pt x="27088" y="222129"/>
                  </a:lnTo>
                  <a:lnTo>
                    <a:pt x="57418" y="252288"/>
                  </a:lnTo>
                  <a:lnTo>
                    <a:pt x="95798" y="272070"/>
                  </a:lnTo>
                  <a:lnTo>
                    <a:pt x="139874" y="279175"/>
                  </a:lnTo>
                  <a:lnTo>
                    <a:pt x="184160" y="272070"/>
                  </a:lnTo>
                  <a:lnTo>
                    <a:pt x="187645" y="270275"/>
                  </a:lnTo>
                  <a:lnTo>
                    <a:pt x="139874" y="270275"/>
                  </a:lnTo>
                  <a:lnTo>
                    <a:pt x="113515" y="267635"/>
                  </a:lnTo>
                  <a:lnTo>
                    <a:pt x="67069" y="247936"/>
                  </a:lnTo>
                  <a:lnTo>
                    <a:pt x="31802" y="212588"/>
                  </a:lnTo>
                  <a:lnTo>
                    <a:pt x="12111" y="165987"/>
                  </a:lnTo>
                  <a:lnTo>
                    <a:pt x="9474" y="139875"/>
                  </a:lnTo>
                  <a:lnTo>
                    <a:pt x="12111" y="113430"/>
                  </a:lnTo>
                  <a:lnTo>
                    <a:pt x="31802" y="66605"/>
                  </a:lnTo>
                  <a:lnTo>
                    <a:pt x="67069" y="31570"/>
                  </a:lnTo>
                  <a:lnTo>
                    <a:pt x="113515" y="12102"/>
                  </a:lnTo>
                  <a:lnTo>
                    <a:pt x="139874" y="9474"/>
                  </a:lnTo>
                  <a:lnTo>
                    <a:pt x="188743" y="9474"/>
                  </a:lnTo>
                  <a:lnTo>
                    <a:pt x="184160" y="7109"/>
                  </a:lnTo>
                  <a:lnTo>
                    <a:pt x="139874" y="0"/>
                  </a:lnTo>
                  <a:close/>
                </a:path>
                <a:path w="280034" h="279400">
                  <a:moveTo>
                    <a:pt x="188743" y="9474"/>
                  </a:moveTo>
                  <a:lnTo>
                    <a:pt x="139874" y="9474"/>
                  </a:lnTo>
                  <a:lnTo>
                    <a:pt x="166228" y="12102"/>
                  </a:lnTo>
                  <a:lnTo>
                    <a:pt x="190709" y="19640"/>
                  </a:lnTo>
                  <a:lnTo>
                    <a:pt x="232374" y="47374"/>
                  </a:lnTo>
                  <a:lnTo>
                    <a:pt x="260099" y="88815"/>
                  </a:lnTo>
                  <a:lnTo>
                    <a:pt x="270274" y="139875"/>
                  </a:lnTo>
                  <a:lnTo>
                    <a:pt x="267643" y="165987"/>
                  </a:lnTo>
                  <a:lnTo>
                    <a:pt x="248168" y="212588"/>
                  </a:lnTo>
                  <a:lnTo>
                    <a:pt x="212897" y="247936"/>
                  </a:lnTo>
                  <a:lnTo>
                    <a:pt x="166228" y="267635"/>
                  </a:lnTo>
                  <a:lnTo>
                    <a:pt x="139874" y="270275"/>
                  </a:lnTo>
                  <a:lnTo>
                    <a:pt x="187645" y="270275"/>
                  </a:lnTo>
                  <a:lnTo>
                    <a:pt x="222560" y="252288"/>
                  </a:lnTo>
                  <a:lnTo>
                    <a:pt x="252803" y="222129"/>
                  </a:lnTo>
                  <a:lnTo>
                    <a:pt x="272615" y="183891"/>
                  </a:lnTo>
                  <a:lnTo>
                    <a:pt x="279724" y="139875"/>
                  </a:lnTo>
                  <a:lnTo>
                    <a:pt x="272615" y="95577"/>
                  </a:lnTo>
                  <a:lnTo>
                    <a:pt x="252803" y="57169"/>
                  </a:lnTo>
                  <a:lnTo>
                    <a:pt x="222560" y="26923"/>
                  </a:lnTo>
                  <a:lnTo>
                    <a:pt x="188743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8"/>
                  </a:lnTo>
                  <a:lnTo>
                    <a:pt x="57763" y="27196"/>
                  </a:lnTo>
                  <a:lnTo>
                    <a:pt x="27187" y="57780"/>
                  </a:lnTo>
                  <a:lnTo>
                    <a:pt x="7175" y="96656"/>
                  </a:lnTo>
                  <a:lnTo>
                    <a:pt x="0" y="141550"/>
                  </a:lnTo>
                  <a:lnTo>
                    <a:pt x="7175" y="186163"/>
                  </a:lnTo>
                  <a:lnTo>
                    <a:pt x="27187" y="224869"/>
                  </a:lnTo>
                  <a:lnTo>
                    <a:pt x="57763" y="255366"/>
                  </a:lnTo>
                  <a:lnTo>
                    <a:pt x="96633" y="275352"/>
                  </a:lnTo>
                  <a:lnTo>
                    <a:pt x="141524" y="282525"/>
                  </a:lnTo>
                  <a:lnTo>
                    <a:pt x="186150" y="275352"/>
                  </a:lnTo>
                  <a:lnTo>
                    <a:pt x="224863" y="255366"/>
                  </a:lnTo>
                  <a:lnTo>
                    <a:pt x="255364" y="224869"/>
                  </a:lnTo>
                  <a:lnTo>
                    <a:pt x="275351" y="186163"/>
                  </a:lnTo>
                  <a:lnTo>
                    <a:pt x="282525" y="141550"/>
                  </a:lnTo>
                  <a:lnTo>
                    <a:pt x="275351" y="96656"/>
                  </a:lnTo>
                  <a:lnTo>
                    <a:pt x="255364" y="57780"/>
                  </a:lnTo>
                  <a:lnTo>
                    <a:pt x="224863" y="27196"/>
                  </a:lnTo>
                  <a:lnTo>
                    <a:pt x="186150" y="7178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737" y="1153138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6"/>
                  </a:lnTo>
                  <a:lnTo>
                    <a:pt x="59702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4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2" y="264294"/>
                  </a:lnTo>
                  <a:lnTo>
                    <a:pt x="99788" y="285094"/>
                  </a:lnTo>
                  <a:lnTo>
                    <a:pt x="145999" y="292574"/>
                  </a:lnTo>
                  <a:lnTo>
                    <a:pt x="191999" y="285094"/>
                  </a:lnTo>
                  <a:lnTo>
                    <a:pt x="195843" y="283099"/>
                  </a:lnTo>
                  <a:lnTo>
                    <a:pt x="145999" y="283099"/>
                  </a:lnTo>
                  <a:lnTo>
                    <a:pt x="118399" y="280356"/>
                  </a:lnTo>
                  <a:lnTo>
                    <a:pt x="69450" y="259823"/>
                  </a:lnTo>
                  <a:lnTo>
                    <a:pt x="32434" y="222814"/>
                  </a:lnTo>
                  <a:lnTo>
                    <a:pt x="11745" y="173934"/>
                  </a:lnTo>
                  <a:lnTo>
                    <a:pt x="8925" y="146574"/>
                  </a:lnTo>
                  <a:lnTo>
                    <a:pt x="11745" y="118881"/>
                  </a:lnTo>
                  <a:lnTo>
                    <a:pt x="32434" y="69768"/>
                  </a:lnTo>
                  <a:lnTo>
                    <a:pt x="69450" y="32993"/>
                  </a:lnTo>
                  <a:lnTo>
                    <a:pt x="118399" y="12298"/>
                  </a:lnTo>
                  <a:lnTo>
                    <a:pt x="145999" y="9474"/>
                  </a:lnTo>
                  <a:lnTo>
                    <a:pt x="195820" y="9474"/>
                  </a:lnTo>
                  <a:lnTo>
                    <a:pt x="191999" y="7486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20" y="9474"/>
                  </a:moveTo>
                  <a:lnTo>
                    <a:pt x="145999" y="9474"/>
                  </a:lnTo>
                  <a:lnTo>
                    <a:pt x="173374" y="12298"/>
                  </a:lnTo>
                  <a:lnTo>
                    <a:pt x="199021" y="20349"/>
                  </a:lnTo>
                  <a:lnTo>
                    <a:pt x="242424" y="49599"/>
                  </a:lnTo>
                  <a:lnTo>
                    <a:pt x="271878" y="93071"/>
                  </a:lnTo>
                  <a:lnTo>
                    <a:pt x="282524" y="146574"/>
                  </a:lnTo>
                  <a:lnTo>
                    <a:pt x="279785" y="173934"/>
                  </a:lnTo>
                  <a:lnTo>
                    <a:pt x="259269" y="222814"/>
                  </a:lnTo>
                  <a:lnTo>
                    <a:pt x="222264" y="259823"/>
                  </a:lnTo>
                  <a:lnTo>
                    <a:pt x="173374" y="280356"/>
                  </a:lnTo>
                  <a:lnTo>
                    <a:pt x="145999" y="283099"/>
                  </a:lnTo>
                  <a:lnTo>
                    <a:pt x="195843" y="283099"/>
                  </a:lnTo>
                  <a:lnTo>
                    <a:pt x="232060" y="264294"/>
                  </a:lnTo>
                  <a:lnTo>
                    <a:pt x="263720" y="232634"/>
                  </a:lnTo>
                  <a:lnTo>
                    <a:pt x="284520" y="192574"/>
                  </a:lnTo>
                  <a:lnTo>
                    <a:pt x="292000" y="146574"/>
                  </a:lnTo>
                  <a:lnTo>
                    <a:pt x="284520" y="100303"/>
                  </a:lnTo>
                  <a:lnTo>
                    <a:pt x="263720" y="60074"/>
                  </a:lnTo>
                  <a:lnTo>
                    <a:pt x="232060" y="28323"/>
                  </a:lnTo>
                  <a:lnTo>
                    <a:pt x="19582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8"/>
              <a:ext cx="175000" cy="1749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0720"/>
                  </a:moveTo>
                  <a:lnTo>
                    <a:pt x="20955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0720"/>
                  </a:lnTo>
                  <a:close/>
                </a:path>
                <a:path w="530860" h="1821814">
                  <a:moveTo>
                    <a:pt x="101003" y="1800720"/>
                  </a:moveTo>
                  <a:lnTo>
                    <a:pt x="94957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0720"/>
                  </a:lnTo>
                  <a:close/>
                </a:path>
                <a:path w="530860" h="1821814">
                  <a:moveTo>
                    <a:pt x="175018" y="1800720"/>
                  </a:moveTo>
                  <a:lnTo>
                    <a:pt x="168973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0720"/>
                  </a:lnTo>
                  <a:close/>
                </a:path>
                <a:path w="530860" h="1821814">
                  <a:moveTo>
                    <a:pt x="382257" y="6045"/>
                  </a:moveTo>
                  <a:lnTo>
                    <a:pt x="376212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6045"/>
                  </a:lnTo>
                  <a:close/>
                </a:path>
                <a:path w="530860" h="1821814">
                  <a:moveTo>
                    <a:pt x="456260" y="6045"/>
                  </a:moveTo>
                  <a:lnTo>
                    <a:pt x="450215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6045"/>
                  </a:lnTo>
                  <a:close/>
                </a:path>
                <a:path w="530860" h="1821814">
                  <a:moveTo>
                    <a:pt x="530263" y="6045"/>
                  </a:moveTo>
                  <a:lnTo>
                    <a:pt x="524217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7549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4" y="26998"/>
                </a:lnTo>
                <a:lnTo>
                  <a:pt x="26998" y="20955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1" y="21609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8" name="object 38"/>
            <p:cNvSpPr/>
            <p:nvPr/>
          </p:nvSpPr>
          <p:spPr>
            <a:xfrm>
              <a:off x="718025" y="2985634"/>
              <a:ext cx="0" cy="2158365"/>
            </a:xfrm>
            <a:custGeom>
              <a:avLst/>
              <a:gdLst/>
              <a:ahLst/>
              <a:cxnLst/>
              <a:rect l="l" t="t" r="r" b="b"/>
              <a:pathLst>
                <a:path h="2158365">
                  <a:moveTo>
                    <a:pt x="0" y="0"/>
                  </a:moveTo>
                  <a:lnTo>
                    <a:pt x="0" y="2157865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5" cy="1019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5" cy="101925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5" cy="10192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5" cy="10192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7673" y="522152"/>
            <a:ext cx="1688652" cy="168865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687690" y="2542539"/>
            <a:ext cx="1768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494949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10468" y="3133851"/>
            <a:ext cx="67500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14" dirty="0">
                <a:solidFill>
                  <a:srgbClr val="494949"/>
                </a:solidFill>
                <a:latin typeface="Tahoma"/>
                <a:cs typeface="Tahoma"/>
              </a:rPr>
              <a:t>London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Bike</a:t>
            </a:r>
            <a:r>
              <a:rPr sz="1600" spc="-16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Sharing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Tahoma"/>
                <a:cs typeface="Tahoma"/>
              </a:rPr>
              <a:t>Dataset</a:t>
            </a:r>
            <a:r>
              <a:rPr sz="1600" spc="-16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Tahoma"/>
                <a:cs typeface="Tahoma"/>
              </a:rPr>
              <a:t>is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494949"/>
                </a:solidFill>
                <a:latin typeface="Tahoma"/>
                <a:cs typeface="Tahoma"/>
              </a:rPr>
              <a:t>a</a:t>
            </a:r>
            <a:r>
              <a:rPr sz="1600" spc="-16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comprehensive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Tahoma"/>
                <a:cs typeface="Tahoma"/>
              </a:rPr>
              <a:t>collection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of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Tahoma"/>
                <a:cs typeface="Tahoma"/>
              </a:rPr>
              <a:t>data</a:t>
            </a:r>
            <a:r>
              <a:rPr sz="1600" spc="18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related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to</a:t>
            </a:r>
            <a:r>
              <a:rPr sz="1600" spc="-17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94949"/>
                </a:solidFill>
                <a:latin typeface="Tahoma"/>
                <a:cs typeface="Tahoma"/>
              </a:rPr>
              <a:t>the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bike-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sharing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system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Tahoma"/>
                <a:cs typeface="Tahoma"/>
              </a:rPr>
              <a:t>in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London,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United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Kingdom.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40" dirty="0">
                <a:solidFill>
                  <a:srgbClr val="494949"/>
                </a:solidFill>
                <a:latin typeface="Tahoma"/>
                <a:cs typeface="Tahoma"/>
              </a:rPr>
              <a:t>It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Tahoma"/>
                <a:cs typeface="Tahoma"/>
              </a:rPr>
              <a:t>provides</a:t>
            </a:r>
            <a:r>
              <a:rPr sz="1600" spc="21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valuable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Tahoma"/>
                <a:cs typeface="Tahoma"/>
              </a:rPr>
              <a:t>insights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into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94949"/>
                </a:solidFill>
                <a:latin typeface="Tahoma"/>
                <a:cs typeface="Tahoma"/>
              </a:rPr>
              <a:t>the </a:t>
            </a:r>
            <a:r>
              <a:rPr sz="1600" spc="-110" dirty="0">
                <a:solidFill>
                  <a:srgbClr val="494949"/>
                </a:solidFill>
                <a:latin typeface="Tahoma"/>
                <a:cs typeface="Tahoma"/>
              </a:rPr>
              <a:t>usage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Tahoma"/>
                <a:cs typeface="Tahoma"/>
              </a:rPr>
              <a:t>patterns,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trends,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dynamics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of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Tahoma"/>
                <a:cs typeface="Tahoma"/>
              </a:rPr>
              <a:t>the</a:t>
            </a:r>
            <a:r>
              <a:rPr sz="1600" spc="19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bike-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sharing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service,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offering </a:t>
            </a:r>
            <a:r>
              <a:rPr sz="1600" spc="-80" dirty="0">
                <a:solidFill>
                  <a:srgbClr val="494949"/>
                </a:solidFill>
                <a:latin typeface="Tahoma"/>
                <a:cs typeface="Tahoma"/>
              </a:rPr>
              <a:t>researchers,</a:t>
            </a:r>
            <a:r>
              <a:rPr sz="1600" spc="-16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Tahoma"/>
                <a:cs typeface="Tahoma"/>
              </a:rPr>
              <a:t>analysts,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enthusiasts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an</a:t>
            </a:r>
            <a:r>
              <a:rPr sz="1600" spc="20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Tahoma"/>
                <a:cs typeface="Tahoma"/>
              </a:rPr>
              <a:t>opportunity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explore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analyze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various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aspects</a:t>
            </a:r>
            <a:r>
              <a:rPr sz="1600" spc="-17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of</a:t>
            </a:r>
            <a:r>
              <a:rPr sz="1600" spc="-17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urban</a:t>
            </a:r>
            <a:r>
              <a:rPr sz="1600" spc="3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transportation.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9000" y="50127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69">
                <a:moveTo>
                  <a:pt x="737700" y="737700"/>
                </a:moveTo>
                <a:lnTo>
                  <a:pt x="0" y="0"/>
                </a:lnTo>
              </a:path>
            </a:pathLst>
          </a:custGeom>
          <a:ln w="952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125362"/>
            <a:ext cx="1936750" cy="808355"/>
            <a:chOff x="-4762" y="125362"/>
            <a:chExt cx="1936750" cy="808355"/>
          </a:xfrm>
        </p:grpSpPr>
        <p:sp>
          <p:nvSpPr>
            <p:cNvPr id="4" name="object 4"/>
            <p:cNvSpPr/>
            <p:nvPr/>
          </p:nvSpPr>
          <p:spPr>
            <a:xfrm>
              <a:off x="582474" y="282187"/>
              <a:ext cx="1213485" cy="422909"/>
            </a:xfrm>
            <a:custGeom>
              <a:avLst/>
              <a:gdLst/>
              <a:ahLst/>
              <a:cxnLst/>
              <a:rect l="l" t="t" r="r" b="b"/>
              <a:pathLst>
                <a:path w="1213485" h="422909">
                  <a:moveTo>
                    <a:pt x="0" y="0"/>
                  </a:moveTo>
                  <a:lnTo>
                    <a:pt x="1212900" y="422700"/>
                  </a:lnTo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4188"/>
              <a:ext cx="582930" cy="654685"/>
            </a:xfrm>
            <a:custGeom>
              <a:avLst/>
              <a:gdLst/>
              <a:ahLst/>
              <a:cxnLst/>
              <a:rect l="l" t="t" r="r" b="b"/>
              <a:pathLst>
                <a:path w="582930" h="654685">
                  <a:moveTo>
                    <a:pt x="0" y="654300"/>
                  </a:moveTo>
                  <a:lnTo>
                    <a:pt x="582600" y="0"/>
                  </a:lnTo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224" y="130388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8"/>
                  </a:lnTo>
                  <a:lnTo>
                    <a:pt x="27187" y="57655"/>
                  </a:lnTo>
                  <a:lnTo>
                    <a:pt x="7175" y="96361"/>
                  </a:lnTo>
                  <a:lnTo>
                    <a:pt x="0" y="140975"/>
                  </a:lnTo>
                  <a:lnTo>
                    <a:pt x="7175" y="185868"/>
                  </a:lnTo>
                  <a:lnTo>
                    <a:pt x="27187" y="224744"/>
                  </a:lnTo>
                  <a:lnTo>
                    <a:pt x="57763" y="255328"/>
                  </a:lnTo>
                  <a:lnTo>
                    <a:pt x="96633" y="275346"/>
                  </a:lnTo>
                  <a:lnTo>
                    <a:pt x="141524" y="282524"/>
                  </a:lnTo>
                  <a:lnTo>
                    <a:pt x="186150" y="275346"/>
                  </a:lnTo>
                  <a:lnTo>
                    <a:pt x="224863" y="255328"/>
                  </a:lnTo>
                  <a:lnTo>
                    <a:pt x="255364" y="224744"/>
                  </a:lnTo>
                  <a:lnTo>
                    <a:pt x="275351" y="185868"/>
                  </a:lnTo>
                  <a:lnTo>
                    <a:pt x="282525" y="140975"/>
                  </a:lnTo>
                  <a:lnTo>
                    <a:pt x="275351" y="96361"/>
                  </a:lnTo>
                  <a:lnTo>
                    <a:pt x="255364" y="57655"/>
                  </a:lnTo>
                  <a:lnTo>
                    <a:pt x="224863" y="27158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749" y="12536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0"/>
                  </a:lnTo>
                  <a:lnTo>
                    <a:pt x="59702" y="28280"/>
                  </a:lnTo>
                  <a:lnTo>
                    <a:pt x="28121" y="59940"/>
                  </a:lnTo>
                  <a:lnTo>
                    <a:pt x="7427" y="100000"/>
                  </a:lnTo>
                  <a:lnTo>
                    <a:pt x="0" y="146000"/>
                  </a:lnTo>
                  <a:lnTo>
                    <a:pt x="7427" y="192271"/>
                  </a:lnTo>
                  <a:lnTo>
                    <a:pt x="28121" y="232500"/>
                  </a:lnTo>
                  <a:lnTo>
                    <a:pt x="59702" y="264251"/>
                  </a:lnTo>
                  <a:lnTo>
                    <a:pt x="99788" y="285088"/>
                  </a:lnTo>
                  <a:lnTo>
                    <a:pt x="145999" y="292574"/>
                  </a:lnTo>
                  <a:lnTo>
                    <a:pt x="191999" y="285088"/>
                  </a:lnTo>
                  <a:lnTo>
                    <a:pt x="195823" y="283099"/>
                  </a:lnTo>
                  <a:lnTo>
                    <a:pt x="145999" y="283099"/>
                  </a:lnTo>
                  <a:lnTo>
                    <a:pt x="118399" y="280275"/>
                  </a:lnTo>
                  <a:lnTo>
                    <a:pt x="69450" y="259580"/>
                  </a:lnTo>
                  <a:lnTo>
                    <a:pt x="32434" y="222805"/>
                  </a:lnTo>
                  <a:lnTo>
                    <a:pt x="11745" y="173692"/>
                  </a:lnTo>
                  <a:lnTo>
                    <a:pt x="8925" y="146000"/>
                  </a:lnTo>
                  <a:lnTo>
                    <a:pt x="11745" y="118640"/>
                  </a:lnTo>
                  <a:lnTo>
                    <a:pt x="32434" y="69760"/>
                  </a:lnTo>
                  <a:lnTo>
                    <a:pt x="69450" y="32751"/>
                  </a:lnTo>
                  <a:lnTo>
                    <a:pt x="118399" y="12218"/>
                  </a:lnTo>
                  <a:lnTo>
                    <a:pt x="145999" y="9475"/>
                  </a:lnTo>
                  <a:lnTo>
                    <a:pt x="195843" y="9475"/>
                  </a:lnTo>
                  <a:lnTo>
                    <a:pt x="191999" y="7480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43" y="9475"/>
                  </a:moveTo>
                  <a:lnTo>
                    <a:pt x="145999" y="9475"/>
                  </a:lnTo>
                  <a:lnTo>
                    <a:pt x="173374" y="12218"/>
                  </a:lnTo>
                  <a:lnTo>
                    <a:pt x="199021" y="20134"/>
                  </a:lnTo>
                  <a:lnTo>
                    <a:pt x="242424" y="49599"/>
                  </a:lnTo>
                  <a:lnTo>
                    <a:pt x="271878" y="93000"/>
                  </a:lnTo>
                  <a:lnTo>
                    <a:pt x="282524" y="146000"/>
                  </a:lnTo>
                  <a:lnTo>
                    <a:pt x="279785" y="173692"/>
                  </a:lnTo>
                  <a:lnTo>
                    <a:pt x="259269" y="222805"/>
                  </a:lnTo>
                  <a:lnTo>
                    <a:pt x="222264" y="259580"/>
                  </a:lnTo>
                  <a:lnTo>
                    <a:pt x="173374" y="280275"/>
                  </a:lnTo>
                  <a:lnTo>
                    <a:pt x="145999" y="283099"/>
                  </a:lnTo>
                  <a:lnTo>
                    <a:pt x="195823" y="283099"/>
                  </a:lnTo>
                  <a:lnTo>
                    <a:pt x="232060" y="264251"/>
                  </a:lnTo>
                  <a:lnTo>
                    <a:pt x="263720" y="232500"/>
                  </a:lnTo>
                  <a:lnTo>
                    <a:pt x="284520" y="192271"/>
                  </a:lnTo>
                  <a:lnTo>
                    <a:pt x="292000" y="146000"/>
                  </a:lnTo>
                  <a:lnTo>
                    <a:pt x="284520" y="100000"/>
                  </a:lnTo>
                  <a:lnTo>
                    <a:pt x="263720" y="59940"/>
                  </a:lnTo>
                  <a:lnTo>
                    <a:pt x="232060" y="28280"/>
                  </a:lnTo>
                  <a:lnTo>
                    <a:pt x="195843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625" y="187788"/>
              <a:ext cx="167724" cy="167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40993" y="560694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299" y="0"/>
                  </a:moveTo>
                  <a:lnTo>
                    <a:pt x="98673" y="7351"/>
                  </a:lnTo>
                  <a:lnTo>
                    <a:pt x="59059" y="27814"/>
                  </a:lnTo>
                  <a:lnTo>
                    <a:pt x="27828" y="59005"/>
                  </a:lnTo>
                  <a:lnTo>
                    <a:pt x="7352" y="98537"/>
                  </a:lnTo>
                  <a:lnTo>
                    <a:pt x="0" y="144024"/>
                  </a:lnTo>
                  <a:lnTo>
                    <a:pt x="7352" y="189651"/>
                  </a:lnTo>
                  <a:lnTo>
                    <a:pt x="27828" y="229264"/>
                  </a:lnTo>
                  <a:lnTo>
                    <a:pt x="59059" y="260495"/>
                  </a:lnTo>
                  <a:lnTo>
                    <a:pt x="98673" y="280971"/>
                  </a:lnTo>
                  <a:lnTo>
                    <a:pt x="144299" y="288324"/>
                  </a:lnTo>
                  <a:lnTo>
                    <a:pt x="189922" y="280971"/>
                  </a:lnTo>
                  <a:lnTo>
                    <a:pt x="229535" y="260495"/>
                  </a:lnTo>
                  <a:lnTo>
                    <a:pt x="260768" y="229264"/>
                  </a:lnTo>
                  <a:lnTo>
                    <a:pt x="281247" y="189651"/>
                  </a:lnTo>
                  <a:lnTo>
                    <a:pt x="288601" y="144024"/>
                  </a:lnTo>
                  <a:lnTo>
                    <a:pt x="281247" y="98537"/>
                  </a:lnTo>
                  <a:lnTo>
                    <a:pt x="260768" y="59005"/>
                  </a:lnTo>
                  <a:lnTo>
                    <a:pt x="229535" y="27814"/>
                  </a:lnTo>
                  <a:lnTo>
                    <a:pt x="189922" y="7351"/>
                  </a:lnTo>
                  <a:lnTo>
                    <a:pt x="1442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8739" y="558175"/>
              <a:ext cx="293370" cy="294005"/>
            </a:xfrm>
            <a:custGeom>
              <a:avLst/>
              <a:gdLst/>
              <a:ahLst/>
              <a:cxnLst/>
              <a:rect l="l" t="t" r="r" b="b"/>
              <a:pathLst>
                <a:path w="293369" h="294005">
                  <a:moveTo>
                    <a:pt x="146555" y="0"/>
                  </a:moveTo>
                  <a:lnTo>
                    <a:pt x="100263" y="7479"/>
                  </a:lnTo>
                  <a:lnTo>
                    <a:pt x="60036" y="28299"/>
                  </a:lnTo>
                  <a:lnTo>
                    <a:pt x="28299" y="60033"/>
                  </a:lnTo>
                  <a:lnTo>
                    <a:pt x="7479" y="100257"/>
                  </a:lnTo>
                  <a:lnTo>
                    <a:pt x="0" y="146542"/>
                  </a:lnTo>
                  <a:lnTo>
                    <a:pt x="7479" y="192970"/>
                  </a:lnTo>
                  <a:lnTo>
                    <a:pt x="28299" y="233279"/>
                  </a:lnTo>
                  <a:lnTo>
                    <a:pt x="60036" y="265058"/>
                  </a:lnTo>
                  <a:lnTo>
                    <a:pt x="100263" y="285894"/>
                  </a:lnTo>
                  <a:lnTo>
                    <a:pt x="146555" y="293376"/>
                  </a:lnTo>
                  <a:lnTo>
                    <a:pt x="176090" y="288602"/>
                  </a:lnTo>
                  <a:lnTo>
                    <a:pt x="146555" y="288602"/>
                  </a:lnTo>
                  <a:lnTo>
                    <a:pt x="117902" y="285702"/>
                  </a:lnTo>
                  <a:lnTo>
                    <a:pt x="67233" y="264319"/>
                  </a:lnTo>
                  <a:lnTo>
                    <a:pt x="28933" y="225976"/>
                  </a:lnTo>
                  <a:lnTo>
                    <a:pt x="7632" y="175198"/>
                  </a:lnTo>
                  <a:lnTo>
                    <a:pt x="4772" y="146542"/>
                  </a:lnTo>
                  <a:lnTo>
                    <a:pt x="7632" y="118014"/>
                  </a:lnTo>
                  <a:lnTo>
                    <a:pt x="28933" y="67272"/>
                  </a:lnTo>
                  <a:lnTo>
                    <a:pt x="67233" y="28934"/>
                  </a:lnTo>
                  <a:lnTo>
                    <a:pt x="117902" y="7633"/>
                  </a:lnTo>
                  <a:lnTo>
                    <a:pt x="146555" y="4773"/>
                  </a:lnTo>
                  <a:lnTo>
                    <a:pt x="176099" y="4773"/>
                  </a:lnTo>
                  <a:lnTo>
                    <a:pt x="146555" y="0"/>
                  </a:lnTo>
                  <a:close/>
                </a:path>
                <a:path w="293369" h="294005">
                  <a:moveTo>
                    <a:pt x="176099" y="4773"/>
                  </a:moveTo>
                  <a:lnTo>
                    <a:pt x="146555" y="4773"/>
                  </a:lnTo>
                  <a:lnTo>
                    <a:pt x="175205" y="7633"/>
                  </a:lnTo>
                  <a:lnTo>
                    <a:pt x="201856" y="15862"/>
                  </a:lnTo>
                  <a:lnTo>
                    <a:pt x="247050" y="46324"/>
                  </a:lnTo>
                  <a:lnTo>
                    <a:pt x="277408" y="91380"/>
                  </a:lnTo>
                  <a:lnTo>
                    <a:pt x="288601" y="146542"/>
                  </a:lnTo>
                  <a:lnTo>
                    <a:pt x="285702" y="175198"/>
                  </a:lnTo>
                  <a:lnTo>
                    <a:pt x="264323" y="225976"/>
                  </a:lnTo>
                  <a:lnTo>
                    <a:pt x="225981" y="264319"/>
                  </a:lnTo>
                  <a:lnTo>
                    <a:pt x="175205" y="285702"/>
                  </a:lnTo>
                  <a:lnTo>
                    <a:pt x="146555" y="288602"/>
                  </a:lnTo>
                  <a:lnTo>
                    <a:pt x="176090" y="288602"/>
                  </a:lnTo>
                  <a:lnTo>
                    <a:pt x="233064" y="265058"/>
                  </a:lnTo>
                  <a:lnTo>
                    <a:pt x="264799" y="233279"/>
                  </a:lnTo>
                  <a:lnTo>
                    <a:pt x="285619" y="192970"/>
                  </a:lnTo>
                  <a:lnTo>
                    <a:pt x="293098" y="146542"/>
                  </a:lnTo>
                  <a:lnTo>
                    <a:pt x="285619" y="100257"/>
                  </a:lnTo>
                  <a:lnTo>
                    <a:pt x="264799" y="60033"/>
                  </a:lnTo>
                  <a:lnTo>
                    <a:pt x="233064" y="28299"/>
                  </a:lnTo>
                  <a:lnTo>
                    <a:pt x="192841" y="7479"/>
                  </a:lnTo>
                  <a:lnTo>
                    <a:pt x="176099" y="477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5237" y="594664"/>
              <a:ext cx="220097" cy="220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1741" y="362610"/>
              <a:ext cx="175260" cy="27305"/>
            </a:xfrm>
            <a:custGeom>
              <a:avLst/>
              <a:gdLst/>
              <a:ahLst/>
              <a:cxnLst/>
              <a:rect l="l" t="t" r="r" b="b"/>
              <a:pathLst>
                <a:path w="175260" h="27304">
                  <a:moveTo>
                    <a:pt x="27000" y="6045"/>
                  </a:moveTo>
                  <a:lnTo>
                    <a:pt x="20955" y="0"/>
                  </a:lnTo>
                  <a:lnTo>
                    <a:pt x="6045" y="0"/>
                  </a:lnTo>
                  <a:lnTo>
                    <a:pt x="0" y="6045"/>
                  </a:lnTo>
                  <a:lnTo>
                    <a:pt x="0" y="13500"/>
                  </a:lnTo>
                  <a:lnTo>
                    <a:pt x="0" y="20955"/>
                  </a:lnTo>
                  <a:lnTo>
                    <a:pt x="6045" y="27000"/>
                  </a:lnTo>
                  <a:lnTo>
                    <a:pt x="20955" y="27000"/>
                  </a:lnTo>
                  <a:lnTo>
                    <a:pt x="27000" y="20955"/>
                  </a:lnTo>
                  <a:lnTo>
                    <a:pt x="27000" y="6045"/>
                  </a:lnTo>
                  <a:close/>
                </a:path>
                <a:path w="175260" h="27304">
                  <a:moveTo>
                    <a:pt x="101003" y="6045"/>
                  </a:moveTo>
                  <a:lnTo>
                    <a:pt x="94970" y="0"/>
                  </a:lnTo>
                  <a:lnTo>
                    <a:pt x="80048" y="0"/>
                  </a:lnTo>
                  <a:lnTo>
                    <a:pt x="74002" y="6045"/>
                  </a:lnTo>
                  <a:lnTo>
                    <a:pt x="74002" y="13500"/>
                  </a:lnTo>
                  <a:lnTo>
                    <a:pt x="74002" y="20955"/>
                  </a:lnTo>
                  <a:lnTo>
                    <a:pt x="80048" y="27000"/>
                  </a:lnTo>
                  <a:lnTo>
                    <a:pt x="94970" y="27000"/>
                  </a:lnTo>
                  <a:lnTo>
                    <a:pt x="101003" y="20955"/>
                  </a:lnTo>
                  <a:lnTo>
                    <a:pt x="101003" y="6045"/>
                  </a:lnTo>
                  <a:close/>
                </a:path>
                <a:path w="175260" h="27304">
                  <a:moveTo>
                    <a:pt x="175018" y="6045"/>
                  </a:moveTo>
                  <a:lnTo>
                    <a:pt x="168973" y="0"/>
                  </a:lnTo>
                  <a:lnTo>
                    <a:pt x="154063" y="0"/>
                  </a:lnTo>
                  <a:lnTo>
                    <a:pt x="148018" y="6045"/>
                  </a:lnTo>
                  <a:lnTo>
                    <a:pt x="148018" y="13500"/>
                  </a:lnTo>
                  <a:lnTo>
                    <a:pt x="148018" y="20955"/>
                  </a:lnTo>
                  <a:lnTo>
                    <a:pt x="154063" y="27000"/>
                  </a:lnTo>
                  <a:lnTo>
                    <a:pt x="168973" y="27000"/>
                  </a:lnTo>
                  <a:lnTo>
                    <a:pt x="175018" y="20955"/>
                  </a:lnTo>
                  <a:lnTo>
                    <a:pt x="175018" y="6045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23899" y="7006"/>
            <a:ext cx="1325245" cy="777875"/>
            <a:chOff x="7823899" y="7006"/>
            <a:chExt cx="1325245" cy="777875"/>
          </a:xfrm>
        </p:grpSpPr>
        <p:sp>
          <p:nvSpPr>
            <p:cNvPr id="14" name="object 14"/>
            <p:cNvSpPr/>
            <p:nvPr/>
          </p:nvSpPr>
          <p:spPr>
            <a:xfrm>
              <a:off x="8151325" y="11768"/>
              <a:ext cx="993140" cy="489584"/>
            </a:xfrm>
            <a:custGeom>
              <a:avLst/>
              <a:gdLst/>
              <a:ahLst/>
              <a:cxnLst/>
              <a:rect l="l" t="t" r="r" b="b"/>
              <a:pathLst>
                <a:path w="993140" h="489584">
                  <a:moveTo>
                    <a:pt x="992674" y="0"/>
                  </a:moveTo>
                  <a:lnTo>
                    <a:pt x="0" y="489505"/>
                  </a:lnTo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8350" y="2073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4" y="0"/>
                  </a:moveTo>
                  <a:lnTo>
                    <a:pt x="239949" y="3746"/>
                  </a:lnTo>
                  <a:lnTo>
                    <a:pt x="195868" y="14591"/>
                  </a:lnTo>
                  <a:lnTo>
                    <a:pt x="154768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6"/>
                  </a:lnTo>
                  <a:lnTo>
                    <a:pt x="3747" y="239548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1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8" y="540346"/>
                  </a:lnTo>
                  <a:lnTo>
                    <a:pt x="195868" y="557706"/>
                  </a:lnTo>
                  <a:lnTo>
                    <a:pt x="239949" y="568553"/>
                  </a:lnTo>
                  <a:lnTo>
                    <a:pt x="286424" y="572300"/>
                  </a:lnTo>
                  <a:lnTo>
                    <a:pt x="332905" y="568553"/>
                  </a:lnTo>
                  <a:lnTo>
                    <a:pt x="376990" y="557706"/>
                  </a:lnTo>
                  <a:lnTo>
                    <a:pt x="418091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1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8"/>
                  </a:lnTo>
                  <a:lnTo>
                    <a:pt x="558256" y="195586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1" y="31943"/>
                  </a:lnTo>
                  <a:lnTo>
                    <a:pt x="376990" y="14591"/>
                  </a:lnTo>
                  <a:lnTo>
                    <a:pt x="332905" y="3746"/>
                  </a:lnTo>
                  <a:lnTo>
                    <a:pt x="28642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23899" y="2023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5" y="0"/>
                  </a:moveTo>
                  <a:lnTo>
                    <a:pt x="243735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4"/>
                  </a:lnTo>
                  <a:lnTo>
                    <a:pt x="0" y="290874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4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5" y="578513"/>
                  </a:lnTo>
                  <a:lnTo>
                    <a:pt x="290875" y="582325"/>
                  </a:lnTo>
                  <a:lnTo>
                    <a:pt x="338022" y="578513"/>
                  </a:lnTo>
                  <a:lnTo>
                    <a:pt x="360976" y="572850"/>
                  </a:lnTo>
                  <a:lnTo>
                    <a:pt x="290875" y="572850"/>
                  </a:lnTo>
                  <a:lnTo>
                    <a:pt x="234008" y="567092"/>
                  </a:lnTo>
                  <a:lnTo>
                    <a:pt x="181106" y="550624"/>
                  </a:lnTo>
                  <a:lnTo>
                    <a:pt x="133220" y="524650"/>
                  </a:lnTo>
                  <a:lnTo>
                    <a:pt x="91400" y="490374"/>
                  </a:lnTo>
                  <a:lnTo>
                    <a:pt x="57114" y="448543"/>
                  </a:lnTo>
                  <a:lnTo>
                    <a:pt x="31141" y="400656"/>
                  </a:lnTo>
                  <a:lnTo>
                    <a:pt x="14679" y="347753"/>
                  </a:lnTo>
                  <a:lnTo>
                    <a:pt x="8925" y="290874"/>
                  </a:lnTo>
                  <a:lnTo>
                    <a:pt x="14679" y="234248"/>
                  </a:lnTo>
                  <a:lnTo>
                    <a:pt x="31141" y="181381"/>
                  </a:lnTo>
                  <a:lnTo>
                    <a:pt x="57114" y="133529"/>
                  </a:lnTo>
                  <a:lnTo>
                    <a:pt x="91400" y="91950"/>
                  </a:lnTo>
                  <a:lnTo>
                    <a:pt x="133220" y="57432"/>
                  </a:lnTo>
                  <a:lnTo>
                    <a:pt x="181106" y="31484"/>
                  </a:lnTo>
                  <a:lnTo>
                    <a:pt x="234008" y="15151"/>
                  </a:lnTo>
                  <a:lnTo>
                    <a:pt x="290875" y="9475"/>
                  </a:lnTo>
                  <a:lnTo>
                    <a:pt x="360987" y="9475"/>
                  </a:lnTo>
                  <a:lnTo>
                    <a:pt x="338022" y="3811"/>
                  </a:lnTo>
                  <a:lnTo>
                    <a:pt x="290875" y="0"/>
                  </a:lnTo>
                  <a:close/>
                </a:path>
                <a:path w="582295" h="582930">
                  <a:moveTo>
                    <a:pt x="360987" y="9475"/>
                  </a:moveTo>
                  <a:lnTo>
                    <a:pt x="290875" y="9475"/>
                  </a:lnTo>
                  <a:lnTo>
                    <a:pt x="347748" y="15151"/>
                  </a:lnTo>
                  <a:lnTo>
                    <a:pt x="400597" y="31484"/>
                  </a:lnTo>
                  <a:lnTo>
                    <a:pt x="448322" y="57432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4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4"/>
                  </a:lnTo>
                  <a:lnTo>
                    <a:pt x="448322" y="524650"/>
                  </a:lnTo>
                  <a:lnTo>
                    <a:pt x="400597" y="550624"/>
                  </a:lnTo>
                  <a:lnTo>
                    <a:pt x="347748" y="567092"/>
                  </a:lnTo>
                  <a:lnTo>
                    <a:pt x="290875" y="572850"/>
                  </a:lnTo>
                  <a:lnTo>
                    <a:pt x="360976" y="572850"/>
                  </a:lnTo>
                  <a:lnTo>
                    <a:pt x="424490" y="549810"/>
                  </a:lnTo>
                  <a:lnTo>
                    <a:pt x="462608" y="526117"/>
                  </a:lnTo>
                  <a:lnTo>
                    <a:pt x="496513" y="496994"/>
                  </a:lnTo>
                  <a:lnTo>
                    <a:pt x="525602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0"/>
                  </a:lnTo>
                  <a:lnTo>
                    <a:pt x="581775" y="290874"/>
                  </a:lnTo>
                  <a:lnTo>
                    <a:pt x="577963" y="243734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2" y="119161"/>
                  </a:lnTo>
                  <a:lnTo>
                    <a:pt x="496513" y="85259"/>
                  </a:lnTo>
                  <a:lnTo>
                    <a:pt x="462608" y="56171"/>
                  </a:lnTo>
                  <a:lnTo>
                    <a:pt x="424490" y="32499"/>
                  </a:lnTo>
                  <a:lnTo>
                    <a:pt x="382761" y="14845"/>
                  </a:lnTo>
                  <a:lnTo>
                    <a:pt x="36098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0799" y="2798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9"/>
                  </a:lnTo>
                  <a:lnTo>
                    <a:pt x="0" y="213426"/>
                  </a:lnTo>
                  <a:lnTo>
                    <a:pt x="5653" y="262481"/>
                  </a:lnTo>
                  <a:lnTo>
                    <a:pt x="21757" y="307520"/>
                  </a:lnTo>
                  <a:lnTo>
                    <a:pt x="47023" y="347255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0"/>
                  </a:lnTo>
                  <a:lnTo>
                    <a:pt x="213974" y="427424"/>
                  </a:lnTo>
                  <a:lnTo>
                    <a:pt x="263030" y="421770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5"/>
                  </a:lnTo>
                  <a:lnTo>
                    <a:pt x="406216" y="307520"/>
                  </a:lnTo>
                  <a:lnTo>
                    <a:pt x="422320" y="262481"/>
                  </a:lnTo>
                  <a:lnTo>
                    <a:pt x="427974" y="213426"/>
                  </a:lnTo>
                  <a:lnTo>
                    <a:pt x="422320" y="164409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6349" y="2748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0"/>
                  </a:moveTo>
                  <a:lnTo>
                    <a:pt x="168250" y="5784"/>
                  </a:lnTo>
                  <a:lnTo>
                    <a:pt x="122239" y="22255"/>
                  </a:lnTo>
                  <a:lnTo>
                    <a:pt x="81688" y="48084"/>
                  </a:lnTo>
                  <a:lnTo>
                    <a:pt x="47893" y="81944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48"/>
                  </a:lnTo>
                  <a:lnTo>
                    <a:pt x="5753" y="268655"/>
                  </a:lnTo>
                  <a:lnTo>
                    <a:pt x="22149" y="314748"/>
                  </a:lnTo>
                  <a:lnTo>
                    <a:pt x="47893" y="355411"/>
                  </a:lnTo>
                  <a:lnTo>
                    <a:pt x="81688" y="389329"/>
                  </a:lnTo>
                  <a:lnTo>
                    <a:pt x="122239" y="415185"/>
                  </a:lnTo>
                  <a:lnTo>
                    <a:pt x="168250" y="431663"/>
                  </a:lnTo>
                  <a:lnTo>
                    <a:pt x="218424" y="437448"/>
                  </a:lnTo>
                  <a:lnTo>
                    <a:pt x="268428" y="431663"/>
                  </a:lnTo>
                  <a:lnTo>
                    <a:pt x="278713" y="427974"/>
                  </a:lnTo>
                  <a:lnTo>
                    <a:pt x="218424" y="427974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200" y="392241"/>
                  </a:lnTo>
                  <a:lnTo>
                    <a:pt x="70200" y="366674"/>
                  </a:lnTo>
                  <a:lnTo>
                    <a:pt x="44633" y="335684"/>
                  </a:lnTo>
                  <a:lnTo>
                    <a:pt x="25337" y="300089"/>
                  </a:lnTo>
                  <a:lnTo>
                    <a:pt x="13148" y="260730"/>
                  </a:lnTo>
                  <a:lnTo>
                    <a:pt x="8900" y="218448"/>
                  </a:lnTo>
                  <a:lnTo>
                    <a:pt x="13148" y="176489"/>
                  </a:lnTo>
                  <a:lnTo>
                    <a:pt x="25337" y="137299"/>
                  </a:lnTo>
                  <a:lnTo>
                    <a:pt x="44633" y="101765"/>
                  </a:lnTo>
                  <a:lnTo>
                    <a:pt x="70200" y="70774"/>
                  </a:lnTo>
                  <a:lnTo>
                    <a:pt x="101200" y="45217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19" y="9474"/>
                  </a:lnTo>
                  <a:lnTo>
                    <a:pt x="268428" y="5784"/>
                  </a:lnTo>
                  <a:lnTo>
                    <a:pt x="218424" y="0"/>
                  </a:lnTo>
                  <a:close/>
                </a:path>
                <a:path w="436879" h="437515">
                  <a:moveTo>
                    <a:pt x="278719" y="9474"/>
                  </a:moveTo>
                  <a:lnTo>
                    <a:pt x="218424" y="9474"/>
                  </a:lnTo>
                  <a:lnTo>
                    <a:pt x="260631" y="13726"/>
                  </a:lnTo>
                  <a:lnTo>
                    <a:pt x="299800" y="25921"/>
                  </a:lnTo>
                  <a:lnTo>
                    <a:pt x="335200" y="45217"/>
                  </a:lnTo>
                  <a:lnTo>
                    <a:pt x="366100" y="70774"/>
                  </a:lnTo>
                  <a:lnTo>
                    <a:pt x="391667" y="101765"/>
                  </a:lnTo>
                  <a:lnTo>
                    <a:pt x="410962" y="137299"/>
                  </a:lnTo>
                  <a:lnTo>
                    <a:pt x="423151" y="176489"/>
                  </a:lnTo>
                  <a:lnTo>
                    <a:pt x="427399" y="218448"/>
                  </a:lnTo>
                  <a:lnTo>
                    <a:pt x="423151" y="260730"/>
                  </a:lnTo>
                  <a:lnTo>
                    <a:pt x="410962" y="300089"/>
                  </a:lnTo>
                  <a:lnTo>
                    <a:pt x="391667" y="335684"/>
                  </a:lnTo>
                  <a:lnTo>
                    <a:pt x="366100" y="366674"/>
                  </a:lnTo>
                  <a:lnTo>
                    <a:pt x="335200" y="392241"/>
                  </a:lnTo>
                  <a:lnTo>
                    <a:pt x="299800" y="411537"/>
                  </a:lnTo>
                  <a:lnTo>
                    <a:pt x="260631" y="423726"/>
                  </a:lnTo>
                  <a:lnTo>
                    <a:pt x="218424" y="427974"/>
                  </a:lnTo>
                  <a:lnTo>
                    <a:pt x="278713" y="427974"/>
                  </a:lnTo>
                  <a:lnTo>
                    <a:pt x="354940" y="389329"/>
                  </a:lnTo>
                  <a:lnTo>
                    <a:pt x="388798" y="355411"/>
                  </a:lnTo>
                  <a:lnTo>
                    <a:pt x="414623" y="314748"/>
                  </a:lnTo>
                  <a:lnTo>
                    <a:pt x="431091" y="268655"/>
                  </a:lnTo>
                  <a:lnTo>
                    <a:pt x="436874" y="218448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4"/>
                  </a:lnTo>
                  <a:lnTo>
                    <a:pt x="354940" y="48084"/>
                  </a:lnTo>
                  <a:lnTo>
                    <a:pt x="314375" y="22255"/>
                  </a:lnTo>
                  <a:lnTo>
                    <a:pt x="278719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9374" y="3584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2"/>
                  </a:lnTo>
                  <a:lnTo>
                    <a:pt x="6912" y="92371"/>
                  </a:lnTo>
                  <a:lnTo>
                    <a:pt x="0" y="134851"/>
                  </a:lnTo>
                  <a:lnTo>
                    <a:pt x="6912" y="177610"/>
                  </a:lnTo>
                  <a:lnTo>
                    <a:pt x="26154" y="214779"/>
                  </a:lnTo>
                  <a:lnTo>
                    <a:pt x="55479" y="244112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2" y="263359"/>
                  </a:lnTo>
                  <a:lnTo>
                    <a:pt x="215135" y="244112"/>
                  </a:lnTo>
                  <a:lnTo>
                    <a:pt x="244305" y="214779"/>
                  </a:lnTo>
                  <a:lnTo>
                    <a:pt x="263416" y="177610"/>
                  </a:lnTo>
                  <a:lnTo>
                    <a:pt x="270275" y="134851"/>
                  </a:lnTo>
                  <a:lnTo>
                    <a:pt x="263416" y="92371"/>
                  </a:lnTo>
                  <a:lnTo>
                    <a:pt x="244305" y="55372"/>
                  </a:lnTo>
                  <a:lnTo>
                    <a:pt x="215135" y="26126"/>
                  </a:lnTo>
                  <a:lnTo>
                    <a:pt x="178102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4924" y="3539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1"/>
                  </a:lnTo>
                  <a:lnTo>
                    <a:pt x="7109" y="183598"/>
                  </a:lnTo>
                  <a:lnTo>
                    <a:pt x="26921" y="222005"/>
                  </a:lnTo>
                  <a:lnTo>
                    <a:pt x="57164" y="252252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7" y="269701"/>
                  </a:lnTo>
                  <a:lnTo>
                    <a:pt x="139849" y="269701"/>
                  </a:lnTo>
                  <a:lnTo>
                    <a:pt x="113496" y="267073"/>
                  </a:lnTo>
                  <a:lnTo>
                    <a:pt x="66827" y="247604"/>
                  </a:lnTo>
                  <a:lnTo>
                    <a:pt x="31556" y="212569"/>
                  </a:lnTo>
                  <a:lnTo>
                    <a:pt x="12081" y="165745"/>
                  </a:lnTo>
                  <a:lnTo>
                    <a:pt x="9450" y="139301"/>
                  </a:lnTo>
                  <a:lnTo>
                    <a:pt x="12081" y="113188"/>
                  </a:lnTo>
                  <a:lnTo>
                    <a:pt x="31556" y="66587"/>
                  </a:lnTo>
                  <a:lnTo>
                    <a:pt x="66827" y="31239"/>
                  </a:lnTo>
                  <a:lnTo>
                    <a:pt x="113496" y="11540"/>
                  </a:lnTo>
                  <a:lnTo>
                    <a:pt x="139849" y="8900"/>
                  </a:lnTo>
                  <a:lnTo>
                    <a:pt x="187410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10" y="8900"/>
                  </a:moveTo>
                  <a:lnTo>
                    <a:pt x="139849" y="8900"/>
                  </a:lnTo>
                  <a:lnTo>
                    <a:pt x="166209" y="11540"/>
                  </a:lnTo>
                  <a:lnTo>
                    <a:pt x="190634" y="19144"/>
                  </a:lnTo>
                  <a:lnTo>
                    <a:pt x="231800" y="47350"/>
                  </a:lnTo>
                  <a:lnTo>
                    <a:pt x="260016" y="88741"/>
                  </a:lnTo>
                  <a:lnTo>
                    <a:pt x="270250" y="139301"/>
                  </a:lnTo>
                  <a:lnTo>
                    <a:pt x="267614" y="165745"/>
                  </a:lnTo>
                  <a:lnTo>
                    <a:pt x="247922" y="212569"/>
                  </a:lnTo>
                  <a:lnTo>
                    <a:pt x="212655" y="247604"/>
                  </a:lnTo>
                  <a:lnTo>
                    <a:pt x="166209" y="267073"/>
                  </a:lnTo>
                  <a:lnTo>
                    <a:pt x="139849" y="269701"/>
                  </a:lnTo>
                  <a:lnTo>
                    <a:pt x="188507" y="269701"/>
                  </a:lnTo>
                  <a:lnTo>
                    <a:pt x="222307" y="252252"/>
                  </a:lnTo>
                  <a:lnTo>
                    <a:pt x="252636" y="222005"/>
                  </a:lnTo>
                  <a:lnTo>
                    <a:pt x="272560" y="183598"/>
                  </a:lnTo>
                  <a:lnTo>
                    <a:pt x="279725" y="139301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7" y="26886"/>
                  </a:lnTo>
                  <a:lnTo>
                    <a:pt x="187410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698650" y="1117488"/>
            <a:ext cx="292100" cy="292735"/>
            <a:chOff x="8698650" y="1117488"/>
            <a:chExt cx="292100" cy="292735"/>
          </a:xfrm>
        </p:grpSpPr>
        <p:sp>
          <p:nvSpPr>
            <p:cNvPr id="22" name="object 22"/>
            <p:cNvSpPr/>
            <p:nvPr/>
          </p:nvSpPr>
          <p:spPr>
            <a:xfrm>
              <a:off x="8703124" y="1122513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8"/>
                  </a:lnTo>
                  <a:lnTo>
                    <a:pt x="27187" y="57655"/>
                  </a:lnTo>
                  <a:lnTo>
                    <a:pt x="7175" y="96360"/>
                  </a:lnTo>
                  <a:lnTo>
                    <a:pt x="0" y="140973"/>
                  </a:lnTo>
                  <a:lnTo>
                    <a:pt x="7175" y="185868"/>
                  </a:lnTo>
                  <a:lnTo>
                    <a:pt x="27187" y="224744"/>
                  </a:lnTo>
                  <a:lnTo>
                    <a:pt x="57763" y="255328"/>
                  </a:lnTo>
                  <a:lnTo>
                    <a:pt x="96633" y="275346"/>
                  </a:lnTo>
                  <a:lnTo>
                    <a:pt x="141524" y="282524"/>
                  </a:lnTo>
                  <a:lnTo>
                    <a:pt x="186150" y="275346"/>
                  </a:lnTo>
                  <a:lnTo>
                    <a:pt x="224863" y="255328"/>
                  </a:lnTo>
                  <a:lnTo>
                    <a:pt x="255364" y="224744"/>
                  </a:lnTo>
                  <a:lnTo>
                    <a:pt x="275351" y="185868"/>
                  </a:lnTo>
                  <a:lnTo>
                    <a:pt x="282525" y="140973"/>
                  </a:lnTo>
                  <a:lnTo>
                    <a:pt x="275351" y="96360"/>
                  </a:lnTo>
                  <a:lnTo>
                    <a:pt x="255364" y="57655"/>
                  </a:lnTo>
                  <a:lnTo>
                    <a:pt x="224863" y="27158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98650" y="1117488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79"/>
                  </a:lnTo>
                  <a:lnTo>
                    <a:pt x="59701" y="28279"/>
                  </a:lnTo>
                  <a:lnTo>
                    <a:pt x="28121" y="59939"/>
                  </a:lnTo>
                  <a:lnTo>
                    <a:pt x="7427" y="99999"/>
                  </a:lnTo>
                  <a:lnTo>
                    <a:pt x="0" y="145999"/>
                  </a:lnTo>
                  <a:lnTo>
                    <a:pt x="7427" y="192270"/>
                  </a:lnTo>
                  <a:lnTo>
                    <a:pt x="28121" y="232499"/>
                  </a:lnTo>
                  <a:lnTo>
                    <a:pt x="59701" y="264250"/>
                  </a:lnTo>
                  <a:lnTo>
                    <a:pt x="99788" y="285087"/>
                  </a:lnTo>
                  <a:lnTo>
                    <a:pt x="145999" y="292574"/>
                  </a:lnTo>
                  <a:lnTo>
                    <a:pt x="191999" y="285087"/>
                  </a:lnTo>
                  <a:lnTo>
                    <a:pt x="195821" y="283099"/>
                  </a:lnTo>
                  <a:lnTo>
                    <a:pt x="145999" y="283099"/>
                  </a:lnTo>
                  <a:lnTo>
                    <a:pt x="118398" y="280275"/>
                  </a:lnTo>
                  <a:lnTo>
                    <a:pt x="69450" y="259580"/>
                  </a:lnTo>
                  <a:lnTo>
                    <a:pt x="32433" y="222805"/>
                  </a:lnTo>
                  <a:lnTo>
                    <a:pt x="11745" y="173692"/>
                  </a:lnTo>
                  <a:lnTo>
                    <a:pt x="8924" y="145999"/>
                  </a:lnTo>
                  <a:lnTo>
                    <a:pt x="11745" y="118639"/>
                  </a:lnTo>
                  <a:lnTo>
                    <a:pt x="32433" y="69760"/>
                  </a:lnTo>
                  <a:lnTo>
                    <a:pt x="69450" y="32751"/>
                  </a:lnTo>
                  <a:lnTo>
                    <a:pt x="118398" y="12217"/>
                  </a:lnTo>
                  <a:lnTo>
                    <a:pt x="145999" y="9474"/>
                  </a:lnTo>
                  <a:lnTo>
                    <a:pt x="195840" y="9474"/>
                  </a:lnTo>
                  <a:lnTo>
                    <a:pt x="191999" y="7479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40" y="9474"/>
                  </a:moveTo>
                  <a:lnTo>
                    <a:pt x="145999" y="9474"/>
                  </a:lnTo>
                  <a:lnTo>
                    <a:pt x="173374" y="12217"/>
                  </a:lnTo>
                  <a:lnTo>
                    <a:pt x="199021" y="20133"/>
                  </a:lnTo>
                  <a:lnTo>
                    <a:pt x="242423" y="49599"/>
                  </a:lnTo>
                  <a:lnTo>
                    <a:pt x="271877" y="92999"/>
                  </a:lnTo>
                  <a:lnTo>
                    <a:pt x="282524" y="145999"/>
                  </a:lnTo>
                  <a:lnTo>
                    <a:pt x="279784" y="173692"/>
                  </a:lnTo>
                  <a:lnTo>
                    <a:pt x="259268" y="222805"/>
                  </a:lnTo>
                  <a:lnTo>
                    <a:pt x="222263" y="259580"/>
                  </a:lnTo>
                  <a:lnTo>
                    <a:pt x="173374" y="280275"/>
                  </a:lnTo>
                  <a:lnTo>
                    <a:pt x="145999" y="283099"/>
                  </a:lnTo>
                  <a:lnTo>
                    <a:pt x="195821" y="283099"/>
                  </a:lnTo>
                  <a:lnTo>
                    <a:pt x="232059" y="264250"/>
                  </a:lnTo>
                  <a:lnTo>
                    <a:pt x="263719" y="232499"/>
                  </a:lnTo>
                  <a:lnTo>
                    <a:pt x="284519" y="192270"/>
                  </a:lnTo>
                  <a:lnTo>
                    <a:pt x="291999" y="145999"/>
                  </a:lnTo>
                  <a:lnTo>
                    <a:pt x="284519" y="99999"/>
                  </a:lnTo>
                  <a:lnTo>
                    <a:pt x="263719" y="59939"/>
                  </a:lnTo>
                  <a:lnTo>
                    <a:pt x="232059" y="28279"/>
                  </a:lnTo>
                  <a:lnTo>
                    <a:pt x="19584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0524" y="1179912"/>
              <a:ext cx="167725" cy="167725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8678350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4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2356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5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5" y="27000"/>
                </a:lnTo>
                <a:lnTo>
                  <a:pt x="26998" y="20954"/>
                </a:lnTo>
                <a:lnTo>
                  <a:pt x="26998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26362" y="15818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4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928995" y="2644775"/>
            <a:ext cx="3215005" cy="2517775"/>
            <a:chOff x="5499153" y="2524658"/>
            <a:chExt cx="3215005" cy="251777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660" y="2524658"/>
              <a:ext cx="2904103" cy="251724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46196" y="4545396"/>
              <a:ext cx="2439035" cy="273685"/>
            </a:xfrm>
            <a:custGeom>
              <a:avLst/>
              <a:gdLst/>
              <a:ahLst/>
              <a:cxnLst/>
              <a:rect l="l" t="t" r="r" b="b"/>
              <a:pathLst>
                <a:path w="2439034" h="273685">
                  <a:moveTo>
                    <a:pt x="2438942" y="0"/>
                  </a:moveTo>
                  <a:lnTo>
                    <a:pt x="0" y="256090"/>
                  </a:lnTo>
                  <a:lnTo>
                    <a:pt x="986" y="273222"/>
                  </a:lnTo>
                  <a:lnTo>
                    <a:pt x="2105982" y="273222"/>
                  </a:lnTo>
                  <a:lnTo>
                    <a:pt x="2438942" y="17144"/>
                  </a:lnTo>
                  <a:lnTo>
                    <a:pt x="2438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2284" y="4541354"/>
              <a:ext cx="2447290" cy="281305"/>
            </a:xfrm>
            <a:custGeom>
              <a:avLst/>
              <a:gdLst/>
              <a:ahLst/>
              <a:cxnLst/>
              <a:rect l="l" t="t" r="r" b="b"/>
              <a:pathLst>
                <a:path w="2447290" h="281304">
                  <a:moveTo>
                    <a:pt x="2444220" y="0"/>
                  </a:moveTo>
                  <a:lnTo>
                    <a:pt x="2442624" y="0"/>
                  </a:lnTo>
                  <a:lnTo>
                    <a:pt x="2442359" y="132"/>
                  </a:lnTo>
                  <a:lnTo>
                    <a:pt x="3428" y="255729"/>
                  </a:lnTo>
                  <a:lnTo>
                    <a:pt x="1468" y="256222"/>
                  </a:lnTo>
                  <a:lnTo>
                    <a:pt x="0" y="258171"/>
                  </a:lnTo>
                  <a:lnTo>
                    <a:pt x="0" y="260132"/>
                  </a:lnTo>
                  <a:lnTo>
                    <a:pt x="975" y="277265"/>
                  </a:lnTo>
                  <a:lnTo>
                    <a:pt x="975" y="279719"/>
                  </a:lnTo>
                  <a:lnTo>
                    <a:pt x="2442" y="281187"/>
                  </a:lnTo>
                  <a:lnTo>
                    <a:pt x="2111842" y="281187"/>
                  </a:lnTo>
                  <a:lnTo>
                    <a:pt x="2112335" y="280213"/>
                  </a:lnTo>
                  <a:lnTo>
                    <a:pt x="2121268" y="273355"/>
                  </a:lnTo>
                  <a:lnTo>
                    <a:pt x="8807" y="273355"/>
                  </a:lnTo>
                  <a:lnTo>
                    <a:pt x="8326" y="263561"/>
                  </a:lnTo>
                  <a:lnTo>
                    <a:pt x="2438930" y="8458"/>
                  </a:lnTo>
                  <a:lnTo>
                    <a:pt x="2446762" y="8458"/>
                  </a:lnTo>
                  <a:lnTo>
                    <a:pt x="2446762" y="2574"/>
                  </a:lnTo>
                  <a:lnTo>
                    <a:pt x="2446270" y="1600"/>
                  </a:lnTo>
                  <a:lnTo>
                    <a:pt x="2445066" y="397"/>
                  </a:lnTo>
                  <a:lnTo>
                    <a:pt x="2444220" y="0"/>
                  </a:lnTo>
                  <a:close/>
                </a:path>
                <a:path w="2447290" h="281304">
                  <a:moveTo>
                    <a:pt x="2446762" y="8458"/>
                  </a:moveTo>
                  <a:lnTo>
                    <a:pt x="2438930" y="8458"/>
                  </a:lnTo>
                  <a:lnTo>
                    <a:pt x="2438930" y="19226"/>
                  </a:lnTo>
                  <a:lnTo>
                    <a:pt x="2108076" y="273355"/>
                  </a:lnTo>
                  <a:lnTo>
                    <a:pt x="2121268" y="273355"/>
                  </a:lnTo>
                  <a:lnTo>
                    <a:pt x="2445294" y="24616"/>
                  </a:lnTo>
                  <a:lnTo>
                    <a:pt x="2446270" y="23629"/>
                  </a:lnTo>
                  <a:lnTo>
                    <a:pt x="2446762" y="22655"/>
                  </a:lnTo>
                  <a:lnTo>
                    <a:pt x="2446762" y="845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7181" y="4545396"/>
              <a:ext cx="2438400" cy="255904"/>
            </a:xfrm>
            <a:custGeom>
              <a:avLst/>
              <a:gdLst/>
              <a:ahLst/>
              <a:cxnLst/>
              <a:rect l="l" t="t" r="r" b="b"/>
              <a:pathLst>
                <a:path w="2438400" h="255904">
                  <a:moveTo>
                    <a:pt x="2437956" y="0"/>
                  </a:moveTo>
                  <a:lnTo>
                    <a:pt x="531263" y="0"/>
                  </a:lnTo>
                  <a:lnTo>
                    <a:pt x="0" y="255596"/>
                  </a:lnTo>
                  <a:lnTo>
                    <a:pt x="2104997" y="255596"/>
                  </a:lnTo>
                  <a:lnTo>
                    <a:pt x="2437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9153" y="2827020"/>
              <a:ext cx="2890387" cy="22143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762583" y="5033094"/>
              <a:ext cx="2951480" cy="8890"/>
            </a:xfrm>
            <a:custGeom>
              <a:avLst/>
              <a:gdLst/>
              <a:ahLst/>
              <a:cxnLst/>
              <a:rect l="l" t="t" r="r" b="b"/>
              <a:pathLst>
                <a:path w="2951479" h="8889">
                  <a:moveTo>
                    <a:pt x="2949630" y="0"/>
                  </a:moveTo>
                  <a:lnTo>
                    <a:pt x="4403" y="0"/>
                  </a:lnTo>
                  <a:lnTo>
                    <a:pt x="1960" y="0"/>
                  </a:lnTo>
                  <a:lnTo>
                    <a:pt x="0" y="1961"/>
                  </a:lnTo>
                  <a:lnTo>
                    <a:pt x="0" y="6364"/>
                  </a:lnTo>
                  <a:lnTo>
                    <a:pt x="1960" y="8325"/>
                  </a:lnTo>
                  <a:lnTo>
                    <a:pt x="2949630" y="8325"/>
                  </a:lnTo>
                  <a:lnTo>
                    <a:pt x="2951099" y="6364"/>
                  </a:lnTo>
                  <a:lnTo>
                    <a:pt x="2951099" y="1961"/>
                  </a:lnTo>
                  <a:lnTo>
                    <a:pt x="294963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9037" y="1415796"/>
            <a:ext cx="5655945" cy="3193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interactive dashboard</a:t>
            </a:r>
            <a:r>
              <a:rPr lang="en-US" sz="1600" dirty="0">
                <a:solidFill>
                  <a:schemeClr val="tx2"/>
                </a:solidFill>
              </a:rPr>
              <a:t> integrates multiple visualizations, revealing clear patterns:</a:t>
            </a:r>
            <a:endParaRPr lang="ar-YE" sz="1600" dirty="0">
              <a:solidFill>
                <a:schemeClr val="tx2"/>
              </a:solidFill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 bike usage is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highest during clear weather and moderate temperatures (10–20°C)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200" dirty="0"/>
              <a:t>and significantly </a:t>
            </a:r>
            <a:r>
              <a:rPr lang="en-US" sz="1200" b="1" dirty="0"/>
              <a:t>declines during rain, snow, or high wind conditions</a:t>
            </a:r>
            <a:r>
              <a:rPr lang="en-US" sz="1200" dirty="0"/>
              <a:t>. </a:t>
            </a: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Usage also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peaks during common commuting hours—7:00 AM and 5:00 PM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200" dirty="0"/>
              <a:t>while </a:t>
            </a:r>
            <a:r>
              <a:rPr lang="en-US" sz="1200" b="1" dirty="0"/>
              <a:t>late-night periods experience the least activity</a:t>
            </a:r>
            <a:r>
              <a:rPr lang="en-US" sz="1200" dirty="0"/>
              <a:t>.</a:t>
            </a: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 These insights highlight the strong relationship between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riding patterns and both weather and time of day</a:t>
            </a:r>
            <a:r>
              <a:rPr lang="en-US" sz="1200" dirty="0"/>
              <a:t>. Overall,</a:t>
            </a: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ar-YE" sz="1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200" dirty="0"/>
              <a:t>the analysis supports</a:t>
            </a:r>
            <a:endParaRPr lang="ar-YE" sz="1200" dirty="0"/>
          </a:p>
          <a:p>
            <a:pPr marL="184150" marR="5080" lvl="7" indent="-171450" algn="l" rtl="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data-driven decision-making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/>
              <a:t>for enhancing </a:t>
            </a:r>
            <a:r>
              <a:rPr lang="en-US" sz="1200" b="1" dirty="0"/>
              <a:t>bike availability</a:t>
            </a:r>
            <a:r>
              <a:rPr lang="ar-YE" sz="1200" b="1" dirty="0"/>
              <a:t>.</a:t>
            </a:r>
            <a:endParaRPr lang="ar-YE" sz="1200" dirty="0"/>
          </a:p>
          <a:p>
            <a:pPr marL="184150" marR="5080" lvl="7" indent="-171450" algn="l" rtl="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optimizing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operations</a:t>
            </a:r>
            <a:r>
              <a:rPr lang="en-US" sz="1200" dirty="0"/>
              <a:t>, and improving the overall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efficiency and user experience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/>
              <a:t>of the bike-sharing system.</a:t>
            </a:r>
            <a:endParaRPr lang="en-US" sz="12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62610" y="479043"/>
            <a:ext cx="2165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4" dirty="0">
                <a:solidFill>
                  <a:srgbClr val="494949"/>
                </a:solidFill>
              </a:rPr>
              <a:t>Conclusion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7057" y="-4762"/>
            <a:ext cx="1106637" cy="41779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199" y="1686361"/>
            <a:ext cx="1481587" cy="3461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75125" y="14413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6" y="0"/>
                </a:moveTo>
                <a:lnTo>
                  <a:pt x="13500" y="0"/>
                </a:lnTo>
                <a:lnTo>
                  <a:pt x="6043" y="0"/>
                </a:lnTo>
                <a:lnTo>
                  <a:pt x="0" y="6043"/>
                </a:lnTo>
                <a:lnTo>
                  <a:pt x="0" y="20956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6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5125" y="15153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6" y="0"/>
                </a:moveTo>
                <a:lnTo>
                  <a:pt x="13500" y="0"/>
                </a:lnTo>
                <a:lnTo>
                  <a:pt x="6043" y="0"/>
                </a:lnTo>
                <a:lnTo>
                  <a:pt x="0" y="6045"/>
                </a:lnTo>
                <a:lnTo>
                  <a:pt x="0" y="20956"/>
                </a:lnTo>
                <a:lnTo>
                  <a:pt x="6043" y="27000"/>
                </a:lnTo>
                <a:lnTo>
                  <a:pt x="20956" y="27000"/>
                </a:lnTo>
                <a:lnTo>
                  <a:pt x="27000" y="20956"/>
                </a:lnTo>
                <a:lnTo>
                  <a:pt x="27000" y="6045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5125" y="158938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6" y="0"/>
                </a:moveTo>
                <a:lnTo>
                  <a:pt x="13500" y="0"/>
                </a:lnTo>
                <a:lnTo>
                  <a:pt x="6043" y="0"/>
                </a:lnTo>
                <a:lnTo>
                  <a:pt x="0" y="6043"/>
                </a:lnTo>
                <a:lnTo>
                  <a:pt x="0" y="20954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4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601" y="406677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13499" y="0"/>
                </a:lnTo>
                <a:lnTo>
                  <a:pt x="6044" y="0"/>
                </a:lnTo>
                <a:lnTo>
                  <a:pt x="0" y="6044"/>
                </a:lnTo>
                <a:lnTo>
                  <a:pt x="0" y="20955"/>
                </a:lnTo>
                <a:lnTo>
                  <a:pt x="6044" y="26999"/>
                </a:lnTo>
                <a:lnTo>
                  <a:pt x="20955" y="26999"/>
                </a:lnTo>
                <a:lnTo>
                  <a:pt x="26999" y="20955"/>
                </a:lnTo>
                <a:lnTo>
                  <a:pt x="26999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601" y="4140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13499" y="0"/>
                </a:lnTo>
                <a:lnTo>
                  <a:pt x="6044" y="0"/>
                </a:lnTo>
                <a:lnTo>
                  <a:pt x="0" y="6044"/>
                </a:lnTo>
                <a:lnTo>
                  <a:pt x="0" y="20955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5"/>
                </a:lnTo>
                <a:lnTo>
                  <a:pt x="26999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601" y="4214787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0"/>
                </a:moveTo>
                <a:lnTo>
                  <a:pt x="13499" y="0"/>
                </a:lnTo>
                <a:lnTo>
                  <a:pt x="6044" y="0"/>
                </a:lnTo>
                <a:lnTo>
                  <a:pt x="0" y="6044"/>
                </a:lnTo>
                <a:lnTo>
                  <a:pt x="0" y="20955"/>
                </a:lnTo>
                <a:lnTo>
                  <a:pt x="6044" y="26999"/>
                </a:lnTo>
                <a:lnTo>
                  <a:pt x="20955" y="26999"/>
                </a:lnTo>
                <a:lnTo>
                  <a:pt x="26999" y="20955"/>
                </a:lnTo>
                <a:lnTo>
                  <a:pt x="26999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05050" y="902854"/>
            <a:ext cx="4989830" cy="2198679"/>
          </a:xfrm>
          <a:prstGeom prst="rect">
            <a:avLst/>
          </a:prstGeom>
        </p:spPr>
        <p:txBody>
          <a:bodyPr vert="horz" wrap="square" lIns="0" tIns="612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25"/>
              </a:spcBef>
            </a:pPr>
            <a:r>
              <a:rPr lang="en-US" sz="8000" spc="-480" dirty="0"/>
              <a:t>Thank you !</a:t>
            </a:r>
            <a:endParaRPr sz="8000" spc="-480" dirty="0"/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200" spc="-120" dirty="0">
                <a:solidFill>
                  <a:srgbClr val="77C6FC"/>
                </a:solidFill>
              </a:rPr>
              <a:t> </a:t>
            </a:r>
            <a:r>
              <a:rPr sz="1600" spc="-50" dirty="0">
                <a:solidFill>
                  <a:srgbClr val="77C6FC"/>
                </a:solidFill>
              </a:rPr>
              <a:t>for</a:t>
            </a:r>
            <a:r>
              <a:rPr sz="1600" spc="-120" dirty="0">
                <a:solidFill>
                  <a:srgbClr val="77C6FC"/>
                </a:solidFill>
              </a:rPr>
              <a:t> </a:t>
            </a:r>
            <a:r>
              <a:rPr sz="1600" spc="-90" dirty="0">
                <a:solidFill>
                  <a:srgbClr val="77C6FC"/>
                </a:solidFill>
              </a:rPr>
              <a:t>generous</a:t>
            </a:r>
            <a:r>
              <a:rPr sz="1600" spc="-120" dirty="0">
                <a:solidFill>
                  <a:srgbClr val="77C6FC"/>
                </a:solidFill>
              </a:rPr>
              <a:t> </a:t>
            </a:r>
            <a:r>
              <a:rPr sz="1600" spc="-10" dirty="0">
                <a:solidFill>
                  <a:srgbClr val="77C6FC"/>
                </a:solidFill>
              </a:rPr>
              <a:t>attention</a:t>
            </a:r>
            <a:endParaRPr sz="1200" dirty="0"/>
          </a:p>
        </p:txBody>
      </p:sp>
      <p:grpSp>
        <p:nvGrpSpPr>
          <p:cNvPr id="21" name="object 28">
            <a:extLst>
              <a:ext uri="{FF2B5EF4-FFF2-40B4-BE49-F238E27FC236}">
                <a16:creationId xmlns:a16="http://schemas.microsoft.com/office/drawing/2014/main" id="{A4134582-68BF-A40A-5E10-9DA4F2C30ED2}"/>
              </a:ext>
            </a:extLst>
          </p:cNvPr>
          <p:cNvGrpSpPr/>
          <p:nvPr/>
        </p:nvGrpSpPr>
        <p:grpSpPr>
          <a:xfrm>
            <a:off x="-14630" y="2550202"/>
            <a:ext cx="3215005" cy="2517775"/>
            <a:chOff x="5499153" y="2524658"/>
            <a:chExt cx="3215005" cy="2517775"/>
          </a:xfrm>
        </p:grpSpPr>
        <p:pic>
          <p:nvPicPr>
            <p:cNvPr id="22" name="object 29">
              <a:extLst>
                <a:ext uri="{FF2B5EF4-FFF2-40B4-BE49-F238E27FC236}">
                  <a16:creationId xmlns:a16="http://schemas.microsoft.com/office/drawing/2014/main" id="{51D4B79C-6E52-4EEA-F09E-AE68FBA63F4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8660" y="2524658"/>
              <a:ext cx="2904103" cy="2517241"/>
            </a:xfrm>
            <a:prstGeom prst="rect">
              <a:avLst/>
            </a:prstGeom>
          </p:spPr>
        </p:pic>
        <p:sp>
          <p:nvSpPr>
            <p:cNvPr id="23" name="object 30">
              <a:extLst>
                <a:ext uri="{FF2B5EF4-FFF2-40B4-BE49-F238E27FC236}">
                  <a16:creationId xmlns:a16="http://schemas.microsoft.com/office/drawing/2014/main" id="{CC976F25-78B6-7AC7-6782-082CAB32C70E}"/>
                </a:ext>
              </a:extLst>
            </p:cNvPr>
            <p:cNvSpPr/>
            <p:nvPr/>
          </p:nvSpPr>
          <p:spPr>
            <a:xfrm>
              <a:off x="5946196" y="4545396"/>
              <a:ext cx="2439035" cy="273685"/>
            </a:xfrm>
            <a:custGeom>
              <a:avLst/>
              <a:gdLst/>
              <a:ahLst/>
              <a:cxnLst/>
              <a:rect l="l" t="t" r="r" b="b"/>
              <a:pathLst>
                <a:path w="2439034" h="273685">
                  <a:moveTo>
                    <a:pt x="2438942" y="0"/>
                  </a:moveTo>
                  <a:lnTo>
                    <a:pt x="0" y="256090"/>
                  </a:lnTo>
                  <a:lnTo>
                    <a:pt x="986" y="273222"/>
                  </a:lnTo>
                  <a:lnTo>
                    <a:pt x="2105982" y="273222"/>
                  </a:lnTo>
                  <a:lnTo>
                    <a:pt x="2438942" y="17144"/>
                  </a:lnTo>
                  <a:lnTo>
                    <a:pt x="2438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31">
              <a:extLst>
                <a:ext uri="{FF2B5EF4-FFF2-40B4-BE49-F238E27FC236}">
                  <a16:creationId xmlns:a16="http://schemas.microsoft.com/office/drawing/2014/main" id="{EE487DB6-F090-9BE8-BC74-89B2CC94B1A0}"/>
                </a:ext>
              </a:extLst>
            </p:cNvPr>
            <p:cNvSpPr/>
            <p:nvPr/>
          </p:nvSpPr>
          <p:spPr>
            <a:xfrm>
              <a:off x="5942284" y="4541354"/>
              <a:ext cx="2447290" cy="281305"/>
            </a:xfrm>
            <a:custGeom>
              <a:avLst/>
              <a:gdLst/>
              <a:ahLst/>
              <a:cxnLst/>
              <a:rect l="l" t="t" r="r" b="b"/>
              <a:pathLst>
                <a:path w="2447290" h="281304">
                  <a:moveTo>
                    <a:pt x="2444220" y="0"/>
                  </a:moveTo>
                  <a:lnTo>
                    <a:pt x="2442624" y="0"/>
                  </a:lnTo>
                  <a:lnTo>
                    <a:pt x="2442359" y="132"/>
                  </a:lnTo>
                  <a:lnTo>
                    <a:pt x="3428" y="255729"/>
                  </a:lnTo>
                  <a:lnTo>
                    <a:pt x="1468" y="256222"/>
                  </a:lnTo>
                  <a:lnTo>
                    <a:pt x="0" y="258171"/>
                  </a:lnTo>
                  <a:lnTo>
                    <a:pt x="0" y="260132"/>
                  </a:lnTo>
                  <a:lnTo>
                    <a:pt x="975" y="277265"/>
                  </a:lnTo>
                  <a:lnTo>
                    <a:pt x="975" y="279719"/>
                  </a:lnTo>
                  <a:lnTo>
                    <a:pt x="2442" y="281187"/>
                  </a:lnTo>
                  <a:lnTo>
                    <a:pt x="2111842" y="281187"/>
                  </a:lnTo>
                  <a:lnTo>
                    <a:pt x="2112335" y="280213"/>
                  </a:lnTo>
                  <a:lnTo>
                    <a:pt x="2121268" y="273355"/>
                  </a:lnTo>
                  <a:lnTo>
                    <a:pt x="8807" y="273355"/>
                  </a:lnTo>
                  <a:lnTo>
                    <a:pt x="8326" y="263561"/>
                  </a:lnTo>
                  <a:lnTo>
                    <a:pt x="2438930" y="8458"/>
                  </a:lnTo>
                  <a:lnTo>
                    <a:pt x="2446762" y="8458"/>
                  </a:lnTo>
                  <a:lnTo>
                    <a:pt x="2446762" y="2574"/>
                  </a:lnTo>
                  <a:lnTo>
                    <a:pt x="2446270" y="1600"/>
                  </a:lnTo>
                  <a:lnTo>
                    <a:pt x="2445066" y="397"/>
                  </a:lnTo>
                  <a:lnTo>
                    <a:pt x="2444220" y="0"/>
                  </a:lnTo>
                  <a:close/>
                </a:path>
                <a:path w="2447290" h="281304">
                  <a:moveTo>
                    <a:pt x="2446762" y="8458"/>
                  </a:moveTo>
                  <a:lnTo>
                    <a:pt x="2438930" y="8458"/>
                  </a:lnTo>
                  <a:lnTo>
                    <a:pt x="2438930" y="19226"/>
                  </a:lnTo>
                  <a:lnTo>
                    <a:pt x="2108076" y="273355"/>
                  </a:lnTo>
                  <a:lnTo>
                    <a:pt x="2121268" y="273355"/>
                  </a:lnTo>
                  <a:lnTo>
                    <a:pt x="2445294" y="24616"/>
                  </a:lnTo>
                  <a:lnTo>
                    <a:pt x="2446270" y="23629"/>
                  </a:lnTo>
                  <a:lnTo>
                    <a:pt x="2446762" y="22655"/>
                  </a:lnTo>
                  <a:lnTo>
                    <a:pt x="2446762" y="8458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2">
              <a:extLst>
                <a:ext uri="{FF2B5EF4-FFF2-40B4-BE49-F238E27FC236}">
                  <a16:creationId xmlns:a16="http://schemas.microsoft.com/office/drawing/2014/main" id="{14964A3A-E9BB-D541-C578-A27D067D61BF}"/>
                </a:ext>
              </a:extLst>
            </p:cNvPr>
            <p:cNvSpPr/>
            <p:nvPr/>
          </p:nvSpPr>
          <p:spPr>
            <a:xfrm>
              <a:off x="5947181" y="4545396"/>
              <a:ext cx="2438400" cy="255904"/>
            </a:xfrm>
            <a:custGeom>
              <a:avLst/>
              <a:gdLst/>
              <a:ahLst/>
              <a:cxnLst/>
              <a:rect l="l" t="t" r="r" b="b"/>
              <a:pathLst>
                <a:path w="2438400" h="255904">
                  <a:moveTo>
                    <a:pt x="2437956" y="0"/>
                  </a:moveTo>
                  <a:lnTo>
                    <a:pt x="531263" y="0"/>
                  </a:lnTo>
                  <a:lnTo>
                    <a:pt x="0" y="255596"/>
                  </a:lnTo>
                  <a:lnTo>
                    <a:pt x="2104997" y="255596"/>
                  </a:lnTo>
                  <a:lnTo>
                    <a:pt x="2437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33">
              <a:extLst>
                <a:ext uri="{FF2B5EF4-FFF2-40B4-BE49-F238E27FC236}">
                  <a16:creationId xmlns:a16="http://schemas.microsoft.com/office/drawing/2014/main" id="{A794FDE7-076E-4F44-3D72-AD10FC206E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9153" y="2827020"/>
              <a:ext cx="2890387" cy="2214399"/>
            </a:xfrm>
            <a:prstGeom prst="rect">
              <a:avLst/>
            </a:prstGeom>
          </p:spPr>
        </p:pic>
        <p:sp>
          <p:nvSpPr>
            <p:cNvPr id="27" name="object 34">
              <a:extLst>
                <a:ext uri="{FF2B5EF4-FFF2-40B4-BE49-F238E27FC236}">
                  <a16:creationId xmlns:a16="http://schemas.microsoft.com/office/drawing/2014/main" id="{C87326DD-BE3D-15E5-0B21-82E8F9B737D4}"/>
                </a:ext>
              </a:extLst>
            </p:cNvPr>
            <p:cNvSpPr/>
            <p:nvPr/>
          </p:nvSpPr>
          <p:spPr>
            <a:xfrm>
              <a:off x="5762583" y="5033094"/>
              <a:ext cx="2951480" cy="8890"/>
            </a:xfrm>
            <a:custGeom>
              <a:avLst/>
              <a:gdLst/>
              <a:ahLst/>
              <a:cxnLst/>
              <a:rect l="l" t="t" r="r" b="b"/>
              <a:pathLst>
                <a:path w="2951479" h="8889">
                  <a:moveTo>
                    <a:pt x="2949630" y="0"/>
                  </a:moveTo>
                  <a:lnTo>
                    <a:pt x="4403" y="0"/>
                  </a:lnTo>
                  <a:lnTo>
                    <a:pt x="1960" y="0"/>
                  </a:lnTo>
                  <a:lnTo>
                    <a:pt x="0" y="1961"/>
                  </a:lnTo>
                  <a:lnTo>
                    <a:pt x="0" y="6364"/>
                  </a:lnTo>
                  <a:lnTo>
                    <a:pt x="1960" y="8325"/>
                  </a:lnTo>
                  <a:lnTo>
                    <a:pt x="2949630" y="8325"/>
                  </a:lnTo>
                  <a:lnTo>
                    <a:pt x="2951099" y="6364"/>
                  </a:lnTo>
                  <a:lnTo>
                    <a:pt x="2951099" y="1961"/>
                  </a:lnTo>
                  <a:lnTo>
                    <a:pt x="294963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94616" y="1510457"/>
            <a:ext cx="4429760" cy="3106420"/>
            <a:chOff x="3994616" y="1510457"/>
            <a:chExt cx="4429760" cy="3106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4616" y="1510457"/>
              <a:ext cx="4429668" cy="31063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5029" y="4604981"/>
              <a:ext cx="3251200" cy="12065"/>
            </a:xfrm>
            <a:custGeom>
              <a:avLst/>
              <a:gdLst/>
              <a:ahLst/>
              <a:cxnLst/>
              <a:rect l="l" t="t" r="r" b="b"/>
              <a:pathLst>
                <a:path w="3251200" h="12064">
                  <a:moveTo>
                    <a:pt x="3055785" y="2794"/>
                  </a:moveTo>
                  <a:lnTo>
                    <a:pt x="3053016" y="0"/>
                  </a:lnTo>
                  <a:lnTo>
                    <a:pt x="5588" y="0"/>
                  </a:lnTo>
                  <a:lnTo>
                    <a:pt x="2794" y="0"/>
                  </a:lnTo>
                  <a:lnTo>
                    <a:pt x="0" y="2794"/>
                  </a:lnTo>
                  <a:lnTo>
                    <a:pt x="0" y="9067"/>
                  </a:lnTo>
                  <a:lnTo>
                    <a:pt x="2794" y="11861"/>
                  </a:lnTo>
                  <a:lnTo>
                    <a:pt x="3053016" y="11861"/>
                  </a:lnTo>
                  <a:lnTo>
                    <a:pt x="3055785" y="9067"/>
                  </a:lnTo>
                  <a:lnTo>
                    <a:pt x="3055785" y="2794"/>
                  </a:lnTo>
                  <a:close/>
                </a:path>
                <a:path w="3251200" h="12064">
                  <a:moveTo>
                    <a:pt x="3250666" y="2794"/>
                  </a:moveTo>
                  <a:lnTo>
                    <a:pt x="3247872" y="0"/>
                  </a:lnTo>
                  <a:lnTo>
                    <a:pt x="3136823" y="0"/>
                  </a:lnTo>
                  <a:lnTo>
                    <a:pt x="3133318" y="0"/>
                  </a:lnTo>
                  <a:lnTo>
                    <a:pt x="3130524" y="2794"/>
                  </a:lnTo>
                  <a:lnTo>
                    <a:pt x="3130524" y="9067"/>
                  </a:lnTo>
                  <a:lnTo>
                    <a:pt x="3133318" y="11861"/>
                  </a:lnTo>
                  <a:lnTo>
                    <a:pt x="3247872" y="11861"/>
                  </a:lnTo>
                  <a:lnTo>
                    <a:pt x="3250666" y="9067"/>
                  </a:lnTo>
                  <a:lnTo>
                    <a:pt x="3250666" y="2794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8015" y="2246566"/>
              <a:ext cx="2103120" cy="1305560"/>
            </a:xfrm>
            <a:custGeom>
              <a:avLst/>
              <a:gdLst/>
              <a:ahLst/>
              <a:cxnLst/>
              <a:rect l="l" t="t" r="r" b="b"/>
              <a:pathLst>
                <a:path w="2103120" h="1305560">
                  <a:moveTo>
                    <a:pt x="2103081" y="0"/>
                  </a:moveTo>
                  <a:lnTo>
                    <a:pt x="816521" y="0"/>
                  </a:lnTo>
                  <a:lnTo>
                    <a:pt x="585355" y="0"/>
                  </a:lnTo>
                  <a:lnTo>
                    <a:pt x="585355" y="772591"/>
                  </a:lnTo>
                  <a:lnTo>
                    <a:pt x="575398" y="823556"/>
                  </a:lnTo>
                  <a:lnTo>
                    <a:pt x="564984" y="876134"/>
                  </a:lnTo>
                  <a:lnTo>
                    <a:pt x="585355" y="772591"/>
                  </a:lnTo>
                  <a:lnTo>
                    <a:pt x="585355" y="0"/>
                  </a:lnTo>
                  <a:lnTo>
                    <a:pt x="0" y="0"/>
                  </a:lnTo>
                  <a:lnTo>
                    <a:pt x="0" y="1280121"/>
                  </a:lnTo>
                  <a:lnTo>
                    <a:pt x="0" y="1305267"/>
                  </a:lnTo>
                  <a:lnTo>
                    <a:pt x="60756" y="1305267"/>
                  </a:lnTo>
                  <a:lnTo>
                    <a:pt x="429564" y="1305267"/>
                  </a:lnTo>
                  <a:lnTo>
                    <a:pt x="1792960" y="1305267"/>
                  </a:lnTo>
                  <a:lnTo>
                    <a:pt x="1803463" y="1295831"/>
                  </a:lnTo>
                  <a:lnTo>
                    <a:pt x="1814093" y="1286408"/>
                  </a:lnTo>
                  <a:lnTo>
                    <a:pt x="1824990" y="1276972"/>
                  </a:lnTo>
                  <a:lnTo>
                    <a:pt x="1836280" y="1267536"/>
                  </a:lnTo>
                  <a:lnTo>
                    <a:pt x="1838350" y="1259230"/>
                  </a:lnTo>
                  <a:lnTo>
                    <a:pt x="1838350" y="1305267"/>
                  </a:lnTo>
                  <a:lnTo>
                    <a:pt x="2103081" y="1305267"/>
                  </a:lnTo>
                  <a:lnTo>
                    <a:pt x="2103081" y="685800"/>
                  </a:lnTo>
                  <a:lnTo>
                    <a:pt x="1987613" y="685800"/>
                  </a:lnTo>
                  <a:lnTo>
                    <a:pt x="1989607" y="683945"/>
                  </a:lnTo>
                  <a:lnTo>
                    <a:pt x="1999703" y="678116"/>
                  </a:lnTo>
                  <a:lnTo>
                    <a:pt x="2009813" y="674903"/>
                  </a:lnTo>
                  <a:lnTo>
                    <a:pt x="2019274" y="673925"/>
                  </a:lnTo>
                  <a:lnTo>
                    <a:pt x="2030361" y="674281"/>
                  </a:lnTo>
                  <a:lnTo>
                    <a:pt x="2045716" y="675233"/>
                  </a:lnTo>
                  <a:lnTo>
                    <a:pt x="2082126" y="678116"/>
                  </a:lnTo>
                  <a:lnTo>
                    <a:pt x="2096808" y="679513"/>
                  </a:lnTo>
                  <a:lnTo>
                    <a:pt x="2103081" y="679513"/>
                  </a:lnTo>
                  <a:lnTo>
                    <a:pt x="2103081" y="673925"/>
                  </a:lnTo>
                  <a:lnTo>
                    <a:pt x="210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0975" y="2920491"/>
              <a:ext cx="310515" cy="631825"/>
            </a:xfrm>
            <a:custGeom>
              <a:avLst/>
              <a:gdLst/>
              <a:ahLst/>
              <a:cxnLst/>
              <a:rect l="l" t="t" r="r" b="b"/>
              <a:pathLst>
                <a:path w="310515" h="631825">
                  <a:moveTo>
                    <a:pt x="310121" y="5588"/>
                  </a:moveTo>
                  <a:lnTo>
                    <a:pt x="303847" y="5588"/>
                  </a:lnTo>
                  <a:lnTo>
                    <a:pt x="270598" y="2654"/>
                  </a:lnTo>
                  <a:lnTo>
                    <a:pt x="237401" y="355"/>
                  </a:lnTo>
                  <a:lnTo>
                    <a:pt x="196646" y="10020"/>
                  </a:lnTo>
                  <a:lnTo>
                    <a:pt x="170954" y="47752"/>
                  </a:lnTo>
                  <a:lnTo>
                    <a:pt x="162052" y="92875"/>
                  </a:lnTo>
                  <a:lnTo>
                    <a:pt x="161798" y="96939"/>
                  </a:lnTo>
                  <a:lnTo>
                    <a:pt x="159689" y="110566"/>
                  </a:lnTo>
                  <a:lnTo>
                    <a:pt x="136804" y="212712"/>
                  </a:lnTo>
                  <a:lnTo>
                    <a:pt x="102641" y="354037"/>
                  </a:lnTo>
                  <a:lnTo>
                    <a:pt x="43319" y="593610"/>
                  </a:lnTo>
                  <a:lnTo>
                    <a:pt x="32029" y="603046"/>
                  </a:lnTo>
                  <a:lnTo>
                    <a:pt x="21132" y="612482"/>
                  </a:lnTo>
                  <a:lnTo>
                    <a:pt x="10502" y="621906"/>
                  </a:lnTo>
                  <a:lnTo>
                    <a:pt x="0" y="631342"/>
                  </a:lnTo>
                  <a:lnTo>
                    <a:pt x="17475" y="631342"/>
                  </a:lnTo>
                  <a:lnTo>
                    <a:pt x="33528" y="631342"/>
                  </a:lnTo>
                  <a:lnTo>
                    <a:pt x="34925" y="625043"/>
                  </a:lnTo>
                  <a:lnTo>
                    <a:pt x="36322" y="619455"/>
                  </a:lnTo>
                  <a:lnTo>
                    <a:pt x="33528" y="631342"/>
                  </a:lnTo>
                  <a:lnTo>
                    <a:pt x="45389" y="631342"/>
                  </a:lnTo>
                  <a:lnTo>
                    <a:pt x="65671" y="551713"/>
                  </a:lnTo>
                  <a:lnTo>
                    <a:pt x="130746" y="286677"/>
                  </a:lnTo>
                  <a:lnTo>
                    <a:pt x="148031" y="214579"/>
                  </a:lnTo>
                  <a:lnTo>
                    <a:pt x="164134" y="143865"/>
                  </a:lnTo>
                  <a:lnTo>
                    <a:pt x="172885" y="101041"/>
                  </a:lnTo>
                  <a:lnTo>
                    <a:pt x="177114" y="70053"/>
                  </a:lnTo>
                  <a:lnTo>
                    <a:pt x="182130" y="51422"/>
                  </a:lnTo>
                  <a:lnTo>
                    <a:pt x="203517" y="19240"/>
                  </a:lnTo>
                  <a:lnTo>
                    <a:pt x="226314" y="11874"/>
                  </a:lnTo>
                  <a:lnTo>
                    <a:pt x="236994" y="12230"/>
                  </a:lnTo>
                  <a:lnTo>
                    <a:pt x="288467" y="15367"/>
                  </a:lnTo>
                  <a:lnTo>
                    <a:pt x="310121" y="17475"/>
                  </a:lnTo>
                  <a:lnTo>
                    <a:pt x="310121" y="558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8213" y="2161539"/>
              <a:ext cx="2183765" cy="1474470"/>
            </a:xfrm>
            <a:custGeom>
              <a:avLst/>
              <a:gdLst/>
              <a:ahLst/>
              <a:cxnLst/>
              <a:rect l="l" t="t" r="r" b="b"/>
              <a:pathLst>
                <a:path w="2183765" h="1474470">
                  <a:moveTo>
                    <a:pt x="2183396" y="0"/>
                  </a:moveTo>
                  <a:lnTo>
                    <a:pt x="2149170" y="0"/>
                  </a:lnTo>
                  <a:lnTo>
                    <a:pt x="2149170" y="80010"/>
                  </a:lnTo>
                  <a:lnTo>
                    <a:pt x="2149170" y="1395730"/>
                  </a:lnTo>
                  <a:lnTo>
                    <a:pt x="34213" y="1395730"/>
                  </a:lnTo>
                  <a:lnTo>
                    <a:pt x="34213" y="80010"/>
                  </a:lnTo>
                  <a:lnTo>
                    <a:pt x="2149170" y="80010"/>
                  </a:lnTo>
                  <a:lnTo>
                    <a:pt x="2149170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0" y="1395730"/>
                  </a:lnTo>
                  <a:lnTo>
                    <a:pt x="0" y="1474470"/>
                  </a:lnTo>
                  <a:lnTo>
                    <a:pt x="2183396" y="1474470"/>
                  </a:lnTo>
                  <a:lnTo>
                    <a:pt x="2183396" y="1395882"/>
                  </a:lnTo>
                  <a:lnTo>
                    <a:pt x="2183396" y="1395730"/>
                  </a:lnTo>
                  <a:lnTo>
                    <a:pt x="2183396" y="80010"/>
                  </a:lnTo>
                  <a:lnTo>
                    <a:pt x="2183396" y="79438"/>
                  </a:lnTo>
                  <a:lnTo>
                    <a:pt x="2183396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1924" y="2155758"/>
              <a:ext cx="2195830" cy="1486535"/>
            </a:xfrm>
            <a:custGeom>
              <a:avLst/>
              <a:gdLst/>
              <a:ahLst/>
              <a:cxnLst/>
              <a:rect l="l" t="t" r="r" b="b"/>
              <a:pathLst>
                <a:path w="2195829" h="1486535">
                  <a:moveTo>
                    <a:pt x="2191095" y="0"/>
                  </a:moveTo>
                  <a:lnTo>
                    <a:pt x="4193" y="0"/>
                  </a:lnTo>
                  <a:lnTo>
                    <a:pt x="2796" y="698"/>
                  </a:lnTo>
                  <a:lnTo>
                    <a:pt x="2096" y="2096"/>
                  </a:lnTo>
                  <a:lnTo>
                    <a:pt x="698" y="2795"/>
                  </a:lnTo>
                  <a:lnTo>
                    <a:pt x="0" y="4892"/>
                  </a:lnTo>
                  <a:lnTo>
                    <a:pt x="0" y="1481957"/>
                  </a:lnTo>
                  <a:lnTo>
                    <a:pt x="698" y="1483356"/>
                  </a:lnTo>
                  <a:lnTo>
                    <a:pt x="2796" y="1485452"/>
                  </a:lnTo>
                  <a:lnTo>
                    <a:pt x="4193" y="1486152"/>
                  </a:lnTo>
                  <a:lnTo>
                    <a:pt x="2191095" y="1486152"/>
                  </a:lnTo>
                  <a:lnTo>
                    <a:pt x="2193872" y="1484754"/>
                  </a:lnTo>
                  <a:lnTo>
                    <a:pt x="2195271" y="1481957"/>
                  </a:lnTo>
                  <a:lnTo>
                    <a:pt x="2195271" y="1474969"/>
                  </a:lnTo>
                  <a:lnTo>
                    <a:pt x="11864" y="1474969"/>
                  </a:lnTo>
                  <a:lnTo>
                    <a:pt x="11864" y="11882"/>
                  </a:lnTo>
                  <a:lnTo>
                    <a:pt x="2195271" y="11882"/>
                  </a:lnTo>
                  <a:lnTo>
                    <a:pt x="2195271" y="4892"/>
                  </a:lnTo>
                  <a:lnTo>
                    <a:pt x="2193872" y="2096"/>
                  </a:lnTo>
                  <a:lnTo>
                    <a:pt x="2192493" y="698"/>
                  </a:lnTo>
                  <a:lnTo>
                    <a:pt x="2191095" y="0"/>
                  </a:lnTo>
                  <a:close/>
                </a:path>
                <a:path w="2195829" h="1486535">
                  <a:moveTo>
                    <a:pt x="2195271" y="11882"/>
                  </a:moveTo>
                  <a:lnTo>
                    <a:pt x="2184105" y="11882"/>
                  </a:lnTo>
                  <a:lnTo>
                    <a:pt x="2184105" y="1474969"/>
                  </a:lnTo>
                  <a:lnTo>
                    <a:pt x="2195271" y="1474969"/>
                  </a:lnTo>
                  <a:lnTo>
                    <a:pt x="2195271" y="11882"/>
                  </a:lnTo>
                  <a:close/>
                </a:path>
                <a:path w="2195829" h="1486535">
                  <a:moveTo>
                    <a:pt x="2156862" y="78922"/>
                  </a:moveTo>
                  <a:lnTo>
                    <a:pt x="39107" y="78922"/>
                  </a:lnTo>
                  <a:lnTo>
                    <a:pt x="37708" y="79621"/>
                  </a:lnTo>
                  <a:lnTo>
                    <a:pt x="36311" y="81019"/>
                  </a:lnTo>
                  <a:lnTo>
                    <a:pt x="34913" y="81718"/>
                  </a:lnTo>
                  <a:lnTo>
                    <a:pt x="34913" y="1405133"/>
                  </a:lnTo>
                  <a:lnTo>
                    <a:pt x="36311" y="1405831"/>
                  </a:lnTo>
                  <a:lnTo>
                    <a:pt x="37708" y="1407229"/>
                  </a:lnTo>
                  <a:lnTo>
                    <a:pt x="39107" y="1407928"/>
                  </a:lnTo>
                  <a:lnTo>
                    <a:pt x="2156862" y="1407928"/>
                  </a:lnTo>
                  <a:lnTo>
                    <a:pt x="2158260" y="1407229"/>
                  </a:lnTo>
                  <a:lnTo>
                    <a:pt x="2160357" y="1405133"/>
                  </a:lnTo>
                  <a:lnTo>
                    <a:pt x="2161057" y="1403055"/>
                  </a:lnTo>
                  <a:lnTo>
                    <a:pt x="2161057" y="1396065"/>
                  </a:lnTo>
                  <a:lnTo>
                    <a:pt x="46097" y="1396065"/>
                  </a:lnTo>
                  <a:lnTo>
                    <a:pt x="46097" y="90803"/>
                  </a:lnTo>
                  <a:lnTo>
                    <a:pt x="2161057" y="90803"/>
                  </a:lnTo>
                  <a:lnTo>
                    <a:pt x="2161057" y="83116"/>
                  </a:lnTo>
                  <a:lnTo>
                    <a:pt x="2160357" y="81718"/>
                  </a:lnTo>
                  <a:lnTo>
                    <a:pt x="2158260" y="79621"/>
                  </a:lnTo>
                  <a:lnTo>
                    <a:pt x="2156862" y="78922"/>
                  </a:lnTo>
                  <a:close/>
                </a:path>
                <a:path w="2195829" h="1486535">
                  <a:moveTo>
                    <a:pt x="2161057" y="90803"/>
                  </a:moveTo>
                  <a:lnTo>
                    <a:pt x="2149174" y="90803"/>
                  </a:lnTo>
                  <a:lnTo>
                    <a:pt x="2149174" y="1396065"/>
                  </a:lnTo>
                  <a:lnTo>
                    <a:pt x="2161057" y="1396065"/>
                  </a:lnTo>
                  <a:lnTo>
                    <a:pt x="2161057" y="90803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7828" y="2282170"/>
              <a:ext cx="1492250" cy="116839"/>
            </a:xfrm>
            <a:custGeom>
              <a:avLst/>
              <a:gdLst/>
              <a:ahLst/>
              <a:cxnLst/>
              <a:rect l="l" t="t" r="r" b="b"/>
              <a:pathLst>
                <a:path w="1492250" h="116839">
                  <a:moveTo>
                    <a:pt x="1452115" y="0"/>
                  </a:moveTo>
                  <a:lnTo>
                    <a:pt x="39126" y="0"/>
                  </a:lnTo>
                  <a:lnTo>
                    <a:pt x="23870" y="3065"/>
                  </a:lnTo>
                  <a:lnTo>
                    <a:pt x="11436" y="11433"/>
                  </a:lnTo>
                  <a:lnTo>
                    <a:pt x="3066" y="23859"/>
                  </a:lnTo>
                  <a:lnTo>
                    <a:pt x="0" y="39102"/>
                  </a:lnTo>
                  <a:lnTo>
                    <a:pt x="0" y="77524"/>
                  </a:lnTo>
                  <a:lnTo>
                    <a:pt x="3066" y="92767"/>
                  </a:lnTo>
                  <a:lnTo>
                    <a:pt x="11436" y="105193"/>
                  </a:lnTo>
                  <a:lnTo>
                    <a:pt x="23870" y="113561"/>
                  </a:lnTo>
                  <a:lnTo>
                    <a:pt x="39126" y="116626"/>
                  </a:lnTo>
                  <a:lnTo>
                    <a:pt x="1452115" y="116626"/>
                  </a:lnTo>
                  <a:lnTo>
                    <a:pt x="1467469" y="113561"/>
                  </a:lnTo>
                  <a:lnTo>
                    <a:pt x="1480138" y="105193"/>
                  </a:lnTo>
                  <a:lnTo>
                    <a:pt x="1488747" y="92767"/>
                  </a:lnTo>
                  <a:lnTo>
                    <a:pt x="1491922" y="77524"/>
                  </a:lnTo>
                  <a:lnTo>
                    <a:pt x="1491922" y="39102"/>
                  </a:lnTo>
                  <a:lnTo>
                    <a:pt x="1488747" y="23859"/>
                  </a:lnTo>
                  <a:lnTo>
                    <a:pt x="1480138" y="11433"/>
                  </a:lnTo>
                  <a:lnTo>
                    <a:pt x="1467469" y="3065"/>
                  </a:lnTo>
                  <a:lnTo>
                    <a:pt x="145211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530" y="2276589"/>
              <a:ext cx="1504315" cy="472440"/>
            </a:xfrm>
            <a:custGeom>
              <a:avLst/>
              <a:gdLst/>
              <a:ahLst/>
              <a:cxnLst/>
              <a:rect l="l" t="t" r="r" b="b"/>
              <a:pathLst>
                <a:path w="1504314" h="472439">
                  <a:moveTo>
                    <a:pt x="342963" y="463029"/>
                  </a:moveTo>
                  <a:lnTo>
                    <a:pt x="340855" y="460235"/>
                  </a:lnTo>
                  <a:lnTo>
                    <a:pt x="30035" y="460235"/>
                  </a:lnTo>
                  <a:lnTo>
                    <a:pt x="27241" y="460235"/>
                  </a:lnTo>
                  <a:lnTo>
                    <a:pt x="24447" y="463029"/>
                  </a:lnTo>
                  <a:lnTo>
                    <a:pt x="24447" y="469315"/>
                  </a:lnTo>
                  <a:lnTo>
                    <a:pt x="27241" y="472097"/>
                  </a:lnTo>
                  <a:lnTo>
                    <a:pt x="340855" y="472097"/>
                  </a:lnTo>
                  <a:lnTo>
                    <a:pt x="342963" y="469315"/>
                  </a:lnTo>
                  <a:lnTo>
                    <a:pt x="342963" y="463029"/>
                  </a:lnTo>
                  <a:close/>
                </a:path>
                <a:path w="1504314" h="472439">
                  <a:moveTo>
                    <a:pt x="342963" y="389699"/>
                  </a:moveTo>
                  <a:lnTo>
                    <a:pt x="340855" y="386905"/>
                  </a:lnTo>
                  <a:lnTo>
                    <a:pt x="30035" y="386905"/>
                  </a:lnTo>
                  <a:lnTo>
                    <a:pt x="27241" y="386905"/>
                  </a:lnTo>
                  <a:lnTo>
                    <a:pt x="24447" y="389699"/>
                  </a:lnTo>
                  <a:lnTo>
                    <a:pt x="24447" y="395986"/>
                  </a:lnTo>
                  <a:lnTo>
                    <a:pt x="27241" y="398780"/>
                  </a:lnTo>
                  <a:lnTo>
                    <a:pt x="340855" y="398780"/>
                  </a:lnTo>
                  <a:lnTo>
                    <a:pt x="342963" y="395986"/>
                  </a:lnTo>
                  <a:lnTo>
                    <a:pt x="342963" y="389699"/>
                  </a:lnTo>
                  <a:close/>
                </a:path>
                <a:path w="1504314" h="472439">
                  <a:moveTo>
                    <a:pt x="342963" y="320560"/>
                  </a:moveTo>
                  <a:lnTo>
                    <a:pt x="340855" y="317766"/>
                  </a:lnTo>
                  <a:lnTo>
                    <a:pt x="30035" y="317766"/>
                  </a:lnTo>
                  <a:lnTo>
                    <a:pt x="27241" y="317766"/>
                  </a:lnTo>
                  <a:lnTo>
                    <a:pt x="24447" y="320560"/>
                  </a:lnTo>
                  <a:lnTo>
                    <a:pt x="24447" y="326847"/>
                  </a:lnTo>
                  <a:lnTo>
                    <a:pt x="27241" y="329628"/>
                  </a:lnTo>
                  <a:lnTo>
                    <a:pt x="340855" y="329628"/>
                  </a:lnTo>
                  <a:lnTo>
                    <a:pt x="342963" y="326847"/>
                  </a:lnTo>
                  <a:lnTo>
                    <a:pt x="342963" y="320560"/>
                  </a:lnTo>
                  <a:close/>
                </a:path>
                <a:path w="1504314" h="472439">
                  <a:moveTo>
                    <a:pt x="342963" y="251421"/>
                  </a:moveTo>
                  <a:lnTo>
                    <a:pt x="340855" y="248627"/>
                  </a:lnTo>
                  <a:lnTo>
                    <a:pt x="30035" y="248627"/>
                  </a:lnTo>
                  <a:lnTo>
                    <a:pt x="27241" y="248627"/>
                  </a:lnTo>
                  <a:lnTo>
                    <a:pt x="24447" y="251421"/>
                  </a:lnTo>
                  <a:lnTo>
                    <a:pt x="24447" y="257695"/>
                  </a:lnTo>
                  <a:lnTo>
                    <a:pt x="27241" y="260489"/>
                  </a:lnTo>
                  <a:lnTo>
                    <a:pt x="340855" y="260489"/>
                  </a:lnTo>
                  <a:lnTo>
                    <a:pt x="342963" y="257695"/>
                  </a:lnTo>
                  <a:lnTo>
                    <a:pt x="342963" y="251421"/>
                  </a:lnTo>
                  <a:close/>
                </a:path>
                <a:path w="1504314" h="472439">
                  <a:moveTo>
                    <a:pt x="709663" y="463029"/>
                  </a:moveTo>
                  <a:lnTo>
                    <a:pt x="707567" y="460235"/>
                  </a:lnTo>
                  <a:lnTo>
                    <a:pt x="396748" y="460235"/>
                  </a:lnTo>
                  <a:lnTo>
                    <a:pt x="393954" y="460235"/>
                  </a:lnTo>
                  <a:lnTo>
                    <a:pt x="391147" y="463029"/>
                  </a:lnTo>
                  <a:lnTo>
                    <a:pt x="391147" y="469315"/>
                  </a:lnTo>
                  <a:lnTo>
                    <a:pt x="393954" y="472097"/>
                  </a:lnTo>
                  <a:lnTo>
                    <a:pt x="707567" y="472097"/>
                  </a:lnTo>
                  <a:lnTo>
                    <a:pt x="709663" y="469315"/>
                  </a:lnTo>
                  <a:lnTo>
                    <a:pt x="709663" y="463029"/>
                  </a:lnTo>
                  <a:close/>
                </a:path>
                <a:path w="1504314" h="472439">
                  <a:moveTo>
                    <a:pt x="709663" y="389699"/>
                  </a:moveTo>
                  <a:lnTo>
                    <a:pt x="707567" y="386905"/>
                  </a:lnTo>
                  <a:lnTo>
                    <a:pt x="396748" y="386905"/>
                  </a:lnTo>
                  <a:lnTo>
                    <a:pt x="393954" y="386905"/>
                  </a:lnTo>
                  <a:lnTo>
                    <a:pt x="391147" y="389699"/>
                  </a:lnTo>
                  <a:lnTo>
                    <a:pt x="391147" y="395986"/>
                  </a:lnTo>
                  <a:lnTo>
                    <a:pt x="393954" y="398780"/>
                  </a:lnTo>
                  <a:lnTo>
                    <a:pt x="707567" y="398780"/>
                  </a:lnTo>
                  <a:lnTo>
                    <a:pt x="709663" y="395986"/>
                  </a:lnTo>
                  <a:lnTo>
                    <a:pt x="709663" y="389699"/>
                  </a:lnTo>
                  <a:close/>
                </a:path>
                <a:path w="1504314" h="472439">
                  <a:moveTo>
                    <a:pt x="709663" y="320560"/>
                  </a:moveTo>
                  <a:lnTo>
                    <a:pt x="707567" y="317766"/>
                  </a:lnTo>
                  <a:lnTo>
                    <a:pt x="396748" y="317766"/>
                  </a:lnTo>
                  <a:lnTo>
                    <a:pt x="393954" y="317766"/>
                  </a:lnTo>
                  <a:lnTo>
                    <a:pt x="391147" y="320560"/>
                  </a:lnTo>
                  <a:lnTo>
                    <a:pt x="391147" y="326847"/>
                  </a:lnTo>
                  <a:lnTo>
                    <a:pt x="393954" y="329628"/>
                  </a:lnTo>
                  <a:lnTo>
                    <a:pt x="707567" y="329628"/>
                  </a:lnTo>
                  <a:lnTo>
                    <a:pt x="709663" y="326847"/>
                  </a:lnTo>
                  <a:lnTo>
                    <a:pt x="709663" y="320560"/>
                  </a:lnTo>
                  <a:close/>
                </a:path>
                <a:path w="1504314" h="472439">
                  <a:moveTo>
                    <a:pt x="709663" y="251421"/>
                  </a:moveTo>
                  <a:lnTo>
                    <a:pt x="707567" y="248627"/>
                  </a:lnTo>
                  <a:lnTo>
                    <a:pt x="396748" y="248627"/>
                  </a:lnTo>
                  <a:lnTo>
                    <a:pt x="393954" y="248627"/>
                  </a:lnTo>
                  <a:lnTo>
                    <a:pt x="391147" y="251421"/>
                  </a:lnTo>
                  <a:lnTo>
                    <a:pt x="391147" y="257695"/>
                  </a:lnTo>
                  <a:lnTo>
                    <a:pt x="393954" y="260489"/>
                  </a:lnTo>
                  <a:lnTo>
                    <a:pt x="707567" y="260489"/>
                  </a:lnTo>
                  <a:lnTo>
                    <a:pt x="709663" y="257695"/>
                  </a:lnTo>
                  <a:lnTo>
                    <a:pt x="709663" y="251421"/>
                  </a:lnTo>
                  <a:close/>
                </a:path>
                <a:path w="1504314" h="472439">
                  <a:moveTo>
                    <a:pt x="1076350" y="463029"/>
                  </a:moveTo>
                  <a:lnTo>
                    <a:pt x="1074242" y="460235"/>
                  </a:lnTo>
                  <a:lnTo>
                    <a:pt x="763422" y="460235"/>
                  </a:lnTo>
                  <a:lnTo>
                    <a:pt x="760628" y="460235"/>
                  </a:lnTo>
                  <a:lnTo>
                    <a:pt x="757859" y="463029"/>
                  </a:lnTo>
                  <a:lnTo>
                    <a:pt x="757859" y="469315"/>
                  </a:lnTo>
                  <a:lnTo>
                    <a:pt x="760628" y="472097"/>
                  </a:lnTo>
                  <a:lnTo>
                    <a:pt x="1074242" y="472097"/>
                  </a:lnTo>
                  <a:lnTo>
                    <a:pt x="1076350" y="469315"/>
                  </a:lnTo>
                  <a:lnTo>
                    <a:pt x="1076350" y="463029"/>
                  </a:lnTo>
                  <a:close/>
                </a:path>
                <a:path w="1504314" h="472439">
                  <a:moveTo>
                    <a:pt x="1076350" y="389699"/>
                  </a:moveTo>
                  <a:lnTo>
                    <a:pt x="1074242" y="386905"/>
                  </a:lnTo>
                  <a:lnTo>
                    <a:pt x="763422" y="386905"/>
                  </a:lnTo>
                  <a:lnTo>
                    <a:pt x="760628" y="386905"/>
                  </a:lnTo>
                  <a:lnTo>
                    <a:pt x="757859" y="389699"/>
                  </a:lnTo>
                  <a:lnTo>
                    <a:pt x="757859" y="395986"/>
                  </a:lnTo>
                  <a:lnTo>
                    <a:pt x="760628" y="398780"/>
                  </a:lnTo>
                  <a:lnTo>
                    <a:pt x="1074242" y="398780"/>
                  </a:lnTo>
                  <a:lnTo>
                    <a:pt x="1076350" y="395986"/>
                  </a:lnTo>
                  <a:lnTo>
                    <a:pt x="1076350" y="389699"/>
                  </a:lnTo>
                  <a:close/>
                </a:path>
                <a:path w="1504314" h="472439">
                  <a:moveTo>
                    <a:pt x="1076350" y="320560"/>
                  </a:moveTo>
                  <a:lnTo>
                    <a:pt x="1074242" y="317766"/>
                  </a:lnTo>
                  <a:lnTo>
                    <a:pt x="763422" y="317766"/>
                  </a:lnTo>
                  <a:lnTo>
                    <a:pt x="760628" y="317766"/>
                  </a:lnTo>
                  <a:lnTo>
                    <a:pt x="757859" y="320560"/>
                  </a:lnTo>
                  <a:lnTo>
                    <a:pt x="757859" y="326847"/>
                  </a:lnTo>
                  <a:lnTo>
                    <a:pt x="760628" y="329628"/>
                  </a:lnTo>
                  <a:lnTo>
                    <a:pt x="1074242" y="329628"/>
                  </a:lnTo>
                  <a:lnTo>
                    <a:pt x="1076350" y="326847"/>
                  </a:lnTo>
                  <a:lnTo>
                    <a:pt x="1076350" y="320560"/>
                  </a:lnTo>
                  <a:close/>
                </a:path>
                <a:path w="1504314" h="472439">
                  <a:moveTo>
                    <a:pt x="1076350" y="251421"/>
                  </a:moveTo>
                  <a:lnTo>
                    <a:pt x="1074242" y="248627"/>
                  </a:lnTo>
                  <a:lnTo>
                    <a:pt x="763422" y="248627"/>
                  </a:lnTo>
                  <a:lnTo>
                    <a:pt x="760628" y="248627"/>
                  </a:lnTo>
                  <a:lnTo>
                    <a:pt x="757859" y="251421"/>
                  </a:lnTo>
                  <a:lnTo>
                    <a:pt x="757859" y="257695"/>
                  </a:lnTo>
                  <a:lnTo>
                    <a:pt x="760628" y="260489"/>
                  </a:lnTo>
                  <a:lnTo>
                    <a:pt x="1074242" y="260489"/>
                  </a:lnTo>
                  <a:lnTo>
                    <a:pt x="1076350" y="257695"/>
                  </a:lnTo>
                  <a:lnTo>
                    <a:pt x="1076350" y="251421"/>
                  </a:lnTo>
                  <a:close/>
                </a:path>
                <a:path w="1504314" h="472439">
                  <a:moveTo>
                    <a:pt x="1443050" y="463029"/>
                  </a:moveTo>
                  <a:lnTo>
                    <a:pt x="1440954" y="460235"/>
                  </a:lnTo>
                  <a:lnTo>
                    <a:pt x="1130134" y="460235"/>
                  </a:lnTo>
                  <a:lnTo>
                    <a:pt x="1127340" y="460235"/>
                  </a:lnTo>
                  <a:lnTo>
                    <a:pt x="1124534" y="463029"/>
                  </a:lnTo>
                  <a:lnTo>
                    <a:pt x="1124534" y="469315"/>
                  </a:lnTo>
                  <a:lnTo>
                    <a:pt x="1127340" y="472097"/>
                  </a:lnTo>
                  <a:lnTo>
                    <a:pt x="1440954" y="472097"/>
                  </a:lnTo>
                  <a:lnTo>
                    <a:pt x="1443050" y="469315"/>
                  </a:lnTo>
                  <a:lnTo>
                    <a:pt x="1443050" y="463029"/>
                  </a:lnTo>
                  <a:close/>
                </a:path>
                <a:path w="1504314" h="472439">
                  <a:moveTo>
                    <a:pt x="1443050" y="389699"/>
                  </a:moveTo>
                  <a:lnTo>
                    <a:pt x="1440954" y="386905"/>
                  </a:lnTo>
                  <a:lnTo>
                    <a:pt x="1130134" y="386905"/>
                  </a:lnTo>
                  <a:lnTo>
                    <a:pt x="1127340" y="386905"/>
                  </a:lnTo>
                  <a:lnTo>
                    <a:pt x="1124534" y="389699"/>
                  </a:lnTo>
                  <a:lnTo>
                    <a:pt x="1124534" y="395986"/>
                  </a:lnTo>
                  <a:lnTo>
                    <a:pt x="1127340" y="398780"/>
                  </a:lnTo>
                  <a:lnTo>
                    <a:pt x="1440954" y="398780"/>
                  </a:lnTo>
                  <a:lnTo>
                    <a:pt x="1443050" y="395986"/>
                  </a:lnTo>
                  <a:lnTo>
                    <a:pt x="1443050" y="389699"/>
                  </a:lnTo>
                  <a:close/>
                </a:path>
                <a:path w="1504314" h="472439">
                  <a:moveTo>
                    <a:pt x="1443050" y="320560"/>
                  </a:moveTo>
                  <a:lnTo>
                    <a:pt x="1440954" y="317766"/>
                  </a:lnTo>
                  <a:lnTo>
                    <a:pt x="1130134" y="317766"/>
                  </a:lnTo>
                  <a:lnTo>
                    <a:pt x="1127340" y="317766"/>
                  </a:lnTo>
                  <a:lnTo>
                    <a:pt x="1124534" y="320560"/>
                  </a:lnTo>
                  <a:lnTo>
                    <a:pt x="1124534" y="326847"/>
                  </a:lnTo>
                  <a:lnTo>
                    <a:pt x="1127340" y="329628"/>
                  </a:lnTo>
                  <a:lnTo>
                    <a:pt x="1440954" y="329628"/>
                  </a:lnTo>
                  <a:lnTo>
                    <a:pt x="1443050" y="326847"/>
                  </a:lnTo>
                  <a:lnTo>
                    <a:pt x="1443050" y="320560"/>
                  </a:lnTo>
                  <a:close/>
                </a:path>
                <a:path w="1504314" h="472439">
                  <a:moveTo>
                    <a:pt x="1443050" y="251421"/>
                  </a:moveTo>
                  <a:lnTo>
                    <a:pt x="1440954" y="248627"/>
                  </a:lnTo>
                  <a:lnTo>
                    <a:pt x="1130134" y="248627"/>
                  </a:lnTo>
                  <a:lnTo>
                    <a:pt x="1127340" y="248627"/>
                  </a:lnTo>
                  <a:lnTo>
                    <a:pt x="1124534" y="251421"/>
                  </a:lnTo>
                  <a:lnTo>
                    <a:pt x="1124534" y="257695"/>
                  </a:lnTo>
                  <a:lnTo>
                    <a:pt x="1127340" y="260489"/>
                  </a:lnTo>
                  <a:lnTo>
                    <a:pt x="1440954" y="260489"/>
                  </a:lnTo>
                  <a:lnTo>
                    <a:pt x="1443050" y="257695"/>
                  </a:lnTo>
                  <a:lnTo>
                    <a:pt x="1443050" y="251421"/>
                  </a:lnTo>
                  <a:close/>
                </a:path>
                <a:path w="1504314" h="472439">
                  <a:moveTo>
                    <a:pt x="1503807" y="44691"/>
                  </a:moveTo>
                  <a:lnTo>
                    <a:pt x="1500251" y="27393"/>
                  </a:lnTo>
                  <a:lnTo>
                    <a:pt x="1491945" y="15252"/>
                  </a:lnTo>
                  <a:lnTo>
                    <a:pt x="1491945" y="44691"/>
                  </a:lnTo>
                  <a:lnTo>
                    <a:pt x="1491945" y="83108"/>
                  </a:lnTo>
                  <a:lnTo>
                    <a:pt x="1489354" y="96304"/>
                  </a:lnTo>
                  <a:lnTo>
                    <a:pt x="1482242" y="106934"/>
                  </a:lnTo>
                  <a:lnTo>
                    <a:pt x="1471599" y="114033"/>
                  </a:lnTo>
                  <a:lnTo>
                    <a:pt x="1458404" y="116624"/>
                  </a:lnTo>
                  <a:lnTo>
                    <a:pt x="45415" y="116624"/>
                  </a:lnTo>
                  <a:lnTo>
                    <a:pt x="32512" y="114033"/>
                  </a:lnTo>
                  <a:lnTo>
                    <a:pt x="21831" y="106934"/>
                  </a:lnTo>
                  <a:lnTo>
                    <a:pt x="14566" y="96304"/>
                  </a:lnTo>
                  <a:lnTo>
                    <a:pt x="11887" y="83108"/>
                  </a:lnTo>
                  <a:lnTo>
                    <a:pt x="11887" y="44691"/>
                  </a:lnTo>
                  <a:lnTo>
                    <a:pt x="14566" y="31902"/>
                  </a:lnTo>
                  <a:lnTo>
                    <a:pt x="21831" y="21475"/>
                  </a:lnTo>
                  <a:lnTo>
                    <a:pt x="32512" y="14452"/>
                  </a:lnTo>
                  <a:lnTo>
                    <a:pt x="45415" y="11874"/>
                  </a:lnTo>
                  <a:lnTo>
                    <a:pt x="1458404" y="11874"/>
                  </a:lnTo>
                  <a:lnTo>
                    <a:pt x="1471599" y="14452"/>
                  </a:lnTo>
                  <a:lnTo>
                    <a:pt x="1482242" y="21475"/>
                  </a:lnTo>
                  <a:lnTo>
                    <a:pt x="1489354" y="31902"/>
                  </a:lnTo>
                  <a:lnTo>
                    <a:pt x="1491945" y="44691"/>
                  </a:lnTo>
                  <a:lnTo>
                    <a:pt x="1491945" y="15252"/>
                  </a:lnTo>
                  <a:lnTo>
                    <a:pt x="1490535" y="13182"/>
                  </a:lnTo>
                  <a:lnTo>
                    <a:pt x="1488592" y="11874"/>
                  </a:lnTo>
                  <a:lnTo>
                    <a:pt x="1476108" y="3543"/>
                  </a:lnTo>
                  <a:lnTo>
                    <a:pt x="1458404" y="0"/>
                  </a:lnTo>
                  <a:lnTo>
                    <a:pt x="45415" y="0"/>
                  </a:lnTo>
                  <a:lnTo>
                    <a:pt x="27711" y="3543"/>
                  </a:lnTo>
                  <a:lnTo>
                    <a:pt x="13284" y="13182"/>
                  </a:lnTo>
                  <a:lnTo>
                    <a:pt x="3556" y="27393"/>
                  </a:lnTo>
                  <a:lnTo>
                    <a:pt x="0" y="44691"/>
                  </a:lnTo>
                  <a:lnTo>
                    <a:pt x="0" y="83108"/>
                  </a:lnTo>
                  <a:lnTo>
                    <a:pt x="3556" y="100812"/>
                  </a:lnTo>
                  <a:lnTo>
                    <a:pt x="13284" y="115239"/>
                  </a:lnTo>
                  <a:lnTo>
                    <a:pt x="27711" y="124955"/>
                  </a:lnTo>
                  <a:lnTo>
                    <a:pt x="45415" y="128511"/>
                  </a:lnTo>
                  <a:lnTo>
                    <a:pt x="1458404" y="128511"/>
                  </a:lnTo>
                  <a:lnTo>
                    <a:pt x="1476108" y="124955"/>
                  </a:lnTo>
                  <a:lnTo>
                    <a:pt x="1488478" y="116624"/>
                  </a:lnTo>
                  <a:lnTo>
                    <a:pt x="1490535" y="115239"/>
                  </a:lnTo>
                  <a:lnTo>
                    <a:pt x="1500251" y="100812"/>
                  </a:lnTo>
                  <a:lnTo>
                    <a:pt x="1503807" y="83108"/>
                  </a:lnTo>
                  <a:lnTo>
                    <a:pt x="1503807" y="4469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0394" y="2899364"/>
              <a:ext cx="1129665" cy="341630"/>
            </a:xfrm>
            <a:custGeom>
              <a:avLst/>
              <a:gdLst/>
              <a:ahLst/>
              <a:cxnLst/>
              <a:rect l="l" t="t" r="r" b="b"/>
              <a:pathLst>
                <a:path w="1129664" h="341630">
                  <a:moveTo>
                    <a:pt x="1124178" y="0"/>
                  </a:moveTo>
                  <a:lnTo>
                    <a:pt x="1122780" y="0"/>
                  </a:lnTo>
                  <a:lnTo>
                    <a:pt x="1121382" y="0"/>
                  </a:lnTo>
                  <a:lnTo>
                    <a:pt x="1119983" y="528"/>
                  </a:lnTo>
                  <a:lnTo>
                    <a:pt x="861194" y="273243"/>
                  </a:lnTo>
                  <a:lnTo>
                    <a:pt x="623489" y="93826"/>
                  </a:lnTo>
                  <a:lnTo>
                    <a:pt x="622393" y="93485"/>
                  </a:lnTo>
                  <a:lnTo>
                    <a:pt x="619956" y="93485"/>
                  </a:lnTo>
                  <a:lnTo>
                    <a:pt x="618596" y="93996"/>
                  </a:lnTo>
                  <a:lnTo>
                    <a:pt x="458878" y="239015"/>
                  </a:lnTo>
                  <a:lnTo>
                    <a:pt x="270029" y="69042"/>
                  </a:lnTo>
                  <a:lnTo>
                    <a:pt x="268744" y="68513"/>
                  </a:lnTo>
                  <a:lnTo>
                    <a:pt x="265817" y="68513"/>
                  </a:lnTo>
                  <a:lnTo>
                    <a:pt x="264116" y="69212"/>
                  </a:lnTo>
                  <a:lnTo>
                    <a:pt x="0" y="333294"/>
                  </a:lnTo>
                  <a:lnTo>
                    <a:pt x="0" y="336788"/>
                  </a:lnTo>
                  <a:lnTo>
                    <a:pt x="2096" y="339585"/>
                  </a:lnTo>
                  <a:lnTo>
                    <a:pt x="3135" y="340624"/>
                  </a:lnTo>
                  <a:lnTo>
                    <a:pt x="4704" y="341152"/>
                  </a:lnTo>
                  <a:lnTo>
                    <a:pt x="7858" y="341152"/>
                  </a:lnTo>
                  <a:lnTo>
                    <a:pt x="9427" y="340624"/>
                  </a:lnTo>
                  <a:lnTo>
                    <a:pt x="267498" y="82586"/>
                  </a:lnTo>
                  <a:lnTo>
                    <a:pt x="454704" y="250896"/>
                  </a:lnTo>
                  <a:lnTo>
                    <a:pt x="456083" y="251934"/>
                  </a:lnTo>
                  <a:lnTo>
                    <a:pt x="457480" y="252464"/>
                  </a:lnTo>
                  <a:lnTo>
                    <a:pt x="460277" y="252464"/>
                  </a:lnTo>
                  <a:lnTo>
                    <a:pt x="461675" y="251934"/>
                  </a:lnTo>
                  <a:lnTo>
                    <a:pt x="463073" y="250896"/>
                  </a:lnTo>
                  <a:lnTo>
                    <a:pt x="621638" y="107030"/>
                  </a:lnTo>
                  <a:lnTo>
                    <a:pt x="858417" y="285804"/>
                  </a:lnTo>
                  <a:lnTo>
                    <a:pt x="859664" y="286428"/>
                  </a:lnTo>
                  <a:lnTo>
                    <a:pt x="861062" y="286787"/>
                  </a:lnTo>
                  <a:lnTo>
                    <a:pt x="863914" y="286787"/>
                  </a:lnTo>
                  <a:lnTo>
                    <a:pt x="865332" y="286257"/>
                  </a:lnTo>
                  <a:lnTo>
                    <a:pt x="866087" y="285106"/>
                  </a:lnTo>
                  <a:lnTo>
                    <a:pt x="1127314" y="9954"/>
                  </a:lnTo>
                  <a:lnTo>
                    <a:pt x="1129412" y="7158"/>
                  </a:lnTo>
                  <a:lnTo>
                    <a:pt x="1129412" y="3663"/>
                  </a:lnTo>
                  <a:lnTo>
                    <a:pt x="1126615" y="1567"/>
                  </a:lnTo>
                  <a:lnTo>
                    <a:pt x="1125576" y="528"/>
                  </a:lnTo>
                  <a:lnTo>
                    <a:pt x="1124178" y="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386" y="2933763"/>
              <a:ext cx="80331" cy="80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1508" y="2958207"/>
              <a:ext cx="80330" cy="80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481" y="3140476"/>
              <a:ext cx="80331" cy="80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116" y="2864626"/>
              <a:ext cx="80331" cy="81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6160" y="3194255"/>
              <a:ext cx="81031" cy="80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8768" y="3095782"/>
              <a:ext cx="81029" cy="803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44488" y="2280074"/>
              <a:ext cx="40005" cy="1248410"/>
            </a:xfrm>
            <a:custGeom>
              <a:avLst/>
              <a:gdLst/>
              <a:ahLst/>
              <a:cxnLst/>
              <a:rect l="l" t="t" r="r" b="b"/>
              <a:pathLst>
                <a:path w="40004" h="1248410">
                  <a:moveTo>
                    <a:pt x="19554" y="0"/>
                  </a:moveTo>
                  <a:lnTo>
                    <a:pt x="12082" y="1594"/>
                  </a:lnTo>
                  <a:lnTo>
                    <a:pt x="5851" y="5938"/>
                  </a:lnTo>
                  <a:lnTo>
                    <a:pt x="1583" y="12376"/>
                  </a:lnTo>
                  <a:lnTo>
                    <a:pt x="0" y="20250"/>
                  </a:lnTo>
                  <a:lnTo>
                    <a:pt x="0" y="1228454"/>
                  </a:lnTo>
                  <a:lnTo>
                    <a:pt x="1583" y="1235924"/>
                  </a:lnTo>
                  <a:lnTo>
                    <a:pt x="5851" y="1242154"/>
                  </a:lnTo>
                  <a:lnTo>
                    <a:pt x="12082" y="1246422"/>
                  </a:lnTo>
                  <a:lnTo>
                    <a:pt x="19554" y="1248006"/>
                  </a:lnTo>
                  <a:lnTo>
                    <a:pt x="27439" y="1246422"/>
                  </a:lnTo>
                  <a:lnTo>
                    <a:pt x="33883" y="1242154"/>
                  </a:lnTo>
                  <a:lnTo>
                    <a:pt x="38230" y="1235924"/>
                  </a:lnTo>
                  <a:lnTo>
                    <a:pt x="39824" y="1228454"/>
                  </a:lnTo>
                  <a:lnTo>
                    <a:pt x="39824" y="20250"/>
                  </a:lnTo>
                  <a:lnTo>
                    <a:pt x="38230" y="12376"/>
                  </a:lnTo>
                  <a:lnTo>
                    <a:pt x="33883" y="5938"/>
                  </a:lnTo>
                  <a:lnTo>
                    <a:pt x="27439" y="1594"/>
                  </a:lnTo>
                  <a:lnTo>
                    <a:pt x="1955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8888" y="2274493"/>
              <a:ext cx="471170" cy="1259205"/>
            </a:xfrm>
            <a:custGeom>
              <a:avLst/>
              <a:gdLst/>
              <a:ahLst/>
              <a:cxnLst/>
              <a:rect l="l" t="t" r="r" b="b"/>
              <a:pathLst>
                <a:path w="471170" h="1259204">
                  <a:moveTo>
                    <a:pt x="50990" y="25831"/>
                  </a:moveTo>
                  <a:lnTo>
                    <a:pt x="49022" y="15621"/>
                  </a:lnTo>
                  <a:lnTo>
                    <a:pt x="46532" y="11874"/>
                  </a:lnTo>
                  <a:lnTo>
                    <a:pt x="43573" y="7416"/>
                  </a:lnTo>
                  <a:lnTo>
                    <a:pt x="39128" y="4470"/>
                  </a:lnTo>
                  <a:lnTo>
                    <a:pt x="39128" y="18161"/>
                  </a:lnTo>
                  <a:lnTo>
                    <a:pt x="39128" y="1241717"/>
                  </a:lnTo>
                  <a:lnTo>
                    <a:pt x="32842" y="1248003"/>
                  </a:lnTo>
                  <a:lnTo>
                    <a:pt x="17475" y="1248003"/>
                  </a:lnTo>
                  <a:lnTo>
                    <a:pt x="11188" y="1241717"/>
                  </a:lnTo>
                  <a:lnTo>
                    <a:pt x="11188" y="18161"/>
                  </a:lnTo>
                  <a:lnTo>
                    <a:pt x="17475" y="11874"/>
                  </a:lnTo>
                  <a:lnTo>
                    <a:pt x="32842" y="11874"/>
                  </a:lnTo>
                  <a:lnTo>
                    <a:pt x="39128" y="18161"/>
                  </a:lnTo>
                  <a:lnTo>
                    <a:pt x="39128" y="4470"/>
                  </a:lnTo>
                  <a:lnTo>
                    <a:pt x="35382" y="1968"/>
                  </a:lnTo>
                  <a:lnTo>
                    <a:pt x="25146" y="0"/>
                  </a:lnTo>
                  <a:lnTo>
                    <a:pt x="15328" y="1968"/>
                  </a:lnTo>
                  <a:lnTo>
                    <a:pt x="7340" y="7416"/>
                  </a:lnTo>
                  <a:lnTo>
                    <a:pt x="1968" y="15621"/>
                  </a:lnTo>
                  <a:lnTo>
                    <a:pt x="0" y="25831"/>
                  </a:lnTo>
                  <a:lnTo>
                    <a:pt x="0" y="1234046"/>
                  </a:lnTo>
                  <a:lnTo>
                    <a:pt x="1968" y="1243863"/>
                  </a:lnTo>
                  <a:lnTo>
                    <a:pt x="7340" y="1251851"/>
                  </a:lnTo>
                  <a:lnTo>
                    <a:pt x="15328" y="1257223"/>
                  </a:lnTo>
                  <a:lnTo>
                    <a:pt x="25146" y="1259179"/>
                  </a:lnTo>
                  <a:lnTo>
                    <a:pt x="35382" y="1257223"/>
                  </a:lnTo>
                  <a:lnTo>
                    <a:pt x="43573" y="1251851"/>
                  </a:lnTo>
                  <a:lnTo>
                    <a:pt x="46202" y="1248003"/>
                  </a:lnTo>
                  <a:lnTo>
                    <a:pt x="49022" y="1243863"/>
                  </a:lnTo>
                  <a:lnTo>
                    <a:pt x="50990" y="1234046"/>
                  </a:lnTo>
                  <a:lnTo>
                    <a:pt x="50990" y="25831"/>
                  </a:lnTo>
                  <a:close/>
                </a:path>
                <a:path w="471170" h="1259204">
                  <a:moveTo>
                    <a:pt x="136918" y="1099235"/>
                  </a:moveTo>
                  <a:lnTo>
                    <a:pt x="134823" y="1096441"/>
                  </a:lnTo>
                  <a:lnTo>
                    <a:pt x="85928" y="1096441"/>
                  </a:lnTo>
                  <a:lnTo>
                    <a:pt x="82435" y="1096441"/>
                  </a:lnTo>
                  <a:lnTo>
                    <a:pt x="79629" y="1099235"/>
                  </a:lnTo>
                  <a:lnTo>
                    <a:pt x="79629" y="1105535"/>
                  </a:lnTo>
                  <a:lnTo>
                    <a:pt x="82435" y="1108329"/>
                  </a:lnTo>
                  <a:lnTo>
                    <a:pt x="134823" y="1108329"/>
                  </a:lnTo>
                  <a:lnTo>
                    <a:pt x="136918" y="1105535"/>
                  </a:lnTo>
                  <a:lnTo>
                    <a:pt x="136918" y="1099235"/>
                  </a:lnTo>
                  <a:close/>
                </a:path>
                <a:path w="471170" h="1259204">
                  <a:moveTo>
                    <a:pt x="136918" y="872972"/>
                  </a:moveTo>
                  <a:lnTo>
                    <a:pt x="134823" y="870178"/>
                  </a:lnTo>
                  <a:lnTo>
                    <a:pt x="85928" y="870178"/>
                  </a:lnTo>
                  <a:lnTo>
                    <a:pt x="82435" y="870178"/>
                  </a:lnTo>
                  <a:lnTo>
                    <a:pt x="79629" y="872972"/>
                  </a:lnTo>
                  <a:lnTo>
                    <a:pt x="79629" y="879246"/>
                  </a:lnTo>
                  <a:lnTo>
                    <a:pt x="82435" y="882040"/>
                  </a:lnTo>
                  <a:lnTo>
                    <a:pt x="134823" y="882040"/>
                  </a:lnTo>
                  <a:lnTo>
                    <a:pt x="136918" y="879246"/>
                  </a:lnTo>
                  <a:lnTo>
                    <a:pt x="136918" y="872972"/>
                  </a:lnTo>
                  <a:close/>
                </a:path>
                <a:path w="471170" h="1259204">
                  <a:moveTo>
                    <a:pt x="136918" y="646696"/>
                  </a:moveTo>
                  <a:lnTo>
                    <a:pt x="134823" y="643902"/>
                  </a:lnTo>
                  <a:lnTo>
                    <a:pt x="85928" y="643902"/>
                  </a:lnTo>
                  <a:lnTo>
                    <a:pt x="82435" y="643902"/>
                  </a:lnTo>
                  <a:lnTo>
                    <a:pt x="79629" y="646696"/>
                  </a:lnTo>
                  <a:lnTo>
                    <a:pt x="79629" y="652983"/>
                  </a:lnTo>
                  <a:lnTo>
                    <a:pt x="82435" y="655777"/>
                  </a:lnTo>
                  <a:lnTo>
                    <a:pt x="134823" y="655777"/>
                  </a:lnTo>
                  <a:lnTo>
                    <a:pt x="136918" y="652983"/>
                  </a:lnTo>
                  <a:lnTo>
                    <a:pt x="136918" y="646696"/>
                  </a:lnTo>
                  <a:close/>
                </a:path>
                <a:path w="471170" h="1259204">
                  <a:moveTo>
                    <a:pt x="136918" y="420433"/>
                  </a:moveTo>
                  <a:lnTo>
                    <a:pt x="134823" y="418338"/>
                  </a:lnTo>
                  <a:lnTo>
                    <a:pt x="85928" y="418338"/>
                  </a:lnTo>
                  <a:lnTo>
                    <a:pt x="82435" y="418338"/>
                  </a:lnTo>
                  <a:lnTo>
                    <a:pt x="79629" y="420433"/>
                  </a:lnTo>
                  <a:lnTo>
                    <a:pt x="79629" y="426707"/>
                  </a:lnTo>
                  <a:lnTo>
                    <a:pt x="82435" y="429501"/>
                  </a:lnTo>
                  <a:lnTo>
                    <a:pt x="134823" y="429501"/>
                  </a:lnTo>
                  <a:lnTo>
                    <a:pt x="136918" y="426707"/>
                  </a:lnTo>
                  <a:lnTo>
                    <a:pt x="136918" y="420433"/>
                  </a:lnTo>
                  <a:close/>
                </a:path>
                <a:path w="471170" h="1259204">
                  <a:moveTo>
                    <a:pt x="169037" y="923963"/>
                  </a:moveTo>
                  <a:lnTo>
                    <a:pt x="166243" y="921867"/>
                  </a:lnTo>
                  <a:lnTo>
                    <a:pt x="85928" y="921867"/>
                  </a:lnTo>
                  <a:lnTo>
                    <a:pt x="82435" y="921867"/>
                  </a:lnTo>
                  <a:lnTo>
                    <a:pt x="79629" y="923963"/>
                  </a:lnTo>
                  <a:lnTo>
                    <a:pt x="79629" y="930935"/>
                  </a:lnTo>
                  <a:lnTo>
                    <a:pt x="82435" y="933030"/>
                  </a:lnTo>
                  <a:lnTo>
                    <a:pt x="166243" y="933030"/>
                  </a:lnTo>
                  <a:lnTo>
                    <a:pt x="169037" y="930935"/>
                  </a:lnTo>
                  <a:lnTo>
                    <a:pt x="169037" y="923963"/>
                  </a:lnTo>
                  <a:close/>
                </a:path>
                <a:path w="471170" h="1259204">
                  <a:moveTo>
                    <a:pt x="169037" y="697674"/>
                  </a:moveTo>
                  <a:lnTo>
                    <a:pt x="166243" y="695579"/>
                  </a:lnTo>
                  <a:lnTo>
                    <a:pt x="85928" y="695579"/>
                  </a:lnTo>
                  <a:lnTo>
                    <a:pt x="82435" y="695579"/>
                  </a:lnTo>
                  <a:lnTo>
                    <a:pt x="79629" y="697674"/>
                  </a:lnTo>
                  <a:lnTo>
                    <a:pt x="79629" y="704672"/>
                  </a:lnTo>
                  <a:lnTo>
                    <a:pt x="82435" y="706767"/>
                  </a:lnTo>
                  <a:lnTo>
                    <a:pt x="166243" y="706767"/>
                  </a:lnTo>
                  <a:lnTo>
                    <a:pt x="169037" y="704672"/>
                  </a:lnTo>
                  <a:lnTo>
                    <a:pt x="169037" y="697674"/>
                  </a:lnTo>
                  <a:close/>
                </a:path>
                <a:path w="471170" h="1259204">
                  <a:moveTo>
                    <a:pt x="169037" y="471411"/>
                  </a:moveTo>
                  <a:lnTo>
                    <a:pt x="166243" y="469315"/>
                  </a:lnTo>
                  <a:lnTo>
                    <a:pt x="85928" y="469315"/>
                  </a:lnTo>
                  <a:lnTo>
                    <a:pt x="82435" y="469315"/>
                  </a:lnTo>
                  <a:lnTo>
                    <a:pt x="79629" y="471411"/>
                  </a:lnTo>
                  <a:lnTo>
                    <a:pt x="79629" y="478383"/>
                  </a:lnTo>
                  <a:lnTo>
                    <a:pt x="82435" y="480479"/>
                  </a:lnTo>
                  <a:lnTo>
                    <a:pt x="166243" y="480479"/>
                  </a:lnTo>
                  <a:lnTo>
                    <a:pt x="169037" y="478383"/>
                  </a:lnTo>
                  <a:lnTo>
                    <a:pt x="169037" y="471411"/>
                  </a:lnTo>
                  <a:close/>
                </a:path>
                <a:path w="471170" h="1259204">
                  <a:moveTo>
                    <a:pt x="169037" y="245135"/>
                  </a:moveTo>
                  <a:lnTo>
                    <a:pt x="166243" y="243039"/>
                  </a:lnTo>
                  <a:lnTo>
                    <a:pt x="85928" y="243039"/>
                  </a:lnTo>
                  <a:lnTo>
                    <a:pt x="82435" y="243039"/>
                  </a:lnTo>
                  <a:lnTo>
                    <a:pt x="79629" y="245135"/>
                  </a:lnTo>
                  <a:lnTo>
                    <a:pt x="79629" y="252120"/>
                  </a:lnTo>
                  <a:lnTo>
                    <a:pt x="82435" y="254215"/>
                  </a:lnTo>
                  <a:lnTo>
                    <a:pt x="166243" y="254215"/>
                  </a:lnTo>
                  <a:lnTo>
                    <a:pt x="169037" y="252120"/>
                  </a:lnTo>
                  <a:lnTo>
                    <a:pt x="169037" y="245135"/>
                  </a:lnTo>
                  <a:close/>
                </a:path>
                <a:path w="471170" h="1259204">
                  <a:moveTo>
                    <a:pt x="231914" y="1041285"/>
                  </a:moveTo>
                  <a:lnTo>
                    <a:pt x="229806" y="1038491"/>
                  </a:lnTo>
                  <a:lnTo>
                    <a:pt x="85928" y="1038491"/>
                  </a:lnTo>
                  <a:lnTo>
                    <a:pt x="82435" y="1038491"/>
                  </a:lnTo>
                  <a:lnTo>
                    <a:pt x="79629" y="1041285"/>
                  </a:lnTo>
                  <a:lnTo>
                    <a:pt x="79629" y="1047559"/>
                  </a:lnTo>
                  <a:lnTo>
                    <a:pt x="82435" y="1049655"/>
                  </a:lnTo>
                  <a:lnTo>
                    <a:pt x="229806" y="1049655"/>
                  </a:lnTo>
                  <a:lnTo>
                    <a:pt x="231914" y="1047559"/>
                  </a:lnTo>
                  <a:lnTo>
                    <a:pt x="231914" y="1041285"/>
                  </a:lnTo>
                  <a:close/>
                </a:path>
                <a:path w="471170" h="1259204">
                  <a:moveTo>
                    <a:pt x="231914" y="815009"/>
                  </a:moveTo>
                  <a:lnTo>
                    <a:pt x="229806" y="812203"/>
                  </a:lnTo>
                  <a:lnTo>
                    <a:pt x="85928" y="812203"/>
                  </a:lnTo>
                  <a:lnTo>
                    <a:pt x="82435" y="812203"/>
                  </a:lnTo>
                  <a:lnTo>
                    <a:pt x="79629" y="815009"/>
                  </a:lnTo>
                  <a:lnTo>
                    <a:pt x="79629" y="821296"/>
                  </a:lnTo>
                  <a:lnTo>
                    <a:pt x="82435" y="824090"/>
                  </a:lnTo>
                  <a:lnTo>
                    <a:pt x="229806" y="824090"/>
                  </a:lnTo>
                  <a:lnTo>
                    <a:pt x="231914" y="821296"/>
                  </a:lnTo>
                  <a:lnTo>
                    <a:pt x="231914" y="815009"/>
                  </a:lnTo>
                  <a:close/>
                </a:path>
                <a:path w="471170" h="1259204">
                  <a:moveTo>
                    <a:pt x="231914" y="588733"/>
                  </a:moveTo>
                  <a:lnTo>
                    <a:pt x="229806" y="585939"/>
                  </a:lnTo>
                  <a:lnTo>
                    <a:pt x="85928" y="585939"/>
                  </a:lnTo>
                  <a:lnTo>
                    <a:pt x="82435" y="585939"/>
                  </a:lnTo>
                  <a:lnTo>
                    <a:pt x="79629" y="588733"/>
                  </a:lnTo>
                  <a:lnTo>
                    <a:pt x="79629" y="595007"/>
                  </a:lnTo>
                  <a:lnTo>
                    <a:pt x="82435" y="597801"/>
                  </a:lnTo>
                  <a:lnTo>
                    <a:pt x="229806" y="597801"/>
                  </a:lnTo>
                  <a:lnTo>
                    <a:pt x="231914" y="595007"/>
                  </a:lnTo>
                  <a:lnTo>
                    <a:pt x="231914" y="588733"/>
                  </a:lnTo>
                  <a:close/>
                </a:path>
                <a:path w="471170" h="1259204">
                  <a:moveTo>
                    <a:pt x="231914" y="362458"/>
                  </a:moveTo>
                  <a:lnTo>
                    <a:pt x="229806" y="359664"/>
                  </a:lnTo>
                  <a:lnTo>
                    <a:pt x="85928" y="359664"/>
                  </a:lnTo>
                  <a:lnTo>
                    <a:pt x="82435" y="359664"/>
                  </a:lnTo>
                  <a:lnTo>
                    <a:pt x="79629" y="362458"/>
                  </a:lnTo>
                  <a:lnTo>
                    <a:pt x="79629" y="368744"/>
                  </a:lnTo>
                  <a:lnTo>
                    <a:pt x="82435" y="371538"/>
                  </a:lnTo>
                  <a:lnTo>
                    <a:pt x="229806" y="371538"/>
                  </a:lnTo>
                  <a:lnTo>
                    <a:pt x="231914" y="368744"/>
                  </a:lnTo>
                  <a:lnTo>
                    <a:pt x="231914" y="362458"/>
                  </a:lnTo>
                  <a:close/>
                </a:path>
                <a:path w="471170" h="1259204">
                  <a:moveTo>
                    <a:pt x="271018" y="982611"/>
                  </a:moveTo>
                  <a:lnTo>
                    <a:pt x="268224" y="979817"/>
                  </a:lnTo>
                  <a:lnTo>
                    <a:pt x="85928" y="979817"/>
                  </a:lnTo>
                  <a:lnTo>
                    <a:pt x="82435" y="979817"/>
                  </a:lnTo>
                  <a:lnTo>
                    <a:pt x="79629" y="982611"/>
                  </a:lnTo>
                  <a:lnTo>
                    <a:pt x="79629" y="988910"/>
                  </a:lnTo>
                  <a:lnTo>
                    <a:pt x="82435" y="991704"/>
                  </a:lnTo>
                  <a:lnTo>
                    <a:pt x="268224" y="991704"/>
                  </a:lnTo>
                  <a:lnTo>
                    <a:pt x="271018" y="988910"/>
                  </a:lnTo>
                  <a:lnTo>
                    <a:pt x="271018" y="982611"/>
                  </a:lnTo>
                  <a:close/>
                </a:path>
                <a:path w="471170" h="1259204">
                  <a:moveTo>
                    <a:pt x="271018" y="756348"/>
                  </a:moveTo>
                  <a:lnTo>
                    <a:pt x="268224" y="753554"/>
                  </a:lnTo>
                  <a:lnTo>
                    <a:pt x="85928" y="753554"/>
                  </a:lnTo>
                  <a:lnTo>
                    <a:pt x="82435" y="753554"/>
                  </a:lnTo>
                  <a:lnTo>
                    <a:pt x="79629" y="756348"/>
                  </a:lnTo>
                  <a:lnTo>
                    <a:pt x="79629" y="762622"/>
                  </a:lnTo>
                  <a:lnTo>
                    <a:pt x="82435" y="765416"/>
                  </a:lnTo>
                  <a:lnTo>
                    <a:pt x="268224" y="765416"/>
                  </a:lnTo>
                  <a:lnTo>
                    <a:pt x="271018" y="762622"/>
                  </a:lnTo>
                  <a:lnTo>
                    <a:pt x="271018" y="756348"/>
                  </a:lnTo>
                  <a:close/>
                </a:path>
                <a:path w="471170" h="1259204">
                  <a:moveTo>
                    <a:pt x="271018" y="530072"/>
                  </a:moveTo>
                  <a:lnTo>
                    <a:pt x="268224" y="527265"/>
                  </a:lnTo>
                  <a:lnTo>
                    <a:pt x="85928" y="527265"/>
                  </a:lnTo>
                  <a:lnTo>
                    <a:pt x="82435" y="527265"/>
                  </a:lnTo>
                  <a:lnTo>
                    <a:pt x="79629" y="530072"/>
                  </a:lnTo>
                  <a:lnTo>
                    <a:pt x="79629" y="536359"/>
                  </a:lnTo>
                  <a:lnTo>
                    <a:pt x="82435" y="539153"/>
                  </a:lnTo>
                  <a:lnTo>
                    <a:pt x="268224" y="539153"/>
                  </a:lnTo>
                  <a:lnTo>
                    <a:pt x="271018" y="536359"/>
                  </a:lnTo>
                  <a:lnTo>
                    <a:pt x="271018" y="530072"/>
                  </a:lnTo>
                  <a:close/>
                </a:path>
                <a:path w="471170" h="1259204">
                  <a:moveTo>
                    <a:pt x="271018" y="303796"/>
                  </a:moveTo>
                  <a:lnTo>
                    <a:pt x="268224" y="301002"/>
                  </a:lnTo>
                  <a:lnTo>
                    <a:pt x="85928" y="301002"/>
                  </a:lnTo>
                  <a:lnTo>
                    <a:pt x="82435" y="301002"/>
                  </a:lnTo>
                  <a:lnTo>
                    <a:pt x="79629" y="303796"/>
                  </a:lnTo>
                  <a:lnTo>
                    <a:pt x="79629" y="310070"/>
                  </a:lnTo>
                  <a:lnTo>
                    <a:pt x="82435" y="312864"/>
                  </a:lnTo>
                  <a:lnTo>
                    <a:pt x="268224" y="312864"/>
                  </a:lnTo>
                  <a:lnTo>
                    <a:pt x="271018" y="310070"/>
                  </a:lnTo>
                  <a:lnTo>
                    <a:pt x="271018" y="303796"/>
                  </a:lnTo>
                  <a:close/>
                </a:path>
                <a:path w="471170" h="1259204">
                  <a:moveTo>
                    <a:pt x="351345" y="1099235"/>
                  </a:moveTo>
                  <a:lnTo>
                    <a:pt x="349250" y="1096441"/>
                  </a:lnTo>
                  <a:lnTo>
                    <a:pt x="169735" y="1096441"/>
                  </a:lnTo>
                  <a:lnTo>
                    <a:pt x="166941" y="1096441"/>
                  </a:lnTo>
                  <a:lnTo>
                    <a:pt x="164160" y="1099235"/>
                  </a:lnTo>
                  <a:lnTo>
                    <a:pt x="164160" y="1105535"/>
                  </a:lnTo>
                  <a:lnTo>
                    <a:pt x="166941" y="1108329"/>
                  </a:lnTo>
                  <a:lnTo>
                    <a:pt x="349250" y="1108329"/>
                  </a:lnTo>
                  <a:lnTo>
                    <a:pt x="351345" y="1105535"/>
                  </a:lnTo>
                  <a:lnTo>
                    <a:pt x="351345" y="1099235"/>
                  </a:lnTo>
                  <a:close/>
                </a:path>
                <a:path w="471170" h="1259204">
                  <a:moveTo>
                    <a:pt x="351345" y="872972"/>
                  </a:moveTo>
                  <a:lnTo>
                    <a:pt x="349250" y="870178"/>
                  </a:lnTo>
                  <a:lnTo>
                    <a:pt x="169735" y="870178"/>
                  </a:lnTo>
                  <a:lnTo>
                    <a:pt x="166941" y="870178"/>
                  </a:lnTo>
                  <a:lnTo>
                    <a:pt x="164160" y="872972"/>
                  </a:lnTo>
                  <a:lnTo>
                    <a:pt x="164160" y="879246"/>
                  </a:lnTo>
                  <a:lnTo>
                    <a:pt x="166941" y="882040"/>
                  </a:lnTo>
                  <a:lnTo>
                    <a:pt x="349250" y="882040"/>
                  </a:lnTo>
                  <a:lnTo>
                    <a:pt x="351345" y="879246"/>
                  </a:lnTo>
                  <a:lnTo>
                    <a:pt x="351345" y="872972"/>
                  </a:lnTo>
                  <a:close/>
                </a:path>
                <a:path w="471170" h="1259204">
                  <a:moveTo>
                    <a:pt x="351345" y="646696"/>
                  </a:moveTo>
                  <a:lnTo>
                    <a:pt x="349250" y="643902"/>
                  </a:lnTo>
                  <a:lnTo>
                    <a:pt x="169735" y="643902"/>
                  </a:lnTo>
                  <a:lnTo>
                    <a:pt x="166941" y="643902"/>
                  </a:lnTo>
                  <a:lnTo>
                    <a:pt x="164160" y="646696"/>
                  </a:lnTo>
                  <a:lnTo>
                    <a:pt x="164160" y="652983"/>
                  </a:lnTo>
                  <a:lnTo>
                    <a:pt x="166941" y="655777"/>
                  </a:lnTo>
                  <a:lnTo>
                    <a:pt x="349250" y="655777"/>
                  </a:lnTo>
                  <a:lnTo>
                    <a:pt x="351345" y="652983"/>
                  </a:lnTo>
                  <a:lnTo>
                    <a:pt x="351345" y="646696"/>
                  </a:lnTo>
                  <a:close/>
                </a:path>
                <a:path w="471170" h="1259204">
                  <a:moveTo>
                    <a:pt x="351345" y="420433"/>
                  </a:moveTo>
                  <a:lnTo>
                    <a:pt x="349250" y="418338"/>
                  </a:lnTo>
                  <a:lnTo>
                    <a:pt x="169735" y="418338"/>
                  </a:lnTo>
                  <a:lnTo>
                    <a:pt x="166941" y="418338"/>
                  </a:lnTo>
                  <a:lnTo>
                    <a:pt x="164160" y="420433"/>
                  </a:lnTo>
                  <a:lnTo>
                    <a:pt x="164160" y="426707"/>
                  </a:lnTo>
                  <a:lnTo>
                    <a:pt x="166941" y="429501"/>
                  </a:lnTo>
                  <a:lnTo>
                    <a:pt x="349250" y="429501"/>
                  </a:lnTo>
                  <a:lnTo>
                    <a:pt x="351345" y="426707"/>
                  </a:lnTo>
                  <a:lnTo>
                    <a:pt x="351345" y="420433"/>
                  </a:lnTo>
                  <a:close/>
                </a:path>
                <a:path w="471170" h="1259204">
                  <a:moveTo>
                    <a:pt x="400939" y="982611"/>
                  </a:moveTo>
                  <a:lnTo>
                    <a:pt x="398145" y="979817"/>
                  </a:lnTo>
                  <a:lnTo>
                    <a:pt x="317817" y="979817"/>
                  </a:lnTo>
                  <a:lnTo>
                    <a:pt x="314312" y="979817"/>
                  </a:lnTo>
                  <a:lnTo>
                    <a:pt x="311518" y="982611"/>
                  </a:lnTo>
                  <a:lnTo>
                    <a:pt x="311518" y="988910"/>
                  </a:lnTo>
                  <a:lnTo>
                    <a:pt x="314312" y="991704"/>
                  </a:lnTo>
                  <a:lnTo>
                    <a:pt x="398145" y="991704"/>
                  </a:lnTo>
                  <a:lnTo>
                    <a:pt x="400939" y="988910"/>
                  </a:lnTo>
                  <a:lnTo>
                    <a:pt x="400939" y="982611"/>
                  </a:lnTo>
                  <a:close/>
                </a:path>
                <a:path w="471170" h="1259204">
                  <a:moveTo>
                    <a:pt x="400939" y="756348"/>
                  </a:moveTo>
                  <a:lnTo>
                    <a:pt x="398145" y="753554"/>
                  </a:lnTo>
                  <a:lnTo>
                    <a:pt x="317817" y="753554"/>
                  </a:lnTo>
                  <a:lnTo>
                    <a:pt x="314312" y="753554"/>
                  </a:lnTo>
                  <a:lnTo>
                    <a:pt x="311518" y="756348"/>
                  </a:lnTo>
                  <a:lnTo>
                    <a:pt x="311518" y="762622"/>
                  </a:lnTo>
                  <a:lnTo>
                    <a:pt x="314312" y="765416"/>
                  </a:lnTo>
                  <a:lnTo>
                    <a:pt x="398145" y="765416"/>
                  </a:lnTo>
                  <a:lnTo>
                    <a:pt x="400939" y="762622"/>
                  </a:lnTo>
                  <a:lnTo>
                    <a:pt x="400939" y="756348"/>
                  </a:lnTo>
                  <a:close/>
                </a:path>
                <a:path w="471170" h="1259204">
                  <a:moveTo>
                    <a:pt x="400939" y="530072"/>
                  </a:moveTo>
                  <a:lnTo>
                    <a:pt x="398145" y="527265"/>
                  </a:lnTo>
                  <a:lnTo>
                    <a:pt x="317817" y="527265"/>
                  </a:lnTo>
                  <a:lnTo>
                    <a:pt x="314312" y="527265"/>
                  </a:lnTo>
                  <a:lnTo>
                    <a:pt x="311518" y="530072"/>
                  </a:lnTo>
                  <a:lnTo>
                    <a:pt x="311518" y="536359"/>
                  </a:lnTo>
                  <a:lnTo>
                    <a:pt x="314312" y="539153"/>
                  </a:lnTo>
                  <a:lnTo>
                    <a:pt x="398145" y="539153"/>
                  </a:lnTo>
                  <a:lnTo>
                    <a:pt x="400939" y="536359"/>
                  </a:lnTo>
                  <a:lnTo>
                    <a:pt x="400939" y="530072"/>
                  </a:lnTo>
                  <a:close/>
                </a:path>
                <a:path w="471170" h="1259204">
                  <a:moveTo>
                    <a:pt x="400939" y="303796"/>
                  </a:moveTo>
                  <a:lnTo>
                    <a:pt x="398145" y="301002"/>
                  </a:lnTo>
                  <a:lnTo>
                    <a:pt x="317817" y="301002"/>
                  </a:lnTo>
                  <a:lnTo>
                    <a:pt x="314312" y="301002"/>
                  </a:lnTo>
                  <a:lnTo>
                    <a:pt x="311518" y="303796"/>
                  </a:lnTo>
                  <a:lnTo>
                    <a:pt x="311518" y="310070"/>
                  </a:lnTo>
                  <a:lnTo>
                    <a:pt x="314312" y="312864"/>
                  </a:lnTo>
                  <a:lnTo>
                    <a:pt x="398145" y="312864"/>
                  </a:lnTo>
                  <a:lnTo>
                    <a:pt x="400939" y="310070"/>
                  </a:lnTo>
                  <a:lnTo>
                    <a:pt x="400939" y="303796"/>
                  </a:lnTo>
                  <a:close/>
                </a:path>
                <a:path w="471170" h="1259204">
                  <a:moveTo>
                    <a:pt x="470789" y="1099235"/>
                  </a:moveTo>
                  <a:lnTo>
                    <a:pt x="468693" y="1096441"/>
                  </a:lnTo>
                  <a:lnTo>
                    <a:pt x="380669" y="1096441"/>
                  </a:lnTo>
                  <a:lnTo>
                    <a:pt x="377888" y="1096441"/>
                  </a:lnTo>
                  <a:lnTo>
                    <a:pt x="375094" y="1099235"/>
                  </a:lnTo>
                  <a:lnTo>
                    <a:pt x="375094" y="1105535"/>
                  </a:lnTo>
                  <a:lnTo>
                    <a:pt x="377888" y="1108329"/>
                  </a:lnTo>
                  <a:lnTo>
                    <a:pt x="468693" y="1108329"/>
                  </a:lnTo>
                  <a:lnTo>
                    <a:pt x="470789" y="1105535"/>
                  </a:lnTo>
                  <a:lnTo>
                    <a:pt x="470789" y="1099235"/>
                  </a:lnTo>
                  <a:close/>
                </a:path>
                <a:path w="471170" h="1259204">
                  <a:moveTo>
                    <a:pt x="470789" y="1041285"/>
                  </a:moveTo>
                  <a:lnTo>
                    <a:pt x="468693" y="1038491"/>
                  </a:lnTo>
                  <a:lnTo>
                    <a:pt x="268224" y="1038491"/>
                  </a:lnTo>
                  <a:lnTo>
                    <a:pt x="265430" y="1038491"/>
                  </a:lnTo>
                  <a:lnTo>
                    <a:pt x="262623" y="1041285"/>
                  </a:lnTo>
                  <a:lnTo>
                    <a:pt x="262623" y="1047559"/>
                  </a:lnTo>
                  <a:lnTo>
                    <a:pt x="265430" y="1049655"/>
                  </a:lnTo>
                  <a:lnTo>
                    <a:pt x="468693" y="1049655"/>
                  </a:lnTo>
                  <a:lnTo>
                    <a:pt x="470789" y="1047559"/>
                  </a:lnTo>
                  <a:lnTo>
                    <a:pt x="470789" y="1041285"/>
                  </a:lnTo>
                  <a:close/>
                </a:path>
                <a:path w="471170" h="1259204">
                  <a:moveTo>
                    <a:pt x="470789" y="982611"/>
                  </a:moveTo>
                  <a:lnTo>
                    <a:pt x="468693" y="979817"/>
                  </a:lnTo>
                  <a:lnTo>
                    <a:pt x="426783" y="979817"/>
                  </a:lnTo>
                  <a:lnTo>
                    <a:pt x="423291" y="979817"/>
                  </a:lnTo>
                  <a:lnTo>
                    <a:pt x="420497" y="982611"/>
                  </a:lnTo>
                  <a:lnTo>
                    <a:pt x="420497" y="988910"/>
                  </a:lnTo>
                  <a:lnTo>
                    <a:pt x="423291" y="991704"/>
                  </a:lnTo>
                  <a:lnTo>
                    <a:pt x="468693" y="991704"/>
                  </a:lnTo>
                  <a:lnTo>
                    <a:pt x="470789" y="988910"/>
                  </a:lnTo>
                  <a:lnTo>
                    <a:pt x="470789" y="982611"/>
                  </a:lnTo>
                  <a:close/>
                </a:path>
                <a:path w="471170" h="1259204">
                  <a:moveTo>
                    <a:pt x="470789" y="923963"/>
                  </a:moveTo>
                  <a:lnTo>
                    <a:pt x="468693" y="921867"/>
                  </a:lnTo>
                  <a:lnTo>
                    <a:pt x="243776" y="921867"/>
                  </a:lnTo>
                  <a:lnTo>
                    <a:pt x="240284" y="921867"/>
                  </a:lnTo>
                  <a:lnTo>
                    <a:pt x="238175" y="923963"/>
                  </a:lnTo>
                  <a:lnTo>
                    <a:pt x="238175" y="930935"/>
                  </a:lnTo>
                  <a:lnTo>
                    <a:pt x="240284" y="933030"/>
                  </a:lnTo>
                  <a:lnTo>
                    <a:pt x="468693" y="933030"/>
                  </a:lnTo>
                  <a:lnTo>
                    <a:pt x="470789" y="930935"/>
                  </a:lnTo>
                  <a:lnTo>
                    <a:pt x="470789" y="923963"/>
                  </a:lnTo>
                  <a:close/>
                </a:path>
                <a:path w="471170" h="1259204">
                  <a:moveTo>
                    <a:pt x="470789" y="872972"/>
                  </a:moveTo>
                  <a:lnTo>
                    <a:pt x="468693" y="870178"/>
                  </a:lnTo>
                  <a:lnTo>
                    <a:pt x="380669" y="870178"/>
                  </a:lnTo>
                  <a:lnTo>
                    <a:pt x="377888" y="870178"/>
                  </a:lnTo>
                  <a:lnTo>
                    <a:pt x="375094" y="872972"/>
                  </a:lnTo>
                  <a:lnTo>
                    <a:pt x="375094" y="879246"/>
                  </a:lnTo>
                  <a:lnTo>
                    <a:pt x="377888" y="882040"/>
                  </a:lnTo>
                  <a:lnTo>
                    <a:pt x="468693" y="882040"/>
                  </a:lnTo>
                  <a:lnTo>
                    <a:pt x="470789" y="879246"/>
                  </a:lnTo>
                  <a:lnTo>
                    <a:pt x="470789" y="872972"/>
                  </a:lnTo>
                  <a:close/>
                </a:path>
                <a:path w="471170" h="1259204">
                  <a:moveTo>
                    <a:pt x="470789" y="815009"/>
                  </a:moveTo>
                  <a:lnTo>
                    <a:pt x="468693" y="812203"/>
                  </a:lnTo>
                  <a:lnTo>
                    <a:pt x="268224" y="812203"/>
                  </a:lnTo>
                  <a:lnTo>
                    <a:pt x="265430" y="812203"/>
                  </a:lnTo>
                  <a:lnTo>
                    <a:pt x="262623" y="815009"/>
                  </a:lnTo>
                  <a:lnTo>
                    <a:pt x="262623" y="821296"/>
                  </a:lnTo>
                  <a:lnTo>
                    <a:pt x="265430" y="824090"/>
                  </a:lnTo>
                  <a:lnTo>
                    <a:pt x="468693" y="824090"/>
                  </a:lnTo>
                  <a:lnTo>
                    <a:pt x="470789" y="821296"/>
                  </a:lnTo>
                  <a:lnTo>
                    <a:pt x="470789" y="815009"/>
                  </a:lnTo>
                  <a:close/>
                </a:path>
                <a:path w="471170" h="1259204">
                  <a:moveTo>
                    <a:pt x="470789" y="756348"/>
                  </a:moveTo>
                  <a:lnTo>
                    <a:pt x="468693" y="753554"/>
                  </a:lnTo>
                  <a:lnTo>
                    <a:pt x="426783" y="753554"/>
                  </a:lnTo>
                  <a:lnTo>
                    <a:pt x="423291" y="753554"/>
                  </a:lnTo>
                  <a:lnTo>
                    <a:pt x="420497" y="756348"/>
                  </a:lnTo>
                  <a:lnTo>
                    <a:pt x="420497" y="762622"/>
                  </a:lnTo>
                  <a:lnTo>
                    <a:pt x="423291" y="765416"/>
                  </a:lnTo>
                  <a:lnTo>
                    <a:pt x="468693" y="765416"/>
                  </a:lnTo>
                  <a:lnTo>
                    <a:pt x="470789" y="762622"/>
                  </a:lnTo>
                  <a:lnTo>
                    <a:pt x="470789" y="756348"/>
                  </a:lnTo>
                  <a:close/>
                </a:path>
                <a:path w="471170" h="1259204">
                  <a:moveTo>
                    <a:pt x="470789" y="697674"/>
                  </a:moveTo>
                  <a:lnTo>
                    <a:pt x="468693" y="695579"/>
                  </a:lnTo>
                  <a:lnTo>
                    <a:pt x="243776" y="695579"/>
                  </a:lnTo>
                  <a:lnTo>
                    <a:pt x="240284" y="695579"/>
                  </a:lnTo>
                  <a:lnTo>
                    <a:pt x="238175" y="697674"/>
                  </a:lnTo>
                  <a:lnTo>
                    <a:pt x="238175" y="704672"/>
                  </a:lnTo>
                  <a:lnTo>
                    <a:pt x="240284" y="706767"/>
                  </a:lnTo>
                  <a:lnTo>
                    <a:pt x="468693" y="706767"/>
                  </a:lnTo>
                  <a:lnTo>
                    <a:pt x="470789" y="704672"/>
                  </a:lnTo>
                  <a:lnTo>
                    <a:pt x="470789" y="697674"/>
                  </a:lnTo>
                  <a:close/>
                </a:path>
                <a:path w="471170" h="1259204">
                  <a:moveTo>
                    <a:pt x="470789" y="646696"/>
                  </a:moveTo>
                  <a:lnTo>
                    <a:pt x="468693" y="643902"/>
                  </a:lnTo>
                  <a:lnTo>
                    <a:pt x="380669" y="643902"/>
                  </a:lnTo>
                  <a:lnTo>
                    <a:pt x="377888" y="643902"/>
                  </a:lnTo>
                  <a:lnTo>
                    <a:pt x="375094" y="646696"/>
                  </a:lnTo>
                  <a:lnTo>
                    <a:pt x="375094" y="652983"/>
                  </a:lnTo>
                  <a:lnTo>
                    <a:pt x="377888" y="655777"/>
                  </a:lnTo>
                  <a:lnTo>
                    <a:pt x="468693" y="655777"/>
                  </a:lnTo>
                  <a:lnTo>
                    <a:pt x="470789" y="652983"/>
                  </a:lnTo>
                  <a:lnTo>
                    <a:pt x="470789" y="646696"/>
                  </a:lnTo>
                  <a:close/>
                </a:path>
                <a:path w="471170" h="1259204">
                  <a:moveTo>
                    <a:pt x="470789" y="588733"/>
                  </a:moveTo>
                  <a:lnTo>
                    <a:pt x="468693" y="585939"/>
                  </a:lnTo>
                  <a:lnTo>
                    <a:pt x="268224" y="585939"/>
                  </a:lnTo>
                  <a:lnTo>
                    <a:pt x="265430" y="585939"/>
                  </a:lnTo>
                  <a:lnTo>
                    <a:pt x="262623" y="588733"/>
                  </a:lnTo>
                  <a:lnTo>
                    <a:pt x="262623" y="595007"/>
                  </a:lnTo>
                  <a:lnTo>
                    <a:pt x="265430" y="597801"/>
                  </a:lnTo>
                  <a:lnTo>
                    <a:pt x="468693" y="597801"/>
                  </a:lnTo>
                  <a:lnTo>
                    <a:pt x="470789" y="595007"/>
                  </a:lnTo>
                  <a:lnTo>
                    <a:pt x="470789" y="588733"/>
                  </a:lnTo>
                  <a:close/>
                </a:path>
                <a:path w="471170" h="1259204">
                  <a:moveTo>
                    <a:pt x="470789" y="530072"/>
                  </a:moveTo>
                  <a:lnTo>
                    <a:pt x="468693" y="527265"/>
                  </a:lnTo>
                  <a:lnTo>
                    <a:pt x="426783" y="527265"/>
                  </a:lnTo>
                  <a:lnTo>
                    <a:pt x="423291" y="527265"/>
                  </a:lnTo>
                  <a:lnTo>
                    <a:pt x="420497" y="530072"/>
                  </a:lnTo>
                  <a:lnTo>
                    <a:pt x="420497" y="536359"/>
                  </a:lnTo>
                  <a:lnTo>
                    <a:pt x="423291" y="539153"/>
                  </a:lnTo>
                  <a:lnTo>
                    <a:pt x="468693" y="539153"/>
                  </a:lnTo>
                  <a:lnTo>
                    <a:pt x="470789" y="536359"/>
                  </a:lnTo>
                  <a:lnTo>
                    <a:pt x="470789" y="530072"/>
                  </a:lnTo>
                  <a:close/>
                </a:path>
                <a:path w="471170" h="1259204">
                  <a:moveTo>
                    <a:pt x="470789" y="471411"/>
                  </a:moveTo>
                  <a:lnTo>
                    <a:pt x="468693" y="469315"/>
                  </a:lnTo>
                  <a:lnTo>
                    <a:pt x="243776" y="469315"/>
                  </a:lnTo>
                  <a:lnTo>
                    <a:pt x="240284" y="469315"/>
                  </a:lnTo>
                  <a:lnTo>
                    <a:pt x="238175" y="471411"/>
                  </a:lnTo>
                  <a:lnTo>
                    <a:pt x="238175" y="478383"/>
                  </a:lnTo>
                  <a:lnTo>
                    <a:pt x="240284" y="480479"/>
                  </a:lnTo>
                  <a:lnTo>
                    <a:pt x="468693" y="480479"/>
                  </a:lnTo>
                  <a:lnTo>
                    <a:pt x="470789" y="478383"/>
                  </a:lnTo>
                  <a:lnTo>
                    <a:pt x="470789" y="471411"/>
                  </a:lnTo>
                  <a:close/>
                </a:path>
                <a:path w="471170" h="1259204">
                  <a:moveTo>
                    <a:pt x="470789" y="420433"/>
                  </a:moveTo>
                  <a:lnTo>
                    <a:pt x="468693" y="418338"/>
                  </a:lnTo>
                  <a:lnTo>
                    <a:pt x="380669" y="418338"/>
                  </a:lnTo>
                  <a:lnTo>
                    <a:pt x="377888" y="418338"/>
                  </a:lnTo>
                  <a:lnTo>
                    <a:pt x="375094" y="420433"/>
                  </a:lnTo>
                  <a:lnTo>
                    <a:pt x="375094" y="426707"/>
                  </a:lnTo>
                  <a:lnTo>
                    <a:pt x="377888" y="429501"/>
                  </a:lnTo>
                  <a:lnTo>
                    <a:pt x="468693" y="429501"/>
                  </a:lnTo>
                  <a:lnTo>
                    <a:pt x="470789" y="426707"/>
                  </a:lnTo>
                  <a:lnTo>
                    <a:pt x="470789" y="420433"/>
                  </a:lnTo>
                  <a:close/>
                </a:path>
                <a:path w="471170" h="1259204">
                  <a:moveTo>
                    <a:pt x="470789" y="362458"/>
                  </a:moveTo>
                  <a:lnTo>
                    <a:pt x="468693" y="359664"/>
                  </a:lnTo>
                  <a:lnTo>
                    <a:pt x="268224" y="359664"/>
                  </a:lnTo>
                  <a:lnTo>
                    <a:pt x="265430" y="359664"/>
                  </a:lnTo>
                  <a:lnTo>
                    <a:pt x="262623" y="362458"/>
                  </a:lnTo>
                  <a:lnTo>
                    <a:pt x="262623" y="368744"/>
                  </a:lnTo>
                  <a:lnTo>
                    <a:pt x="265430" y="371538"/>
                  </a:lnTo>
                  <a:lnTo>
                    <a:pt x="468693" y="371538"/>
                  </a:lnTo>
                  <a:lnTo>
                    <a:pt x="470789" y="368744"/>
                  </a:lnTo>
                  <a:lnTo>
                    <a:pt x="470789" y="362458"/>
                  </a:lnTo>
                  <a:close/>
                </a:path>
                <a:path w="471170" h="1259204">
                  <a:moveTo>
                    <a:pt x="470789" y="303796"/>
                  </a:moveTo>
                  <a:lnTo>
                    <a:pt x="468693" y="301002"/>
                  </a:lnTo>
                  <a:lnTo>
                    <a:pt x="426783" y="301002"/>
                  </a:lnTo>
                  <a:lnTo>
                    <a:pt x="423291" y="301002"/>
                  </a:lnTo>
                  <a:lnTo>
                    <a:pt x="420497" y="303796"/>
                  </a:lnTo>
                  <a:lnTo>
                    <a:pt x="420497" y="310070"/>
                  </a:lnTo>
                  <a:lnTo>
                    <a:pt x="423291" y="312864"/>
                  </a:lnTo>
                  <a:lnTo>
                    <a:pt x="468693" y="312864"/>
                  </a:lnTo>
                  <a:lnTo>
                    <a:pt x="470789" y="310070"/>
                  </a:lnTo>
                  <a:lnTo>
                    <a:pt x="470789" y="303796"/>
                  </a:lnTo>
                  <a:close/>
                </a:path>
                <a:path w="471170" h="1259204">
                  <a:moveTo>
                    <a:pt x="470789" y="245135"/>
                  </a:moveTo>
                  <a:lnTo>
                    <a:pt x="468693" y="243039"/>
                  </a:lnTo>
                  <a:lnTo>
                    <a:pt x="243776" y="243039"/>
                  </a:lnTo>
                  <a:lnTo>
                    <a:pt x="240284" y="243039"/>
                  </a:lnTo>
                  <a:lnTo>
                    <a:pt x="238175" y="245135"/>
                  </a:lnTo>
                  <a:lnTo>
                    <a:pt x="238175" y="252120"/>
                  </a:lnTo>
                  <a:lnTo>
                    <a:pt x="240284" y="254215"/>
                  </a:lnTo>
                  <a:lnTo>
                    <a:pt x="468693" y="254215"/>
                  </a:lnTo>
                  <a:lnTo>
                    <a:pt x="470789" y="252120"/>
                  </a:lnTo>
                  <a:lnTo>
                    <a:pt x="470789" y="245135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7420" y="3405861"/>
              <a:ext cx="52705" cy="116839"/>
            </a:xfrm>
            <a:custGeom>
              <a:avLst/>
              <a:gdLst/>
              <a:ahLst/>
              <a:cxnLst/>
              <a:rect l="l" t="t" r="r" b="b"/>
              <a:pathLst>
                <a:path w="52704" h="116839">
                  <a:moveTo>
                    <a:pt x="52388" y="0"/>
                  </a:moveTo>
                  <a:lnTo>
                    <a:pt x="0" y="0"/>
                  </a:lnTo>
                  <a:lnTo>
                    <a:pt x="0" y="116627"/>
                  </a:lnTo>
                  <a:lnTo>
                    <a:pt x="52388" y="116627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2199" y="3457544"/>
              <a:ext cx="52705" cy="65405"/>
            </a:xfrm>
            <a:custGeom>
              <a:avLst/>
              <a:gdLst/>
              <a:ahLst/>
              <a:cxnLst/>
              <a:rect l="l" t="t" r="r" b="b"/>
              <a:pathLst>
                <a:path w="52704" h="65404">
                  <a:moveTo>
                    <a:pt x="52389" y="0"/>
                  </a:moveTo>
                  <a:lnTo>
                    <a:pt x="0" y="0"/>
                  </a:lnTo>
                  <a:lnTo>
                    <a:pt x="0" y="64944"/>
                  </a:lnTo>
                  <a:lnTo>
                    <a:pt x="52389" y="64944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6957" y="3487560"/>
              <a:ext cx="52705" cy="34925"/>
            </a:xfrm>
            <a:custGeom>
              <a:avLst/>
              <a:gdLst/>
              <a:ahLst/>
              <a:cxnLst/>
              <a:rect l="l" t="t" r="r" b="b"/>
              <a:pathLst>
                <a:path w="52704" h="34925">
                  <a:moveTo>
                    <a:pt x="52389" y="0"/>
                  </a:moveTo>
                  <a:lnTo>
                    <a:pt x="0" y="0"/>
                  </a:lnTo>
                  <a:lnTo>
                    <a:pt x="0" y="34928"/>
                  </a:lnTo>
                  <a:lnTo>
                    <a:pt x="52389" y="34928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41736" y="3440071"/>
              <a:ext cx="52705" cy="82550"/>
            </a:xfrm>
            <a:custGeom>
              <a:avLst/>
              <a:gdLst/>
              <a:ahLst/>
              <a:cxnLst/>
              <a:rect l="l" t="t" r="r" b="b"/>
              <a:pathLst>
                <a:path w="52704" h="82550">
                  <a:moveTo>
                    <a:pt x="52389" y="0"/>
                  </a:moveTo>
                  <a:lnTo>
                    <a:pt x="0" y="0"/>
                  </a:lnTo>
                  <a:lnTo>
                    <a:pt x="0" y="82417"/>
                  </a:lnTo>
                  <a:lnTo>
                    <a:pt x="52389" y="82417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6495" y="347010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52389" y="0"/>
                  </a:moveTo>
                  <a:lnTo>
                    <a:pt x="0" y="0"/>
                  </a:lnTo>
                  <a:lnTo>
                    <a:pt x="0" y="52382"/>
                  </a:lnTo>
                  <a:lnTo>
                    <a:pt x="52389" y="52382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1272" y="3435896"/>
              <a:ext cx="52705" cy="86995"/>
            </a:xfrm>
            <a:custGeom>
              <a:avLst/>
              <a:gdLst/>
              <a:ahLst/>
              <a:cxnLst/>
              <a:rect l="l" t="t" r="r" b="b"/>
              <a:pathLst>
                <a:path w="52704" h="86995">
                  <a:moveTo>
                    <a:pt x="52388" y="0"/>
                  </a:moveTo>
                  <a:lnTo>
                    <a:pt x="0" y="0"/>
                  </a:lnTo>
                  <a:lnTo>
                    <a:pt x="0" y="86592"/>
                  </a:lnTo>
                  <a:lnTo>
                    <a:pt x="52388" y="86592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56050" y="3507829"/>
              <a:ext cx="52705" cy="15240"/>
            </a:xfrm>
            <a:custGeom>
              <a:avLst/>
              <a:gdLst/>
              <a:ahLst/>
              <a:cxnLst/>
              <a:rect l="l" t="t" r="r" b="b"/>
              <a:pathLst>
                <a:path w="52704" h="15239">
                  <a:moveTo>
                    <a:pt x="52370" y="0"/>
                  </a:moveTo>
                  <a:lnTo>
                    <a:pt x="0" y="0"/>
                  </a:lnTo>
                  <a:lnTo>
                    <a:pt x="0" y="14658"/>
                  </a:lnTo>
                  <a:lnTo>
                    <a:pt x="52370" y="14658"/>
                  </a:lnTo>
                  <a:lnTo>
                    <a:pt x="5237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0808" y="3405861"/>
              <a:ext cx="52705" cy="116839"/>
            </a:xfrm>
            <a:custGeom>
              <a:avLst/>
              <a:gdLst/>
              <a:ahLst/>
              <a:cxnLst/>
              <a:rect l="l" t="t" r="r" b="b"/>
              <a:pathLst>
                <a:path w="52704" h="116839">
                  <a:moveTo>
                    <a:pt x="52389" y="0"/>
                  </a:moveTo>
                  <a:lnTo>
                    <a:pt x="0" y="0"/>
                  </a:lnTo>
                  <a:lnTo>
                    <a:pt x="0" y="116627"/>
                  </a:lnTo>
                  <a:lnTo>
                    <a:pt x="52389" y="116627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65587" y="3479892"/>
              <a:ext cx="52705" cy="43180"/>
            </a:xfrm>
            <a:custGeom>
              <a:avLst/>
              <a:gdLst/>
              <a:ahLst/>
              <a:cxnLst/>
              <a:rect l="l" t="t" r="r" b="b"/>
              <a:pathLst>
                <a:path w="52704" h="43179">
                  <a:moveTo>
                    <a:pt x="52389" y="0"/>
                  </a:moveTo>
                  <a:lnTo>
                    <a:pt x="0" y="0"/>
                  </a:lnTo>
                  <a:lnTo>
                    <a:pt x="0" y="42597"/>
                  </a:lnTo>
                  <a:lnTo>
                    <a:pt x="52389" y="42597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70345" y="3505731"/>
              <a:ext cx="52705" cy="17145"/>
            </a:xfrm>
            <a:custGeom>
              <a:avLst/>
              <a:gdLst/>
              <a:ahLst/>
              <a:cxnLst/>
              <a:rect l="l" t="t" r="r" b="b"/>
              <a:pathLst>
                <a:path w="52704" h="17145">
                  <a:moveTo>
                    <a:pt x="52389" y="0"/>
                  </a:moveTo>
                  <a:lnTo>
                    <a:pt x="0" y="0"/>
                  </a:lnTo>
                  <a:lnTo>
                    <a:pt x="0" y="16755"/>
                  </a:lnTo>
                  <a:lnTo>
                    <a:pt x="52389" y="16755"/>
                  </a:lnTo>
                  <a:lnTo>
                    <a:pt x="52389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75124" y="3484085"/>
              <a:ext cx="52705" cy="38735"/>
            </a:xfrm>
            <a:custGeom>
              <a:avLst/>
              <a:gdLst/>
              <a:ahLst/>
              <a:cxnLst/>
              <a:rect l="l" t="t" r="r" b="b"/>
              <a:pathLst>
                <a:path w="52704" h="38735">
                  <a:moveTo>
                    <a:pt x="52388" y="0"/>
                  </a:moveTo>
                  <a:lnTo>
                    <a:pt x="0" y="0"/>
                  </a:lnTo>
                  <a:lnTo>
                    <a:pt x="0" y="38403"/>
                  </a:lnTo>
                  <a:lnTo>
                    <a:pt x="52388" y="38403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79902" y="3405861"/>
              <a:ext cx="52705" cy="116839"/>
            </a:xfrm>
            <a:custGeom>
              <a:avLst/>
              <a:gdLst/>
              <a:ahLst/>
              <a:cxnLst/>
              <a:rect l="l" t="t" r="r" b="b"/>
              <a:pathLst>
                <a:path w="52704" h="116839">
                  <a:moveTo>
                    <a:pt x="52370" y="0"/>
                  </a:moveTo>
                  <a:lnTo>
                    <a:pt x="0" y="0"/>
                  </a:lnTo>
                  <a:lnTo>
                    <a:pt x="0" y="116627"/>
                  </a:lnTo>
                  <a:lnTo>
                    <a:pt x="52370" y="116627"/>
                  </a:lnTo>
                  <a:lnTo>
                    <a:pt x="52370" y="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4660" y="3429606"/>
              <a:ext cx="52705" cy="93345"/>
            </a:xfrm>
            <a:custGeom>
              <a:avLst/>
              <a:gdLst/>
              <a:ahLst/>
              <a:cxnLst/>
              <a:rect l="l" t="t" r="r" b="b"/>
              <a:pathLst>
                <a:path w="52704" h="93345">
                  <a:moveTo>
                    <a:pt x="52388" y="0"/>
                  </a:moveTo>
                  <a:lnTo>
                    <a:pt x="0" y="0"/>
                  </a:lnTo>
                  <a:lnTo>
                    <a:pt x="0" y="92882"/>
                  </a:lnTo>
                  <a:lnTo>
                    <a:pt x="52388" y="92882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89434" y="1823338"/>
              <a:ext cx="702945" cy="1699260"/>
            </a:xfrm>
            <a:custGeom>
              <a:avLst/>
              <a:gdLst/>
              <a:ahLst/>
              <a:cxnLst/>
              <a:rect l="l" t="t" r="r" b="b"/>
              <a:pathLst>
                <a:path w="702945" h="1699260">
                  <a:moveTo>
                    <a:pt x="52387" y="1622336"/>
                  </a:moveTo>
                  <a:lnTo>
                    <a:pt x="0" y="1622336"/>
                  </a:lnTo>
                  <a:lnTo>
                    <a:pt x="0" y="1699158"/>
                  </a:lnTo>
                  <a:lnTo>
                    <a:pt x="52387" y="1699158"/>
                  </a:lnTo>
                  <a:lnTo>
                    <a:pt x="52387" y="1622336"/>
                  </a:lnTo>
                  <a:close/>
                </a:path>
                <a:path w="702945" h="1699260">
                  <a:moveTo>
                    <a:pt x="395325" y="6985"/>
                  </a:moveTo>
                  <a:lnTo>
                    <a:pt x="392531" y="4191"/>
                  </a:lnTo>
                  <a:lnTo>
                    <a:pt x="272389" y="4191"/>
                  </a:lnTo>
                  <a:lnTo>
                    <a:pt x="270992" y="4191"/>
                  </a:lnTo>
                  <a:lnTo>
                    <a:pt x="269595" y="4889"/>
                  </a:lnTo>
                  <a:lnTo>
                    <a:pt x="267512" y="6985"/>
                  </a:lnTo>
                  <a:lnTo>
                    <a:pt x="266814" y="8394"/>
                  </a:lnTo>
                  <a:lnTo>
                    <a:pt x="266814" y="622947"/>
                  </a:lnTo>
                  <a:lnTo>
                    <a:pt x="269595" y="625754"/>
                  </a:lnTo>
                  <a:lnTo>
                    <a:pt x="275882" y="625754"/>
                  </a:lnTo>
                  <a:lnTo>
                    <a:pt x="278676" y="622947"/>
                  </a:lnTo>
                  <a:lnTo>
                    <a:pt x="278676" y="16078"/>
                  </a:lnTo>
                  <a:lnTo>
                    <a:pt x="392531" y="16078"/>
                  </a:lnTo>
                  <a:lnTo>
                    <a:pt x="395325" y="13284"/>
                  </a:lnTo>
                  <a:lnTo>
                    <a:pt x="395325" y="6985"/>
                  </a:lnTo>
                  <a:close/>
                </a:path>
                <a:path w="702945" h="1699260">
                  <a:moveTo>
                    <a:pt x="702652" y="141071"/>
                  </a:moveTo>
                  <a:lnTo>
                    <a:pt x="699846" y="138277"/>
                  </a:lnTo>
                  <a:lnTo>
                    <a:pt x="480542" y="138277"/>
                  </a:lnTo>
                  <a:lnTo>
                    <a:pt x="477050" y="138277"/>
                  </a:lnTo>
                  <a:lnTo>
                    <a:pt x="474256" y="141071"/>
                  </a:lnTo>
                  <a:lnTo>
                    <a:pt x="474256" y="147358"/>
                  </a:lnTo>
                  <a:lnTo>
                    <a:pt x="477050" y="150152"/>
                  </a:lnTo>
                  <a:lnTo>
                    <a:pt x="699846" y="150152"/>
                  </a:lnTo>
                  <a:lnTo>
                    <a:pt x="702652" y="147358"/>
                  </a:lnTo>
                  <a:lnTo>
                    <a:pt x="702652" y="141071"/>
                  </a:lnTo>
                  <a:close/>
                </a:path>
                <a:path w="702945" h="1699260">
                  <a:moveTo>
                    <a:pt x="702652" y="71932"/>
                  </a:moveTo>
                  <a:lnTo>
                    <a:pt x="699846" y="69138"/>
                  </a:lnTo>
                  <a:lnTo>
                    <a:pt x="480542" y="69138"/>
                  </a:lnTo>
                  <a:lnTo>
                    <a:pt x="477050" y="69138"/>
                  </a:lnTo>
                  <a:lnTo>
                    <a:pt x="474256" y="71932"/>
                  </a:lnTo>
                  <a:lnTo>
                    <a:pt x="474256" y="78219"/>
                  </a:lnTo>
                  <a:lnTo>
                    <a:pt x="477050" y="81013"/>
                  </a:lnTo>
                  <a:lnTo>
                    <a:pt x="699846" y="81013"/>
                  </a:lnTo>
                  <a:lnTo>
                    <a:pt x="702652" y="78219"/>
                  </a:lnTo>
                  <a:lnTo>
                    <a:pt x="702652" y="71932"/>
                  </a:lnTo>
                  <a:close/>
                </a:path>
                <a:path w="702945" h="1699260">
                  <a:moveTo>
                    <a:pt x="702652" y="2794"/>
                  </a:moveTo>
                  <a:lnTo>
                    <a:pt x="699846" y="0"/>
                  </a:lnTo>
                  <a:lnTo>
                    <a:pt x="480542" y="0"/>
                  </a:lnTo>
                  <a:lnTo>
                    <a:pt x="477050" y="0"/>
                  </a:lnTo>
                  <a:lnTo>
                    <a:pt x="474256" y="2794"/>
                  </a:lnTo>
                  <a:lnTo>
                    <a:pt x="474256" y="9093"/>
                  </a:lnTo>
                  <a:lnTo>
                    <a:pt x="477050" y="11188"/>
                  </a:lnTo>
                  <a:lnTo>
                    <a:pt x="699846" y="11188"/>
                  </a:lnTo>
                  <a:lnTo>
                    <a:pt x="702652" y="9093"/>
                  </a:lnTo>
                  <a:lnTo>
                    <a:pt x="702652" y="2794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34408" y="4321441"/>
              <a:ext cx="240665" cy="206375"/>
            </a:xfrm>
            <a:custGeom>
              <a:avLst/>
              <a:gdLst/>
              <a:ahLst/>
              <a:cxnLst/>
              <a:rect l="l" t="t" r="r" b="b"/>
              <a:pathLst>
                <a:path w="240664" h="206375">
                  <a:moveTo>
                    <a:pt x="240271" y="196938"/>
                  </a:moveTo>
                  <a:lnTo>
                    <a:pt x="238175" y="194843"/>
                  </a:lnTo>
                  <a:lnTo>
                    <a:pt x="5588" y="194843"/>
                  </a:lnTo>
                  <a:lnTo>
                    <a:pt x="2095" y="194843"/>
                  </a:lnTo>
                  <a:lnTo>
                    <a:pt x="0" y="196938"/>
                  </a:lnTo>
                  <a:lnTo>
                    <a:pt x="0" y="203923"/>
                  </a:lnTo>
                  <a:lnTo>
                    <a:pt x="2095" y="206019"/>
                  </a:lnTo>
                  <a:lnTo>
                    <a:pt x="238175" y="206019"/>
                  </a:lnTo>
                  <a:lnTo>
                    <a:pt x="240271" y="203923"/>
                  </a:lnTo>
                  <a:lnTo>
                    <a:pt x="240271" y="196938"/>
                  </a:lnTo>
                  <a:close/>
                </a:path>
                <a:path w="240664" h="206375">
                  <a:moveTo>
                    <a:pt x="240271" y="132689"/>
                  </a:moveTo>
                  <a:lnTo>
                    <a:pt x="238175" y="129895"/>
                  </a:lnTo>
                  <a:lnTo>
                    <a:pt x="5588" y="129895"/>
                  </a:lnTo>
                  <a:lnTo>
                    <a:pt x="2095" y="129895"/>
                  </a:lnTo>
                  <a:lnTo>
                    <a:pt x="0" y="132689"/>
                  </a:lnTo>
                  <a:lnTo>
                    <a:pt x="0" y="138976"/>
                  </a:lnTo>
                  <a:lnTo>
                    <a:pt x="2095" y="141770"/>
                  </a:lnTo>
                  <a:lnTo>
                    <a:pt x="238175" y="141770"/>
                  </a:lnTo>
                  <a:lnTo>
                    <a:pt x="240271" y="138976"/>
                  </a:lnTo>
                  <a:lnTo>
                    <a:pt x="240271" y="132689"/>
                  </a:lnTo>
                  <a:close/>
                </a:path>
                <a:path w="240664" h="206375">
                  <a:moveTo>
                    <a:pt x="240271" y="67741"/>
                  </a:moveTo>
                  <a:lnTo>
                    <a:pt x="238175" y="64947"/>
                  </a:lnTo>
                  <a:lnTo>
                    <a:pt x="5588" y="64947"/>
                  </a:lnTo>
                  <a:lnTo>
                    <a:pt x="2095" y="64947"/>
                  </a:lnTo>
                  <a:lnTo>
                    <a:pt x="0" y="67741"/>
                  </a:lnTo>
                  <a:lnTo>
                    <a:pt x="0" y="74015"/>
                  </a:lnTo>
                  <a:lnTo>
                    <a:pt x="2095" y="76809"/>
                  </a:lnTo>
                  <a:lnTo>
                    <a:pt x="238175" y="76809"/>
                  </a:lnTo>
                  <a:lnTo>
                    <a:pt x="240271" y="74015"/>
                  </a:lnTo>
                  <a:lnTo>
                    <a:pt x="240271" y="67741"/>
                  </a:lnTo>
                  <a:close/>
                </a:path>
                <a:path w="240664" h="206375">
                  <a:moveTo>
                    <a:pt x="240271" y="2781"/>
                  </a:moveTo>
                  <a:lnTo>
                    <a:pt x="238175" y="0"/>
                  </a:lnTo>
                  <a:lnTo>
                    <a:pt x="5588" y="0"/>
                  </a:lnTo>
                  <a:lnTo>
                    <a:pt x="2095" y="0"/>
                  </a:lnTo>
                  <a:lnTo>
                    <a:pt x="0" y="2781"/>
                  </a:lnTo>
                  <a:lnTo>
                    <a:pt x="0" y="9067"/>
                  </a:lnTo>
                  <a:lnTo>
                    <a:pt x="2095" y="11874"/>
                  </a:lnTo>
                  <a:lnTo>
                    <a:pt x="238175" y="11874"/>
                  </a:lnTo>
                  <a:lnTo>
                    <a:pt x="240271" y="9067"/>
                  </a:lnTo>
                  <a:lnTo>
                    <a:pt x="240271" y="278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6250" y="3716639"/>
              <a:ext cx="1494718" cy="72979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54536" y="1597075"/>
              <a:ext cx="713740" cy="558800"/>
            </a:xfrm>
            <a:custGeom>
              <a:avLst/>
              <a:gdLst/>
              <a:ahLst/>
              <a:cxnLst/>
              <a:rect l="l" t="t" r="r" b="b"/>
              <a:pathLst>
                <a:path w="713739" h="558800">
                  <a:moveTo>
                    <a:pt x="713117" y="455345"/>
                  </a:moveTo>
                  <a:lnTo>
                    <a:pt x="713105" y="0"/>
                  </a:lnTo>
                  <a:lnTo>
                    <a:pt x="190665" y="0"/>
                  </a:lnTo>
                  <a:lnTo>
                    <a:pt x="190665" y="471398"/>
                  </a:lnTo>
                  <a:lnTo>
                    <a:pt x="157010" y="487197"/>
                  </a:lnTo>
                  <a:lnTo>
                    <a:pt x="190652" y="471398"/>
                  </a:lnTo>
                  <a:lnTo>
                    <a:pt x="190665" y="0"/>
                  </a:lnTo>
                  <a:lnTo>
                    <a:pt x="0" y="0"/>
                  </a:lnTo>
                  <a:lnTo>
                    <a:pt x="0" y="558685"/>
                  </a:lnTo>
                  <a:lnTo>
                    <a:pt x="67741" y="558685"/>
                  </a:lnTo>
                  <a:lnTo>
                    <a:pt x="713117" y="558685"/>
                  </a:lnTo>
                  <a:lnTo>
                    <a:pt x="713117" y="4553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4537" y="2167640"/>
              <a:ext cx="713740" cy="57150"/>
            </a:xfrm>
            <a:custGeom>
              <a:avLst/>
              <a:gdLst/>
              <a:ahLst/>
              <a:cxnLst/>
              <a:rect l="l" t="t" r="r" b="b"/>
              <a:pathLst>
                <a:path w="713739" h="57150">
                  <a:moveTo>
                    <a:pt x="713116" y="0"/>
                  </a:moveTo>
                  <a:lnTo>
                    <a:pt x="0" y="0"/>
                  </a:lnTo>
                  <a:lnTo>
                    <a:pt x="0" y="56556"/>
                  </a:lnTo>
                  <a:lnTo>
                    <a:pt x="713116" y="56556"/>
                  </a:lnTo>
                  <a:lnTo>
                    <a:pt x="713116" y="0"/>
                  </a:lnTo>
                  <a:close/>
                </a:path>
              </a:pathLst>
            </a:custGeom>
            <a:solidFill>
              <a:srgbClr val="D6E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4537" y="2155759"/>
              <a:ext cx="713740" cy="12065"/>
            </a:xfrm>
            <a:custGeom>
              <a:avLst/>
              <a:gdLst/>
              <a:ahLst/>
              <a:cxnLst/>
              <a:rect l="l" t="t" r="r" b="b"/>
              <a:pathLst>
                <a:path w="713739" h="12064">
                  <a:moveTo>
                    <a:pt x="713116" y="0"/>
                  </a:moveTo>
                  <a:lnTo>
                    <a:pt x="0" y="0"/>
                  </a:lnTo>
                  <a:lnTo>
                    <a:pt x="0" y="11881"/>
                  </a:lnTo>
                  <a:lnTo>
                    <a:pt x="713116" y="11881"/>
                  </a:lnTo>
                  <a:lnTo>
                    <a:pt x="7131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8945" y="1591476"/>
              <a:ext cx="725170" cy="638810"/>
            </a:xfrm>
            <a:custGeom>
              <a:avLst/>
              <a:gdLst/>
              <a:ahLst/>
              <a:cxnLst/>
              <a:rect l="l" t="t" r="r" b="b"/>
              <a:pathLst>
                <a:path w="725170" h="638810">
                  <a:moveTo>
                    <a:pt x="720805" y="0"/>
                  </a:moveTo>
                  <a:lnTo>
                    <a:pt x="4193" y="0"/>
                  </a:lnTo>
                  <a:lnTo>
                    <a:pt x="2795" y="699"/>
                  </a:lnTo>
                  <a:lnTo>
                    <a:pt x="1397" y="2096"/>
                  </a:lnTo>
                  <a:lnTo>
                    <a:pt x="0" y="2796"/>
                  </a:lnTo>
                  <a:lnTo>
                    <a:pt x="0" y="635516"/>
                  </a:lnTo>
                  <a:lnTo>
                    <a:pt x="2795" y="638312"/>
                  </a:lnTo>
                  <a:lnTo>
                    <a:pt x="722203" y="638312"/>
                  </a:lnTo>
                  <a:lnTo>
                    <a:pt x="722903" y="636915"/>
                  </a:lnTo>
                  <a:lnTo>
                    <a:pt x="724300" y="635516"/>
                  </a:lnTo>
                  <a:lnTo>
                    <a:pt x="724999" y="634118"/>
                  </a:lnTo>
                  <a:lnTo>
                    <a:pt x="724999" y="627148"/>
                  </a:lnTo>
                  <a:lnTo>
                    <a:pt x="11164" y="627148"/>
                  </a:lnTo>
                  <a:lnTo>
                    <a:pt x="11164" y="11882"/>
                  </a:lnTo>
                  <a:lnTo>
                    <a:pt x="724999" y="11882"/>
                  </a:lnTo>
                  <a:lnTo>
                    <a:pt x="724999" y="4193"/>
                  </a:lnTo>
                  <a:lnTo>
                    <a:pt x="724300" y="2796"/>
                  </a:lnTo>
                  <a:lnTo>
                    <a:pt x="722903" y="2096"/>
                  </a:lnTo>
                  <a:lnTo>
                    <a:pt x="722203" y="699"/>
                  </a:lnTo>
                  <a:lnTo>
                    <a:pt x="720805" y="0"/>
                  </a:lnTo>
                  <a:close/>
                </a:path>
                <a:path w="725170" h="638810">
                  <a:moveTo>
                    <a:pt x="724999" y="11882"/>
                  </a:moveTo>
                  <a:lnTo>
                    <a:pt x="713135" y="11882"/>
                  </a:lnTo>
                  <a:lnTo>
                    <a:pt x="713135" y="627148"/>
                  </a:lnTo>
                  <a:lnTo>
                    <a:pt x="724999" y="627148"/>
                  </a:lnTo>
                  <a:lnTo>
                    <a:pt x="724999" y="11882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54537" y="1597068"/>
              <a:ext cx="713740" cy="107314"/>
            </a:xfrm>
            <a:custGeom>
              <a:avLst/>
              <a:gdLst/>
              <a:ahLst/>
              <a:cxnLst/>
              <a:rect l="l" t="t" r="r" b="b"/>
              <a:pathLst>
                <a:path w="713739" h="107314">
                  <a:moveTo>
                    <a:pt x="713116" y="0"/>
                  </a:moveTo>
                  <a:lnTo>
                    <a:pt x="0" y="0"/>
                  </a:lnTo>
                  <a:lnTo>
                    <a:pt x="0" y="106842"/>
                  </a:lnTo>
                  <a:lnTo>
                    <a:pt x="713116" y="106842"/>
                  </a:lnTo>
                  <a:lnTo>
                    <a:pt x="713116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8935" y="1591487"/>
              <a:ext cx="725170" cy="490855"/>
            </a:xfrm>
            <a:custGeom>
              <a:avLst/>
              <a:gdLst/>
              <a:ahLst/>
              <a:cxnLst/>
              <a:rect l="l" t="t" r="r" b="b"/>
              <a:pathLst>
                <a:path w="725170" h="490855">
                  <a:moveTo>
                    <a:pt x="511276" y="342900"/>
                  </a:moveTo>
                  <a:lnTo>
                    <a:pt x="503796" y="296545"/>
                  </a:lnTo>
                  <a:lnTo>
                    <a:pt x="482981" y="256286"/>
                  </a:lnTo>
                  <a:lnTo>
                    <a:pt x="451231" y="224536"/>
                  </a:lnTo>
                  <a:lnTo>
                    <a:pt x="410959" y="203720"/>
                  </a:lnTo>
                  <a:lnTo>
                    <a:pt x="364591" y="196240"/>
                  </a:lnTo>
                  <a:lnTo>
                    <a:pt x="317893" y="203720"/>
                  </a:lnTo>
                  <a:lnTo>
                    <a:pt x="277418" y="224536"/>
                  </a:lnTo>
                  <a:lnTo>
                    <a:pt x="245567" y="256286"/>
                  </a:lnTo>
                  <a:lnTo>
                    <a:pt x="224713" y="296545"/>
                  </a:lnTo>
                  <a:lnTo>
                    <a:pt x="217233" y="342900"/>
                  </a:lnTo>
                  <a:lnTo>
                    <a:pt x="224713" y="389597"/>
                  </a:lnTo>
                  <a:lnTo>
                    <a:pt x="245567" y="430060"/>
                  </a:lnTo>
                  <a:lnTo>
                    <a:pt x="277418" y="461911"/>
                  </a:lnTo>
                  <a:lnTo>
                    <a:pt x="317893" y="482765"/>
                  </a:lnTo>
                  <a:lnTo>
                    <a:pt x="364591" y="490245"/>
                  </a:lnTo>
                  <a:lnTo>
                    <a:pt x="410959" y="482765"/>
                  </a:lnTo>
                  <a:lnTo>
                    <a:pt x="451231" y="461911"/>
                  </a:lnTo>
                  <a:lnTo>
                    <a:pt x="482981" y="430060"/>
                  </a:lnTo>
                  <a:lnTo>
                    <a:pt x="503796" y="389597"/>
                  </a:lnTo>
                  <a:lnTo>
                    <a:pt x="511276" y="342900"/>
                  </a:lnTo>
                  <a:close/>
                </a:path>
                <a:path w="725170" h="490855">
                  <a:moveTo>
                    <a:pt x="725004" y="4191"/>
                  </a:moveTo>
                  <a:lnTo>
                    <a:pt x="724306" y="2794"/>
                  </a:lnTo>
                  <a:lnTo>
                    <a:pt x="722909" y="2095"/>
                  </a:lnTo>
                  <a:lnTo>
                    <a:pt x="722210" y="698"/>
                  </a:lnTo>
                  <a:lnTo>
                    <a:pt x="720813" y="0"/>
                  </a:lnTo>
                  <a:lnTo>
                    <a:pt x="713143" y="0"/>
                  </a:lnTo>
                  <a:lnTo>
                    <a:pt x="713143" y="11874"/>
                  </a:lnTo>
                  <a:lnTo>
                    <a:pt x="713143" y="106857"/>
                  </a:lnTo>
                  <a:lnTo>
                    <a:pt x="11163" y="106857"/>
                  </a:lnTo>
                  <a:lnTo>
                    <a:pt x="11163" y="11874"/>
                  </a:lnTo>
                  <a:lnTo>
                    <a:pt x="713143" y="11874"/>
                  </a:lnTo>
                  <a:lnTo>
                    <a:pt x="713143" y="0"/>
                  </a:lnTo>
                  <a:lnTo>
                    <a:pt x="4203" y="0"/>
                  </a:lnTo>
                  <a:lnTo>
                    <a:pt x="2794" y="698"/>
                  </a:lnTo>
                  <a:lnTo>
                    <a:pt x="1397" y="2095"/>
                  </a:lnTo>
                  <a:lnTo>
                    <a:pt x="0" y="2794"/>
                  </a:lnTo>
                  <a:lnTo>
                    <a:pt x="0" y="115227"/>
                  </a:lnTo>
                  <a:lnTo>
                    <a:pt x="1397" y="116624"/>
                  </a:lnTo>
                  <a:lnTo>
                    <a:pt x="4203" y="118021"/>
                  </a:lnTo>
                  <a:lnTo>
                    <a:pt x="720813" y="118021"/>
                  </a:lnTo>
                  <a:lnTo>
                    <a:pt x="722210" y="117322"/>
                  </a:lnTo>
                  <a:lnTo>
                    <a:pt x="724306" y="115227"/>
                  </a:lnTo>
                  <a:lnTo>
                    <a:pt x="725004" y="113830"/>
                  </a:lnTo>
                  <a:lnTo>
                    <a:pt x="725004" y="106857"/>
                  </a:lnTo>
                  <a:lnTo>
                    <a:pt x="725004" y="11874"/>
                  </a:lnTo>
                  <a:lnTo>
                    <a:pt x="725004" y="4191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0578" y="1781435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69">
                  <a:moveTo>
                    <a:pt x="152953" y="0"/>
                  </a:moveTo>
                  <a:lnTo>
                    <a:pt x="104596" y="7793"/>
                  </a:lnTo>
                  <a:lnTo>
                    <a:pt x="62607" y="29499"/>
                  </a:lnTo>
                  <a:lnTo>
                    <a:pt x="29502" y="62602"/>
                  </a:lnTo>
                  <a:lnTo>
                    <a:pt x="7794" y="104591"/>
                  </a:lnTo>
                  <a:lnTo>
                    <a:pt x="0" y="152952"/>
                  </a:lnTo>
                  <a:lnTo>
                    <a:pt x="7794" y="201303"/>
                  </a:lnTo>
                  <a:lnTo>
                    <a:pt x="29502" y="243286"/>
                  </a:lnTo>
                  <a:lnTo>
                    <a:pt x="62607" y="276387"/>
                  </a:lnTo>
                  <a:lnTo>
                    <a:pt x="104596" y="298092"/>
                  </a:lnTo>
                  <a:lnTo>
                    <a:pt x="152953" y="305885"/>
                  </a:lnTo>
                  <a:lnTo>
                    <a:pt x="201320" y="298092"/>
                  </a:lnTo>
                  <a:lnTo>
                    <a:pt x="209194" y="294022"/>
                  </a:lnTo>
                  <a:lnTo>
                    <a:pt x="152953" y="294022"/>
                  </a:lnTo>
                  <a:lnTo>
                    <a:pt x="124387" y="291216"/>
                  </a:lnTo>
                  <a:lnTo>
                    <a:pt x="73801" y="270147"/>
                  </a:lnTo>
                  <a:lnTo>
                    <a:pt x="35744" y="232094"/>
                  </a:lnTo>
                  <a:lnTo>
                    <a:pt x="14672" y="181514"/>
                  </a:lnTo>
                  <a:lnTo>
                    <a:pt x="11865" y="152952"/>
                  </a:lnTo>
                  <a:lnTo>
                    <a:pt x="14672" y="124477"/>
                  </a:lnTo>
                  <a:lnTo>
                    <a:pt x="35744" y="74085"/>
                  </a:lnTo>
                  <a:lnTo>
                    <a:pt x="73801" y="36036"/>
                  </a:lnTo>
                  <a:lnTo>
                    <a:pt x="124387" y="14783"/>
                  </a:lnTo>
                  <a:lnTo>
                    <a:pt x="152953" y="11882"/>
                  </a:lnTo>
                  <a:lnTo>
                    <a:pt x="209230" y="11882"/>
                  </a:lnTo>
                  <a:lnTo>
                    <a:pt x="201320" y="7793"/>
                  </a:lnTo>
                  <a:lnTo>
                    <a:pt x="152953" y="0"/>
                  </a:lnTo>
                  <a:close/>
                </a:path>
                <a:path w="306070" h="306069">
                  <a:moveTo>
                    <a:pt x="209230" y="11882"/>
                  </a:moveTo>
                  <a:lnTo>
                    <a:pt x="152953" y="11882"/>
                  </a:lnTo>
                  <a:lnTo>
                    <a:pt x="181432" y="14783"/>
                  </a:lnTo>
                  <a:lnTo>
                    <a:pt x="207876" y="23052"/>
                  </a:lnTo>
                  <a:lnTo>
                    <a:pt x="252839" y="53080"/>
                  </a:lnTo>
                  <a:lnTo>
                    <a:pt x="282870" y="98036"/>
                  </a:lnTo>
                  <a:lnTo>
                    <a:pt x="294043" y="152952"/>
                  </a:lnTo>
                  <a:lnTo>
                    <a:pt x="291141" y="181514"/>
                  </a:lnTo>
                  <a:lnTo>
                    <a:pt x="269885" y="232094"/>
                  </a:lnTo>
                  <a:lnTo>
                    <a:pt x="231830" y="270147"/>
                  </a:lnTo>
                  <a:lnTo>
                    <a:pt x="181432" y="291216"/>
                  </a:lnTo>
                  <a:lnTo>
                    <a:pt x="152953" y="294022"/>
                  </a:lnTo>
                  <a:lnTo>
                    <a:pt x="209194" y="294022"/>
                  </a:lnTo>
                  <a:lnTo>
                    <a:pt x="243314" y="276387"/>
                  </a:lnTo>
                  <a:lnTo>
                    <a:pt x="276423" y="243286"/>
                  </a:lnTo>
                  <a:lnTo>
                    <a:pt x="298131" y="201303"/>
                  </a:lnTo>
                  <a:lnTo>
                    <a:pt x="305926" y="152952"/>
                  </a:lnTo>
                  <a:lnTo>
                    <a:pt x="298131" y="104591"/>
                  </a:lnTo>
                  <a:lnTo>
                    <a:pt x="276423" y="62602"/>
                  </a:lnTo>
                  <a:lnTo>
                    <a:pt x="243314" y="29499"/>
                  </a:lnTo>
                  <a:lnTo>
                    <a:pt x="209230" y="11882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812" y="1831889"/>
              <a:ext cx="183692" cy="21056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726884" y="568810"/>
            <a:ext cx="645160" cy="645160"/>
            <a:chOff x="726884" y="568810"/>
            <a:chExt cx="645160" cy="645160"/>
          </a:xfrm>
        </p:grpSpPr>
        <p:sp>
          <p:nvSpPr>
            <p:cNvPr id="45" name="object 45"/>
            <p:cNvSpPr/>
            <p:nvPr/>
          </p:nvSpPr>
          <p:spPr>
            <a:xfrm>
              <a:off x="731647" y="57357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50"/>
                  </a:moveTo>
                  <a:lnTo>
                    <a:pt x="3443" y="270624"/>
                  </a:lnTo>
                  <a:lnTo>
                    <a:pt x="13444" y="225837"/>
                  </a:lnTo>
                  <a:lnTo>
                    <a:pt x="29513" y="183678"/>
                  </a:lnTo>
                  <a:lnTo>
                    <a:pt x="51159" y="144640"/>
                  </a:lnTo>
                  <a:lnTo>
                    <a:pt x="77889" y="109213"/>
                  </a:lnTo>
                  <a:lnTo>
                    <a:pt x="109213" y="77889"/>
                  </a:lnTo>
                  <a:lnTo>
                    <a:pt x="144640" y="51159"/>
                  </a:lnTo>
                  <a:lnTo>
                    <a:pt x="183678" y="29513"/>
                  </a:lnTo>
                  <a:lnTo>
                    <a:pt x="225837" y="13444"/>
                  </a:lnTo>
                  <a:lnTo>
                    <a:pt x="270624" y="3443"/>
                  </a:lnTo>
                  <a:lnTo>
                    <a:pt x="317550" y="0"/>
                  </a:lnTo>
                  <a:lnTo>
                    <a:pt x="364475" y="3443"/>
                  </a:lnTo>
                  <a:lnTo>
                    <a:pt x="409262" y="13444"/>
                  </a:lnTo>
                  <a:lnTo>
                    <a:pt x="451421" y="29513"/>
                  </a:lnTo>
                  <a:lnTo>
                    <a:pt x="490459" y="51159"/>
                  </a:lnTo>
                  <a:lnTo>
                    <a:pt x="525886" y="77889"/>
                  </a:lnTo>
                  <a:lnTo>
                    <a:pt x="557210" y="109213"/>
                  </a:lnTo>
                  <a:lnTo>
                    <a:pt x="583940" y="144640"/>
                  </a:lnTo>
                  <a:lnTo>
                    <a:pt x="605586" y="183678"/>
                  </a:lnTo>
                  <a:lnTo>
                    <a:pt x="621655" y="225837"/>
                  </a:lnTo>
                  <a:lnTo>
                    <a:pt x="631656" y="270624"/>
                  </a:lnTo>
                  <a:lnTo>
                    <a:pt x="635100" y="317550"/>
                  </a:lnTo>
                  <a:lnTo>
                    <a:pt x="631656" y="364475"/>
                  </a:lnTo>
                  <a:lnTo>
                    <a:pt x="621655" y="409262"/>
                  </a:lnTo>
                  <a:lnTo>
                    <a:pt x="605586" y="451421"/>
                  </a:lnTo>
                  <a:lnTo>
                    <a:pt x="583940" y="490459"/>
                  </a:lnTo>
                  <a:lnTo>
                    <a:pt x="557210" y="525886"/>
                  </a:lnTo>
                  <a:lnTo>
                    <a:pt x="525886" y="557210"/>
                  </a:lnTo>
                  <a:lnTo>
                    <a:pt x="490459" y="583940"/>
                  </a:lnTo>
                  <a:lnTo>
                    <a:pt x="451421" y="605586"/>
                  </a:lnTo>
                  <a:lnTo>
                    <a:pt x="409262" y="621655"/>
                  </a:lnTo>
                  <a:lnTo>
                    <a:pt x="364475" y="631656"/>
                  </a:lnTo>
                  <a:lnTo>
                    <a:pt x="317550" y="635100"/>
                  </a:lnTo>
                  <a:lnTo>
                    <a:pt x="270624" y="631656"/>
                  </a:lnTo>
                  <a:lnTo>
                    <a:pt x="225837" y="621655"/>
                  </a:lnTo>
                  <a:lnTo>
                    <a:pt x="183678" y="605586"/>
                  </a:lnTo>
                  <a:lnTo>
                    <a:pt x="144640" y="583940"/>
                  </a:lnTo>
                  <a:lnTo>
                    <a:pt x="109213" y="557210"/>
                  </a:lnTo>
                  <a:lnTo>
                    <a:pt x="77889" y="525886"/>
                  </a:lnTo>
                  <a:lnTo>
                    <a:pt x="51159" y="490459"/>
                  </a:lnTo>
                  <a:lnTo>
                    <a:pt x="29513" y="451421"/>
                  </a:lnTo>
                  <a:lnTo>
                    <a:pt x="13444" y="409262"/>
                  </a:lnTo>
                  <a:lnTo>
                    <a:pt x="3443" y="364475"/>
                  </a:lnTo>
                  <a:lnTo>
                    <a:pt x="0" y="31755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6359" y="658298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90">
                  <a:moveTo>
                    <a:pt x="232799" y="0"/>
                  </a:moveTo>
                  <a:lnTo>
                    <a:pt x="185882" y="4729"/>
                  </a:lnTo>
                  <a:lnTo>
                    <a:pt x="142183" y="18294"/>
                  </a:lnTo>
                  <a:lnTo>
                    <a:pt x="102639" y="39758"/>
                  </a:lnTo>
                  <a:lnTo>
                    <a:pt x="68185" y="68185"/>
                  </a:lnTo>
                  <a:lnTo>
                    <a:pt x="39758" y="102639"/>
                  </a:lnTo>
                  <a:lnTo>
                    <a:pt x="18294" y="142183"/>
                  </a:lnTo>
                  <a:lnTo>
                    <a:pt x="4729" y="185882"/>
                  </a:lnTo>
                  <a:lnTo>
                    <a:pt x="0" y="232799"/>
                  </a:lnTo>
                  <a:lnTo>
                    <a:pt x="4729" y="279717"/>
                  </a:lnTo>
                  <a:lnTo>
                    <a:pt x="18294" y="323416"/>
                  </a:lnTo>
                  <a:lnTo>
                    <a:pt x="39758" y="362960"/>
                  </a:lnTo>
                  <a:lnTo>
                    <a:pt x="68185" y="397414"/>
                  </a:lnTo>
                  <a:lnTo>
                    <a:pt x="102639" y="425841"/>
                  </a:lnTo>
                  <a:lnTo>
                    <a:pt x="142183" y="447305"/>
                  </a:lnTo>
                  <a:lnTo>
                    <a:pt x="185882" y="460870"/>
                  </a:lnTo>
                  <a:lnTo>
                    <a:pt x="232799" y="465599"/>
                  </a:lnTo>
                  <a:lnTo>
                    <a:pt x="279717" y="460870"/>
                  </a:lnTo>
                  <a:lnTo>
                    <a:pt x="323416" y="447305"/>
                  </a:lnTo>
                  <a:lnTo>
                    <a:pt x="362960" y="425841"/>
                  </a:lnTo>
                  <a:lnTo>
                    <a:pt x="397414" y="397414"/>
                  </a:lnTo>
                  <a:lnTo>
                    <a:pt x="425841" y="362960"/>
                  </a:lnTo>
                  <a:lnTo>
                    <a:pt x="447305" y="323416"/>
                  </a:lnTo>
                  <a:lnTo>
                    <a:pt x="460870" y="279717"/>
                  </a:lnTo>
                  <a:lnTo>
                    <a:pt x="465600" y="232799"/>
                  </a:lnTo>
                  <a:lnTo>
                    <a:pt x="460870" y="185882"/>
                  </a:lnTo>
                  <a:lnTo>
                    <a:pt x="447305" y="142183"/>
                  </a:lnTo>
                  <a:lnTo>
                    <a:pt x="425841" y="102639"/>
                  </a:lnTo>
                  <a:lnTo>
                    <a:pt x="397414" y="68185"/>
                  </a:lnTo>
                  <a:lnTo>
                    <a:pt x="362960" y="39758"/>
                  </a:lnTo>
                  <a:lnTo>
                    <a:pt x="323416" y="18294"/>
                  </a:lnTo>
                  <a:lnTo>
                    <a:pt x="279717" y="4729"/>
                  </a:lnTo>
                  <a:lnTo>
                    <a:pt x="2327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6359" y="658298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90">
                  <a:moveTo>
                    <a:pt x="0" y="232800"/>
                  </a:moveTo>
                  <a:lnTo>
                    <a:pt x="4729" y="185882"/>
                  </a:lnTo>
                  <a:lnTo>
                    <a:pt x="18294" y="142183"/>
                  </a:lnTo>
                  <a:lnTo>
                    <a:pt x="39758" y="102639"/>
                  </a:lnTo>
                  <a:lnTo>
                    <a:pt x="68185" y="68185"/>
                  </a:lnTo>
                  <a:lnTo>
                    <a:pt x="102639" y="39758"/>
                  </a:lnTo>
                  <a:lnTo>
                    <a:pt x="142183" y="18294"/>
                  </a:lnTo>
                  <a:lnTo>
                    <a:pt x="185882" y="4729"/>
                  </a:lnTo>
                  <a:lnTo>
                    <a:pt x="232800" y="0"/>
                  </a:lnTo>
                  <a:lnTo>
                    <a:pt x="279717" y="4729"/>
                  </a:lnTo>
                  <a:lnTo>
                    <a:pt x="323416" y="18294"/>
                  </a:lnTo>
                  <a:lnTo>
                    <a:pt x="362960" y="39758"/>
                  </a:lnTo>
                  <a:lnTo>
                    <a:pt x="397414" y="68185"/>
                  </a:lnTo>
                  <a:lnTo>
                    <a:pt x="425841" y="102639"/>
                  </a:lnTo>
                  <a:lnTo>
                    <a:pt x="447305" y="142183"/>
                  </a:lnTo>
                  <a:lnTo>
                    <a:pt x="460870" y="185882"/>
                  </a:lnTo>
                  <a:lnTo>
                    <a:pt x="465600" y="232800"/>
                  </a:lnTo>
                  <a:lnTo>
                    <a:pt x="460870" y="279717"/>
                  </a:lnTo>
                  <a:lnTo>
                    <a:pt x="447305" y="323416"/>
                  </a:lnTo>
                  <a:lnTo>
                    <a:pt x="425841" y="362960"/>
                  </a:lnTo>
                  <a:lnTo>
                    <a:pt x="397414" y="397414"/>
                  </a:lnTo>
                  <a:lnTo>
                    <a:pt x="362960" y="425841"/>
                  </a:lnTo>
                  <a:lnTo>
                    <a:pt x="323416" y="447305"/>
                  </a:lnTo>
                  <a:lnTo>
                    <a:pt x="279717" y="460870"/>
                  </a:lnTo>
                  <a:lnTo>
                    <a:pt x="232800" y="465600"/>
                  </a:lnTo>
                  <a:lnTo>
                    <a:pt x="185882" y="460870"/>
                  </a:lnTo>
                  <a:lnTo>
                    <a:pt x="142183" y="447305"/>
                  </a:lnTo>
                  <a:lnTo>
                    <a:pt x="102639" y="425841"/>
                  </a:lnTo>
                  <a:lnTo>
                    <a:pt x="68185" y="397414"/>
                  </a:lnTo>
                  <a:lnTo>
                    <a:pt x="39758" y="362960"/>
                  </a:lnTo>
                  <a:lnTo>
                    <a:pt x="18294" y="323416"/>
                  </a:lnTo>
                  <a:lnTo>
                    <a:pt x="4729" y="279717"/>
                  </a:lnTo>
                  <a:lnTo>
                    <a:pt x="0" y="232800"/>
                  </a:lnTo>
                  <a:close/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61678" y="128121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6"/>
                </a:lnTo>
                <a:lnTo>
                  <a:pt x="27000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5685" y="128121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09691" y="128121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726884" y="1645697"/>
            <a:ext cx="645160" cy="645160"/>
            <a:chOff x="726884" y="1645697"/>
            <a:chExt cx="645160" cy="645160"/>
          </a:xfrm>
        </p:grpSpPr>
        <p:sp>
          <p:nvSpPr>
            <p:cNvPr id="52" name="object 52"/>
            <p:cNvSpPr/>
            <p:nvPr/>
          </p:nvSpPr>
          <p:spPr>
            <a:xfrm>
              <a:off x="731647" y="165046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50"/>
                  </a:moveTo>
                  <a:lnTo>
                    <a:pt x="3443" y="270624"/>
                  </a:lnTo>
                  <a:lnTo>
                    <a:pt x="13444" y="225837"/>
                  </a:lnTo>
                  <a:lnTo>
                    <a:pt x="29513" y="183678"/>
                  </a:lnTo>
                  <a:lnTo>
                    <a:pt x="51159" y="144640"/>
                  </a:lnTo>
                  <a:lnTo>
                    <a:pt x="77889" y="109213"/>
                  </a:lnTo>
                  <a:lnTo>
                    <a:pt x="109213" y="77889"/>
                  </a:lnTo>
                  <a:lnTo>
                    <a:pt x="144640" y="51159"/>
                  </a:lnTo>
                  <a:lnTo>
                    <a:pt x="183678" y="29513"/>
                  </a:lnTo>
                  <a:lnTo>
                    <a:pt x="225837" y="13444"/>
                  </a:lnTo>
                  <a:lnTo>
                    <a:pt x="270624" y="3443"/>
                  </a:lnTo>
                  <a:lnTo>
                    <a:pt x="317550" y="0"/>
                  </a:lnTo>
                  <a:lnTo>
                    <a:pt x="364475" y="3443"/>
                  </a:lnTo>
                  <a:lnTo>
                    <a:pt x="409262" y="13444"/>
                  </a:lnTo>
                  <a:lnTo>
                    <a:pt x="451421" y="29513"/>
                  </a:lnTo>
                  <a:lnTo>
                    <a:pt x="490459" y="51159"/>
                  </a:lnTo>
                  <a:lnTo>
                    <a:pt x="525886" y="77889"/>
                  </a:lnTo>
                  <a:lnTo>
                    <a:pt x="557210" y="109213"/>
                  </a:lnTo>
                  <a:lnTo>
                    <a:pt x="583940" y="144640"/>
                  </a:lnTo>
                  <a:lnTo>
                    <a:pt x="605586" y="183678"/>
                  </a:lnTo>
                  <a:lnTo>
                    <a:pt x="621655" y="225837"/>
                  </a:lnTo>
                  <a:lnTo>
                    <a:pt x="631656" y="270624"/>
                  </a:lnTo>
                  <a:lnTo>
                    <a:pt x="635100" y="317550"/>
                  </a:lnTo>
                  <a:lnTo>
                    <a:pt x="631656" y="364475"/>
                  </a:lnTo>
                  <a:lnTo>
                    <a:pt x="621655" y="409262"/>
                  </a:lnTo>
                  <a:lnTo>
                    <a:pt x="605586" y="451421"/>
                  </a:lnTo>
                  <a:lnTo>
                    <a:pt x="583940" y="490459"/>
                  </a:lnTo>
                  <a:lnTo>
                    <a:pt x="557210" y="525886"/>
                  </a:lnTo>
                  <a:lnTo>
                    <a:pt x="525886" y="557210"/>
                  </a:lnTo>
                  <a:lnTo>
                    <a:pt x="490459" y="583940"/>
                  </a:lnTo>
                  <a:lnTo>
                    <a:pt x="451421" y="605586"/>
                  </a:lnTo>
                  <a:lnTo>
                    <a:pt x="409262" y="621655"/>
                  </a:lnTo>
                  <a:lnTo>
                    <a:pt x="364475" y="631656"/>
                  </a:lnTo>
                  <a:lnTo>
                    <a:pt x="317550" y="635100"/>
                  </a:lnTo>
                  <a:lnTo>
                    <a:pt x="270624" y="631656"/>
                  </a:lnTo>
                  <a:lnTo>
                    <a:pt x="225837" y="621655"/>
                  </a:lnTo>
                  <a:lnTo>
                    <a:pt x="183678" y="605586"/>
                  </a:lnTo>
                  <a:lnTo>
                    <a:pt x="144640" y="583940"/>
                  </a:lnTo>
                  <a:lnTo>
                    <a:pt x="109213" y="557210"/>
                  </a:lnTo>
                  <a:lnTo>
                    <a:pt x="77889" y="525886"/>
                  </a:lnTo>
                  <a:lnTo>
                    <a:pt x="51159" y="490459"/>
                  </a:lnTo>
                  <a:lnTo>
                    <a:pt x="29513" y="451421"/>
                  </a:lnTo>
                  <a:lnTo>
                    <a:pt x="13444" y="409262"/>
                  </a:lnTo>
                  <a:lnTo>
                    <a:pt x="3443" y="364475"/>
                  </a:lnTo>
                  <a:lnTo>
                    <a:pt x="0" y="31755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346" y="1735197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232800" y="0"/>
                  </a:moveTo>
                  <a:lnTo>
                    <a:pt x="185882" y="4729"/>
                  </a:lnTo>
                  <a:lnTo>
                    <a:pt x="142183" y="18294"/>
                  </a:lnTo>
                  <a:lnTo>
                    <a:pt x="102639" y="39758"/>
                  </a:lnTo>
                  <a:lnTo>
                    <a:pt x="68185" y="68185"/>
                  </a:lnTo>
                  <a:lnTo>
                    <a:pt x="39758" y="102639"/>
                  </a:lnTo>
                  <a:lnTo>
                    <a:pt x="18294" y="142183"/>
                  </a:lnTo>
                  <a:lnTo>
                    <a:pt x="4729" y="185882"/>
                  </a:lnTo>
                  <a:lnTo>
                    <a:pt x="0" y="232799"/>
                  </a:lnTo>
                  <a:lnTo>
                    <a:pt x="4729" y="279717"/>
                  </a:lnTo>
                  <a:lnTo>
                    <a:pt x="18294" y="323416"/>
                  </a:lnTo>
                  <a:lnTo>
                    <a:pt x="39758" y="362960"/>
                  </a:lnTo>
                  <a:lnTo>
                    <a:pt x="68185" y="397414"/>
                  </a:lnTo>
                  <a:lnTo>
                    <a:pt x="102639" y="425841"/>
                  </a:lnTo>
                  <a:lnTo>
                    <a:pt x="142183" y="447305"/>
                  </a:lnTo>
                  <a:lnTo>
                    <a:pt x="185882" y="460870"/>
                  </a:lnTo>
                  <a:lnTo>
                    <a:pt x="232800" y="465599"/>
                  </a:lnTo>
                  <a:lnTo>
                    <a:pt x="279717" y="460870"/>
                  </a:lnTo>
                  <a:lnTo>
                    <a:pt x="323416" y="447305"/>
                  </a:lnTo>
                  <a:lnTo>
                    <a:pt x="362960" y="425841"/>
                  </a:lnTo>
                  <a:lnTo>
                    <a:pt x="397414" y="397414"/>
                  </a:lnTo>
                  <a:lnTo>
                    <a:pt x="425841" y="362960"/>
                  </a:lnTo>
                  <a:lnTo>
                    <a:pt x="447305" y="323416"/>
                  </a:lnTo>
                  <a:lnTo>
                    <a:pt x="460870" y="279717"/>
                  </a:lnTo>
                  <a:lnTo>
                    <a:pt x="465599" y="232799"/>
                  </a:lnTo>
                  <a:lnTo>
                    <a:pt x="460870" y="185882"/>
                  </a:lnTo>
                  <a:lnTo>
                    <a:pt x="447305" y="142183"/>
                  </a:lnTo>
                  <a:lnTo>
                    <a:pt x="425841" y="102639"/>
                  </a:lnTo>
                  <a:lnTo>
                    <a:pt x="397414" y="68185"/>
                  </a:lnTo>
                  <a:lnTo>
                    <a:pt x="362960" y="39758"/>
                  </a:lnTo>
                  <a:lnTo>
                    <a:pt x="323416" y="18294"/>
                  </a:lnTo>
                  <a:lnTo>
                    <a:pt x="279717" y="4729"/>
                  </a:lnTo>
                  <a:lnTo>
                    <a:pt x="2328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6346" y="1735197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0" y="232800"/>
                  </a:moveTo>
                  <a:lnTo>
                    <a:pt x="4729" y="185882"/>
                  </a:lnTo>
                  <a:lnTo>
                    <a:pt x="18294" y="142183"/>
                  </a:lnTo>
                  <a:lnTo>
                    <a:pt x="39758" y="102639"/>
                  </a:lnTo>
                  <a:lnTo>
                    <a:pt x="68185" y="68185"/>
                  </a:lnTo>
                  <a:lnTo>
                    <a:pt x="102639" y="39758"/>
                  </a:lnTo>
                  <a:lnTo>
                    <a:pt x="142183" y="18294"/>
                  </a:lnTo>
                  <a:lnTo>
                    <a:pt x="185882" y="4729"/>
                  </a:lnTo>
                  <a:lnTo>
                    <a:pt x="232800" y="0"/>
                  </a:lnTo>
                  <a:lnTo>
                    <a:pt x="279717" y="4729"/>
                  </a:lnTo>
                  <a:lnTo>
                    <a:pt x="323416" y="18294"/>
                  </a:lnTo>
                  <a:lnTo>
                    <a:pt x="362960" y="39758"/>
                  </a:lnTo>
                  <a:lnTo>
                    <a:pt x="397414" y="68185"/>
                  </a:lnTo>
                  <a:lnTo>
                    <a:pt x="425841" y="102639"/>
                  </a:lnTo>
                  <a:lnTo>
                    <a:pt x="447305" y="142183"/>
                  </a:lnTo>
                  <a:lnTo>
                    <a:pt x="460870" y="185882"/>
                  </a:lnTo>
                  <a:lnTo>
                    <a:pt x="465600" y="232800"/>
                  </a:lnTo>
                  <a:lnTo>
                    <a:pt x="460870" y="279717"/>
                  </a:lnTo>
                  <a:lnTo>
                    <a:pt x="447305" y="323416"/>
                  </a:lnTo>
                  <a:lnTo>
                    <a:pt x="425841" y="362960"/>
                  </a:lnTo>
                  <a:lnTo>
                    <a:pt x="397414" y="397414"/>
                  </a:lnTo>
                  <a:lnTo>
                    <a:pt x="362960" y="425841"/>
                  </a:lnTo>
                  <a:lnTo>
                    <a:pt x="323416" y="447305"/>
                  </a:lnTo>
                  <a:lnTo>
                    <a:pt x="279717" y="460870"/>
                  </a:lnTo>
                  <a:lnTo>
                    <a:pt x="232800" y="465600"/>
                  </a:lnTo>
                  <a:lnTo>
                    <a:pt x="185882" y="460870"/>
                  </a:lnTo>
                  <a:lnTo>
                    <a:pt x="142183" y="447305"/>
                  </a:lnTo>
                  <a:lnTo>
                    <a:pt x="102639" y="425841"/>
                  </a:lnTo>
                  <a:lnTo>
                    <a:pt x="68185" y="397414"/>
                  </a:lnTo>
                  <a:lnTo>
                    <a:pt x="39758" y="362960"/>
                  </a:lnTo>
                  <a:lnTo>
                    <a:pt x="18294" y="323416"/>
                  </a:lnTo>
                  <a:lnTo>
                    <a:pt x="4729" y="279717"/>
                  </a:lnTo>
                  <a:lnTo>
                    <a:pt x="0" y="23280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961678" y="235695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6"/>
                </a:lnTo>
                <a:lnTo>
                  <a:pt x="27000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5685" y="235695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9691" y="235695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0955" y="0"/>
                </a:moveTo>
                <a:lnTo>
                  <a:pt x="6044" y="0"/>
                </a:lnTo>
                <a:lnTo>
                  <a:pt x="0" y="6043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3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26884" y="2723514"/>
            <a:ext cx="645160" cy="645160"/>
            <a:chOff x="726884" y="2723514"/>
            <a:chExt cx="645160" cy="645160"/>
          </a:xfrm>
        </p:grpSpPr>
        <p:sp>
          <p:nvSpPr>
            <p:cNvPr id="59" name="object 59"/>
            <p:cNvSpPr/>
            <p:nvPr/>
          </p:nvSpPr>
          <p:spPr>
            <a:xfrm>
              <a:off x="731647" y="2728277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50"/>
                  </a:moveTo>
                  <a:lnTo>
                    <a:pt x="3443" y="270624"/>
                  </a:lnTo>
                  <a:lnTo>
                    <a:pt x="13444" y="225837"/>
                  </a:lnTo>
                  <a:lnTo>
                    <a:pt x="29513" y="183678"/>
                  </a:lnTo>
                  <a:lnTo>
                    <a:pt x="51159" y="144640"/>
                  </a:lnTo>
                  <a:lnTo>
                    <a:pt x="77889" y="109213"/>
                  </a:lnTo>
                  <a:lnTo>
                    <a:pt x="109213" y="77889"/>
                  </a:lnTo>
                  <a:lnTo>
                    <a:pt x="144640" y="51159"/>
                  </a:lnTo>
                  <a:lnTo>
                    <a:pt x="183678" y="29513"/>
                  </a:lnTo>
                  <a:lnTo>
                    <a:pt x="225837" y="13444"/>
                  </a:lnTo>
                  <a:lnTo>
                    <a:pt x="270624" y="3443"/>
                  </a:lnTo>
                  <a:lnTo>
                    <a:pt x="317550" y="0"/>
                  </a:lnTo>
                  <a:lnTo>
                    <a:pt x="364475" y="3443"/>
                  </a:lnTo>
                  <a:lnTo>
                    <a:pt x="409262" y="13444"/>
                  </a:lnTo>
                  <a:lnTo>
                    <a:pt x="451421" y="29513"/>
                  </a:lnTo>
                  <a:lnTo>
                    <a:pt x="490459" y="51159"/>
                  </a:lnTo>
                  <a:lnTo>
                    <a:pt x="525886" y="77889"/>
                  </a:lnTo>
                  <a:lnTo>
                    <a:pt x="557210" y="109213"/>
                  </a:lnTo>
                  <a:lnTo>
                    <a:pt x="583940" y="144640"/>
                  </a:lnTo>
                  <a:lnTo>
                    <a:pt x="605586" y="183678"/>
                  </a:lnTo>
                  <a:lnTo>
                    <a:pt x="621655" y="225837"/>
                  </a:lnTo>
                  <a:lnTo>
                    <a:pt x="631656" y="270624"/>
                  </a:lnTo>
                  <a:lnTo>
                    <a:pt x="635100" y="317550"/>
                  </a:lnTo>
                  <a:lnTo>
                    <a:pt x="631656" y="364475"/>
                  </a:lnTo>
                  <a:lnTo>
                    <a:pt x="621655" y="409262"/>
                  </a:lnTo>
                  <a:lnTo>
                    <a:pt x="605586" y="451421"/>
                  </a:lnTo>
                  <a:lnTo>
                    <a:pt x="583940" y="490459"/>
                  </a:lnTo>
                  <a:lnTo>
                    <a:pt x="557210" y="525886"/>
                  </a:lnTo>
                  <a:lnTo>
                    <a:pt x="525886" y="557210"/>
                  </a:lnTo>
                  <a:lnTo>
                    <a:pt x="490459" y="583940"/>
                  </a:lnTo>
                  <a:lnTo>
                    <a:pt x="451421" y="605586"/>
                  </a:lnTo>
                  <a:lnTo>
                    <a:pt x="409262" y="621655"/>
                  </a:lnTo>
                  <a:lnTo>
                    <a:pt x="364475" y="631656"/>
                  </a:lnTo>
                  <a:lnTo>
                    <a:pt x="317550" y="635100"/>
                  </a:lnTo>
                  <a:lnTo>
                    <a:pt x="270624" y="631656"/>
                  </a:lnTo>
                  <a:lnTo>
                    <a:pt x="225837" y="621655"/>
                  </a:lnTo>
                  <a:lnTo>
                    <a:pt x="183678" y="605586"/>
                  </a:lnTo>
                  <a:lnTo>
                    <a:pt x="144640" y="583940"/>
                  </a:lnTo>
                  <a:lnTo>
                    <a:pt x="109213" y="557210"/>
                  </a:lnTo>
                  <a:lnTo>
                    <a:pt x="77889" y="525886"/>
                  </a:lnTo>
                  <a:lnTo>
                    <a:pt x="51159" y="490459"/>
                  </a:lnTo>
                  <a:lnTo>
                    <a:pt x="29513" y="451421"/>
                  </a:lnTo>
                  <a:lnTo>
                    <a:pt x="13444" y="409262"/>
                  </a:lnTo>
                  <a:lnTo>
                    <a:pt x="3443" y="364475"/>
                  </a:lnTo>
                  <a:lnTo>
                    <a:pt x="0" y="31755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6346" y="2813027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232800" y="0"/>
                  </a:moveTo>
                  <a:lnTo>
                    <a:pt x="185882" y="4729"/>
                  </a:lnTo>
                  <a:lnTo>
                    <a:pt x="142183" y="18294"/>
                  </a:lnTo>
                  <a:lnTo>
                    <a:pt x="102639" y="39758"/>
                  </a:lnTo>
                  <a:lnTo>
                    <a:pt x="68185" y="68185"/>
                  </a:lnTo>
                  <a:lnTo>
                    <a:pt x="39758" y="102639"/>
                  </a:lnTo>
                  <a:lnTo>
                    <a:pt x="18294" y="142183"/>
                  </a:lnTo>
                  <a:lnTo>
                    <a:pt x="4729" y="185882"/>
                  </a:lnTo>
                  <a:lnTo>
                    <a:pt x="0" y="232799"/>
                  </a:lnTo>
                  <a:lnTo>
                    <a:pt x="4729" y="279717"/>
                  </a:lnTo>
                  <a:lnTo>
                    <a:pt x="18294" y="323416"/>
                  </a:lnTo>
                  <a:lnTo>
                    <a:pt x="39758" y="362960"/>
                  </a:lnTo>
                  <a:lnTo>
                    <a:pt x="68185" y="397414"/>
                  </a:lnTo>
                  <a:lnTo>
                    <a:pt x="102639" y="425841"/>
                  </a:lnTo>
                  <a:lnTo>
                    <a:pt x="142183" y="447305"/>
                  </a:lnTo>
                  <a:lnTo>
                    <a:pt x="185882" y="460870"/>
                  </a:lnTo>
                  <a:lnTo>
                    <a:pt x="232800" y="465599"/>
                  </a:lnTo>
                  <a:lnTo>
                    <a:pt x="279717" y="460870"/>
                  </a:lnTo>
                  <a:lnTo>
                    <a:pt x="323416" y="447305"/>
                  </a:lnTo>
                  <a:lnTo>
                    <a:pt x="362960" y="425841"/>
                  </a:lnTo>
                  <a:lnTo>
                    <a:pt x="397414" y="397414"/>
                  </a:lnTo>
                  <a:lnTo>
                    <a:pt x="425841" y="362960"/>
                  </a:lnTo>
                  <a:lnTo>
                    <a:pt x="447305" y="323416"/>
                  </a:lnTo>
                  <a:lnTo>
                    <a:pt x="460870" y="279717"/>
                  </a:lnTo>
                  <a:lnTo>
                    <a:pt x="465599" y="232799"/>
                  </a:lnTo>
                  <a:lnTo>
                    <a:pt x="460870" y="185882"/>
                  </a:lnTo>
                  <a:lnTo>
                    <a:pt x="447305" y="142183"/>
                  </a:lnTo>
                  <a:lnTo>
                    <a:pt x="425841" y="102639"/>
                  </a:lnTo>
                  <a:lnTo>
                    <a:pt x="397414" y="68185"/>
                  </a:lnTo>
                  <a:lnTo>
                    <a:pt x="362960" y="39758"/>
                  </a:lnTo>
                  <a:lnTo>
                    <a:pt x="323416" y="18294"/>
                  </a:lnTo>
                  <a:lnTo>
                    <a:pt x="279717" y="4729"/>
                  </a:lnTo>
                  <a:lnTo>
                    <a:pt x="2328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6346" y="2813027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0" y="232800"/>
                  </a:moveTo>
                  <a:lnTo>
                    <a:pt x="4729" y="185882"/>
                  </a:lnTo>
                  <a:lnTo>
                    <a:pt x="18294" y="142183"/>
                  </a:lnTo>
                  <a:lnTo>
                    <a:pt x="39758" y="102639"/>
                  </a:lnTo>
                  <a:lnTo>
                    <a:pt x="68185" y="68185"/>
                  </a:lnTo>
                  <a:lnTo>
                    <a:pt x="102639" y="39758"/>
                  </a:lnTo>
                  <a:lnTo>
                    <a:pt x="142183" y="18294"/>
                  </a:lnTo>
                  <a:lnTo>
                    <a:pt x="185882" y="4729"/>
                  </a:lnTo>
                  <a:lnTo>
                    <a:pt x="232800" y="0"/>
                  </a:lnTo>
                  <a:lnTo>
                    <a:pt x="279717" y="4729"/>
                  </a:lnTo>
                  <a:lnTo>
                    <a:pt x="323416" y="18294"/>
                  </a:lnTo>
                  <a:lnTo>
                    <a:pt x="362960" y="39758"/>
                  </a:lnTo>
                  <a:lnTo>
                    <a:pt x="397414" y="68185"/>
                  </a:lnTo>
                  <a:lnTo>
                    <a:pt x="425841" y="102639"/>
                  </a:lnTo>
                  <a:lnTo>
                    <a:pt x="447305" y="142183"/>
                  </a:lnTo>
                  <a:lnTo>
                    <a:pt x="460870" y="185882"/>
                  </a:lnTo>
                  <a:lnTo>
                    <a:pt x="465600" y="232800"/>
                  </a:lnTo>
                  <a:lnTo>
                    <a:pt x="460870" y="279717"/>
                  </a:lnTo>
                  <a:lnTo>
                    <a:pt x="447305" y="323416"/>
                  </a:lnTo>
                  <a:lnTo>
                    <a:pt x="425841" y="362960"/>
                  </a:lnTo>
                  <a:lnTo>
                    <a:pt x="397414" y="397414"/>
                  </a:lnTo>
                  <a:lnTo>
                    <a:pt x="362960" y="425841"/>
                  </a:lnTo>
                  <a:lnTo>
                    <a:pt x="323416" y="447305"/>
                  </a:lnTo>
                  <a:lnTo>
                    <a:pt x="279717" y="460870"/>
                  </a:lnTo>
                  <a:lnTo>
                    <a:pt x="232800" y="465600"/>
                  </a:lnTo>
                  <a:lnTo>
                    <a:pt x="185882" y="460870"/>
                  </a:lnTo>
                  <a:lnTo>
                    <a:pt x="142183" y="447305"/>
                  </a:lnTo>
                  <a:lnTo>
                    <a:pt x="102639" y="425841"/>
                  </a:lnTo>
                  <a:lnTo>
                    <a:pt x="68185" y="397414"/>
                  </a:lnTo>
                  <a:lnTo>
                    <a:pt x="39758" y="362960"/>
                  </a:lnTo>
                  <a:lnTo>
                    <a:pt x="18294" y="323416"/>
                  </a:lnTo>
                  <a:lnTo>
                    <a:pt x="4729" y="279717"/>
                  </a:lnTo>
                  <a:lnTo>
                    <a:pt x="0" y="23280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961678" y="34362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6"/>
                </a:lnTo>
                <a:lnTo>
                  <a:pt x="27000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5685" y="34362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9691" y="343625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5"/>
                </a:lnTo>
                <a:lnTo>
                  <a:pt x="0" y="13500"/>
                </a:lnTo>
                <a:lnTo>
                  <a:pt x="0" y="20956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6"/>
                </a:lnTo>
                <a:lnTo>
                  <a:pt x="26999" y="6045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726884" y="3801912"/>
            <a:ext cx="645160" cy="645160"/>
            <a:chOff x="726884" y="3801912"/>
            <a:chExt cx="645160" cy="645160"/>
          </a:xfrm>
        </p:grpSpPr>
        <p:sp>
          <p:nvSpPr>
            <p:cNvPr id="66" name="object 66"/>
            <p:cNvSpPr/>
            <p:nvPr/>
          </p:nvSpPr>
          <p:spPr>
            <a:xfrm>
              <a:off x="731647" y="3806675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550"/>
                  </a:moveTo>
                  <a:lnTo>
                    <a:pt x="3443" y="270624"/>
                  </a:lnTo>
                  <a:lnTo>
                    <a:pt x="13444" y="225837"/>
                  </a:lnTo>
                  <a:lnTo>
                    <a:pt x="29513" y="183678"/>
                  </a:lnTo>
                  <a:lnTo>
                    <a:pt x="51159" y="144640"/>
                  </a:lnTo>
                  <a:lnTo>
                    <a:pt x="77889" y="109213"/>
                  </a:lnTo>
                  <a:lnTo>
                    <a:pt x="109213" y="77889"/>
                  </a:lnTo>
                  <a:lnTo>
                    <a:pt x="144640" y="51159"/>
                  </a:lnTo>
                  <a:lnTo>
                    <a:pt x="183678" y="29513"/>
                  </a:lnTo>
                  <a:lnTo>
                    <a:pt x="225837" y="13444"/>
                  </a:lnTo>
                  <a:lnTo>
                    <a:pt x="270624" y="3443"/>
                  </a:lnTo>
                  <a:lnTo>
                    <a:pt x="317550" y="0"/>
                  </a:lnTo>
                  <a:lnTo>
                    <a:pt x="364475" y="3443"/>
                  </a:lnTo>
                  <a:lnTo>
                    <a:pt x="409262" y="13444"/>
                  </a:lnTo>
                  <a:lnTo>
                    <a:pt x="451421" y="29513"/>
                  </a:lnTo>
                  <a:lnTo>
                    <a:pt x="490459" y="51159"/>
                  </a:lnTo>
                  <a:lnTo>
                    <a:pt x="525886" y="77889"/>
                  </a:lnTo>
                  <a:lnTo>
                    <a:pt x="557210" y="109213"/>
                  </a:lnTo>
                  <a:lnTo>
                    <a:pt x="583940" y="144640"/>
                  </a:lnTo>
                  <a:lnTo>
                    <a:pt x="605586" y="183678"/>
                  </a:lnTo>
                  <a:lnTo>
                    <a:pt x="621655" y="225837"/>
                  </a:lnTo>
                  <a:lnTo>
                    <a:pt x="631656" y="270624"/>
                  </a:lnTo>
                  <a:lnTo>
                    <a:pt x="635100" y="317550"/>
                  </a:lnTo>
                  <a:lnTo>
                    <a:pt x="631656" y="364475"/>
                  </a:lnTo>
                  <a:lnTo>
                    <a:pt x="621655" y="409262"/>
                  </a:lnTo>
                  <a:lnTo>
                    <a:pt x="605586" y="451421"/>
                  </a:lnTo>
                  <a:lnTo>
                    <a:pt x="583940" y="490459"/>
                  </a:lnTo>
                  <a:lnTo>
                    <a:pt x="557210" y="525886"/>
                  </a:lnTo>
                  <a:lnTo>
                    <a:pt x="525886" y="557210"/>
                  </a:lnTo>
                  <a:lnTo>
                    <a:pt x="490459" y="583940"/>
                  </a:lnTo>
                  <a:lnTo>
                    <a:pt x="451421" y="605586"/>
                  </a:lnTo>
                  <a:lnTo>
                    <a:pt x="409262" y="621655"/>
                  </a:lnTo>
                  <a:lnTo>
                    <a:pt x="364475" y="631656"/>
                  </a:lnTo>
                  <a:lnTo>
                    <a:pt x="317550" y="635100"/>
                  </a:lnTo>
                  <a:lnTo>
                    <a:pt x="270624" y="631656"/>
                  </a:lnTo>
                  <a:lnTo>
                    <a:pt x="225837" y="621655"/>
                  </a:lnTo>
                  <a:lnTo>
                    <a:pt x="183678" y="605586"/>
                  </a:lnTo>
                  <a:lnTo>
                    <a:pt x="144640" y="583940"/>
                  </a:lnTo>
                  <a:lnTo>
                    <a:pt x="109213" y="557210"/>
                  </a:lnTo>
                  <a:lnTo>
                    <a:pt x="77889" y="525886"/>
                  </a:lnTo>
                  <a:lnTo>
                    <a:pt x="51159" y="490459"/>
                  </a:lnTo>
                  <a:lnTo>
                    <a:pt x="29513" y="451421"/>
                  </a:lnTo>
                  <a:lnTo>
                    <a:pt x="13444" y="409262"/>
                  </a:lnTo>
                  <a:lnTo>
                    <a:pt x="3443" y="364475"/>
                  </a:lnTo>
                  <a:lnTo>
                    <a:pt x="0" y="31755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346" y="3891374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232800" y="0"/>
                  </a:moveTo>
                  <a:lnTo>
                    <a:pt x="185882" y="4729"/>
                  </a:lnTo>
                  <a:lnTo>
                    <a:pt x="142183" y="18294"/>
                  </a:lnTo>
                  <a:lnTo>
                    <a:pt x="102639" y="39758"/>
                  </a:lnTo>
                  <a:lnTo>
                    <a:pt x="68185" y="68185"/>
                  </a:lnTo>
                  <a:lnTo>
                    <a:pt x="39758" y="102639"/>
                  </a:lnTo>
                  <a:lnTo>
                    <a:pt x="18294" y="142183"/>
                  </a:lnTo>
                  <a:lnTo>
                    <a:pt x="4729" y="185882"/>
                  </a:lnTo>
                  <a:lnTo>
                    <a:pt x="0" y="232800"/>
                  </a:lnTo>
                  <a:lnTo>
                    <a:pt x="4729" y="279717"/>
                  </a:lnTo>
                  <a:lnTo>
                    <a:pt x="18294" y="323416"/>
                  </a:lnTo>
                  <a:lnTo>
                    <a:pt x="39758" y="362960"/>
                  </a:lnTo>
                  <a:lnTo>
                    <a:pt x="68185" y="397414"/>
                  </a:lnTo>
                  <a:lnTo>
                    <a:pt x="102639" y="425841"/>
                  </a:lnTo>
                  <a:lnTo>
                    <a:pt x="142183" y="447305"/>
                  </a:lnTo>
                  <a:lnTo>
                    <a:pt x="185882" y="460870"/>
                  </a:lnTo>
                  <a:lnTo>
                    <a:pt x="232800" y="465600"/>
                  </a:lnTo>
                  <a:lnTo>
                    <a:pt x="279717" y="460870"/>
                  </a:lnTo>
                  <a:lnTo>
                    <a:pt x="323416" y="447305"/>
                  </a:lnTo>
                  <a:lnTo>
                    <a:pt x="362960" y="425841"/>
                  </a:lnTo>
                  <a:lnTo>
                    <a:pt x="397414" y="397414"/>
                  </a:lnTo>
                  <a:lnTo>
                    <a:pt x="425841" y="362960"/>
                  </a:lnTo>
                  <a:lnTo>
                    <a:pt x="447305" y="323416"/>
                  </a:lnTo>
                  <a:lnTo>
                    <a:pt x="460870" y="279717"/>
                  </a:lnTo>
                  <a:lnTo>
                    <a:pt x="465599" y="232800"/>
                  </a:lnTo>
                  <a:lnTo>
                    <a:pt x="460870" y="185882"/>
                  </a:lnTo>
                  <a:lnTo>
                    <a:pt x="447305" y="142183"/>
                  </a:lnTo>
                  <a:lnTo>
                    <a:pt x="425841" y="102639"/>
                  </a:lnTo>
                  <a:lnTo>
                    <a:pt x="397414" y="68185"/>
                  </a:lnTo>
                  <a:lnTo>
                    <a:pt x="362960" y="39758"/>
                  </a:lnTo>
                  <a:lnTo>
                    <a:pt x="323416" y="18294"/>
                  </a:lnTo>
                  <a:lnTo>
                    <a:pt x="279717" y="4729"/>
                  </a:lnTo>
                  <a:lnTo>
                    <a:pt x="2328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6346" y="3891374"/>
              <a:ext cx="466090" cy="466090"/>
            </a:xfrm>
            <a:custGeom>
              <a:avLst/>
              <a:gdLst/>
              <a:ahLst/>
              <a:cxnLst/>
              <a:rect l="l" t="t" r="r" b="b"/>
              <a:pathLst>
                <a:path w="466090" h="466089">
                  <a:moveTo>
                    <a:pt x="0" y="232800"/>
                  </a:moveTo>
                  <a:lnTo>
                    <a:pt x="4729" y="185882"/>
                  </a:lnTo>
                  <a:lnTo>
                    <a:pt x="18294" y="142183"/>
                  </a:lnTo>
                  <a:lnTo>
                    <a:pt x="39758" y="102639"/>
                  </a:lnTo>
                  <a:lnTo>
                    <a:pt x="68185" y="68185"/>
                  </a:lnTo>
                  <a:lnTo>
                    <a:pt x="102639" y="39758"/>
                  </a:lnTo>
                  <a:lnTo>
                    <a:pt x="142183" y="18294"/>
                  </a:lnTo>
                  <a:lnTo>
                    <a:pt x="185882" y="4729"/>
                  </a:lnTo>
                  <a:lnTo>
                    <a:pt x="232800" y="0"/>
                  </a:lnTo>
                  <a:lnTo>
                    <a:pt x="279717" y="4729"/>
                  </a:lnTo>
                  <a:lnTo>
                    <a:pt x="323416" y="18294"/>
                  </a:lnTo>
                  <a:lnTo>
                    <a:pt x="362960" y="39758"/>
                  </a:lnTo>
                  <a:lnTo>
                    <a:pt x="397414" y="68185"/>
                  </a:lnTo>
                  <a:lnTo>
                    <a:pt x="425841" y="102639"/>
                  </a:lnTo>
                  <a:lnTo>
                    <a:pt x="447305" y="142183"/>
                  </a:lnTo>
                  <a:lnTo>
                    <a:pt x="460870" y="185882"/>
                  </a:lnTo>
                  <a:lnTo>
                    <a:pt x="465600" y="232800"/>
                  </a:lnTo>
                  <a:lnTo>
                    <a:pt x="460870" y="279717"/>
                  </a:lnTo>
                  <a:lnTo>
                    <a:pt x="447305" y="323416"/>
                  </a:lnTo>
                  <a:lnTo>
                    <a:pt x="425841" y="362960"/>
                  </a:lnTo>
                  <a:lnTo>
                    <a:pt x="397414" y="397414"/>
                  </a:lnTo>
                  <a:lnTo>
                    <a:pt x="362960" y="425841"/>
                  </a:lnTo>
                  <a:lnTo>
                    <a:pt x="323416" y="447305"/>
                  </a:lnTo>
                  <a:lnTo>
                    <a:pt x="279717" y="460870"/>
                  </a:lnTo>
                  <a:lnTo>
                    <a:pt x="232800" y="465600"/>
                  </a:lnTo>
                  <a:lnTo>
                    <a:pt x="185882" y="460870"/>
                  </a:lnTo>
                  <a:lnTo>
                    <a:pt x="142183" y="447305"/>
                  </a:lnTo>
                  <a:lnTo>
                    <a:pt x="102639" y="425841"/>
                  </a:lnTo>
                  <a:lnTo>
                    <a:pt x="68185" y="397414"/>
                  </a:lnTo>
                  <a:lnTo>
                    <a:pt x="39758" y="362960"/>
                  </a:lnTo>
                  <a:lnTo>
                    <a:pt x="18294" y="323416"/>
                  </a:lnTo>
                  <a:lnTo>
                    <a:pt x="4729" y="279717"/>
                  </a:lnTo>
                  <a:lnTo>
                    <a:pt x="0" y="232800"/>
                  </a:lnTo>
                  <a:close/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961678" y="451437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4" y="27000"/>
                </a:lnTo>
                <a:lnTo>
                  <a:pt x="20955" y="27000"/>
                </a:lnTo>
                <a:lnTo>
                  <a:pt x="27000" y="20955"/>
                </a:lnTo>
                <a:lnTo>
                  <a:pt x="27000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5685" y="451437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5"/>
                </a:lnTo>
                <a:lnTo>
                  <a:pt x="26999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9691" y="451437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0955" y="0"/>
                </a:moveTo>
                <a:lnTo>
                  <a:pt x="6044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4" y="27000"/>
                </a:lnTo>
                <a:lnTo>
                  <a:pt x="20955" y="27000"/>
                </a:lnTo>
                <a:lnTo>
                  <a:pt x="26999" y="20955"/>
                </a:lnTo>
                <a:lnTo>
                  <a:pt x="26999" y="6044"/>
                </a:lnTo>
                <a:lnTo>
                  <a:pt x="20955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6586718" y="405891"/>
            <a:ext cx="1256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494949"/>
                </a:solidFill>
              </a:rPr>
              <a:t>Chapters</a:t>
            </a:r>
            <a:endParaRPr sz="2800"/>
          </a:p>
        </p:txBody>
      </p:sp>
      <p:sp>
        <p:nvSpPr>
          <p:cNvPr id="73" name="object 73"/>
          <p:cNvSpPr txBox="1"/>
          <p:nvPr/>
        </p:nvSpPr>
        <p:spPr>
          <a:xfrm>
            <a:off x="1742932" y="520700"/>
            <a:ext cx="2056130" cy="782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sz="1800" spc="-130" dirty="0">
                <a:solidFill>
                  <a:srgbClr val="77C6FC"/>
                </a:solidFill>
                <a:latin typeface="Tahoma"/>
                <a:cs typeface="Tahoma"/>
              </a:rPr>
              <a:t>Data</a:t>
            </a:r>
            <a:r>
              <a:rPr sz="1800" spc="-165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77C6FC"/>
                </a:solidFill>
                <a:latin typeface="Tahoma"/>
                <a:cs typeface="Tahoma"/>
              </a:rPr>
              <a:t>Understanding </a:t>
            </a:r>
            <a:r>
              <a:rPr sz="1600" spc="-180" dirty="0">
                <a:solidFill>
                  <a:srgbClr val="494949"/>
                </a:solidFill>
                <a:latin typeface="Tahoma"/>
                <a:cs typeface="Tahoma"/>
              </a:rPr>
              <a:t>We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need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to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know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what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/>
                <a:cs typeface="Tahoma"/>
              </a:rPr>
              <a:t>we </a:t>
            </a:r>
            <a:r>
              <a:rPr sz="1600" spc="-20" dirty="0">
                <a:solidFill>
                  <a:srgbClr val="494949"/>
                </a:solidFill>
                <a:latin typeface="Tahoma"/>
                <a:cs typeface="Tahoma"/>
              </a:rPr>
              <a:t>have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28866" y="1599691"/>
            <a:ext cx="2834299" cy="19699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670" marR="31750">
              <a:lnSpc>
                <a:spcPct val="98900"/>
              </a:lnSpc>
              <a:spcBef>
                <a:spcPts val="120"/>
              </a:spcBef>
            </a:pPr>
            <a:r>
              <a:rPr sz="1800" spc="-130" dirty="0">
                <a:solidFill>
                  <a:srgbClr val="77C6FC"/>
                </a:solidFill>
                <a:latin typeface="Tahoma"/>
                <a:cs typeface="Tahoma"/>
              </a:rPr>
              <a:t>Data</a:t>
            </a:r>
            <a:r>
              <a:rPr sz="1800" spc="-175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lang="en-US" sz="1800" spc="-70" dirty="0">
                <a:solidFill>
                  <a:srgbClr val="77C6FC"/>
                </a:solidFill>
                <a:latin typeface="Tahoma"/>
                <a:cs typeface="Tahoma"/>
              </a:rPr>
              <a:t>Preprocessing</a:t>
            </a:r>
            <a:r>
              <a:rPr sz="1800" spc="-10" dirty="0">
                <a:solidFill>
                  <a:srgbClr val="77C6FC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Transformation,</a:t>
            </a:r>
            <a:r>
              <a:rPr sz="1600" spc="-10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Tahoma"/>
                <a:cs typeface="Tahoma"/>
              </a:rPr>
              <a:t>manipulation, reduce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Tahoma"/>
                <a:cs typeface="Tahoma"/>
              </a:rPr>
              <a:t>noise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4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make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Tahoma"/>
                <a:cs typeface="Tahoma"/>
              </a:rPr>
              <a:t>data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suitable</a:t>
            </a:r>
            <a:endParaRPr sz="1600" dirty="0">
              <a:latin typeface="Tahoma"/>
              <a:cs typeface="Tahoma"/>
            </a:endParaRPr>
          </a:p>
          <a:p>
            <a:pPr marL="26034">
              <a:lnSpc>
                <a:spcPct val="100000"/>
              </a:lnSpc>
              <a:spcBef>
                <a:spcPts val="1360"/>
              </a:spcBef>
            </a:pPr>
            <a:r>
              <a:rPr lang="en-US" spc="-10" dirty="0">
                <a:solidFill>
                  <a:srgbClr val="77C6FC"/>
                </a:solidFill>
                <a:latin typeface="Tahoma"/>
                <a:cs typeface="Tahoma"/>
              </a:rPr>
              <a:t>Visualization by Tableau  </a:t>
            </a:r>
            <a:r>
              <a:rPr lang="en-US" sz="1600" spc="-30" dirty="0">
                <a:solidFill>
                  <a:srgbClr val="494949"/>
                </a:solidFill>
                <a:latin typeface="Tahoma"/>
                <a:cs typeface="Tahoma"/>
              </a:rPr>
              <a:t>Use</a:t>
            </a:r>
            <a:r>
              <a:rPr lang="en-US" sz="1600" spc="-45" dirty="0">
                <a:solidFill>
                  <a:srgbClr val="494949"/>
                </a:solidFill>
                <a:latin typeface="Tahoma"/>
                <a:cs typeface="Tahoma"/>
              </a:rPr>
              <a:t> to create interactive visualizations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42932" y="3757676"/>
            <a:ext cx="191325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10" dirty="0">
                <a:solidFill>
                  <a:srgbClr val="77C6FC"/>
                </a:solidFill>
                <a:latin typeface="Tahoma"/>
                <a:cs typeface="Tahoma"/>
              </a:rPr>
              <a:t>Conclusion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ts val="1910"/>
              </a:lnSpc>
            </a:pPr>
            <a:r>
              <a:rPr sz="1600" spc="-114" dirty="0">
                <a:solidFill>
                  <a:srgbClr val="494949"/>
                </a:solidFill>
                <a:latin typeface="Tahoma"/>
                <a:cs typeface="Tahoma"/>
              </a:rPr>
              <a:t>Key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/>
                <a:cs typeface="Tahoma"/>
              </a:rPr>
              <a:t>points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outcome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13034" y="717803"/>
            <a:ext cx="2590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02716" y="1796795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00334" y="2875788"/>
            <a:ext cx="284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96366" y="3954779"/>
            <a:ext cx="292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04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3224312"/>
            <a:ext cx="597535" cy="1777364"/>
            <a:chOff x="-4762" y="3224312"/>
            <a:chExt cx="597535" cy="1777364"/>
          </a:xfrm>
        </p:grpSpPr>
        <p:sp>
          <p:nvSpPr>
            <p:cNvPr id="3" name="object 3"/>
            <p:cNvSpPr/>
            <p:nvPr/>
          </p:nvSpPr>
          <p:spPr>
            <a:xfrm>
              <a:off x="302999" y="3359374"/>
              <a:ext cx="152400" cy="957580"/>
            </a:xfrm>
            <a:custGeom>
              <a:avLst/>
              <a:gdLst/>
              <a:ahLst/>
              <a:cxnLst/>
              <a:rect l="l" t="t" r="r" b="b"/>
              <a:pathLst>
                <a:path w="152400" h="957579">
                  <a:moveTo>
                    <a:pt x="151800" y="957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32549"/>
              <a:ext cx="447040" cy="664210"/>
            </a:xfrm>
            <a:custGeom>
              <a:avLst/>
              <a:gdLst/>
              <a:ahLst/>
              <a:cxnLst/>
              <a:rect l="l" t="t" r="r" b="b"/>
              <a:pathLst>
                <a:path w="447040" h="664210">
                  <a:moveTo>
                    <a:pt x="0" y="663900"/>
                  </a:moveTo>
                  <a:lnTo>
                    <a:pt x="44670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213" y="41728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9"/>
                  </a:lnTo>
                  <a:lnTo>
                    <a:pt x="27187" y="57655"/>
                  </a:lnTo>
                  <a:lnTo>
                    <a:pt x="7175" y="96361"/>
                  </a:lnTo>
                  <a:lnTo>
                    <a:pt x="0" y="140975"/>
                  </a:lnTo>
                  <a:lnTo>
                    <a:pt x="7175" y="185869"/>
                  </a:lnTo>
                  <a:lnTo>
                    <a:pt x="27187" y="224745"/>
                  </a:lnTo>
                  <a:lnTo>
                    <a:pt x="57763" y="255329"/>
                  </a:lnTo>
                  <a:lnTo>
                    <a:pt x="96633" y="275347"/>
                  </a:lnTo>
                  <a:lnTo>
                    <a:pt x="141524" y="282525"/>
                  </a:lnTo>
                  <a:lnTo>
                    <a:pt x="186150" y="275347"/>
                  </a:lnTo>
                  <a:lnTo>
                    <a:pt x="224863" y="255329"/>
                  </a:lnTo>
                  <a:lnTo>
                    <a:pt x="255364" y="224745"/>
                  </a:lnTo>
                  <a:lnTo>
                    <a:pt x="275351" y="185869"/>
                  </a:lnTo>
                  <a:lnTo>
                    <a:pt x="282524" y="140975"/>
                  </a:lnTo>
                  <a:lnTo>
                    <a:pt x="275351" y="96361"/>
                  </a:lnTo>
                  <a:lnTo>
                    <a:pt x="255364" y="57655"/>
                  </a:lnTo>
                  <a:lnTo>
                    <a:pt x="224863" y="27159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738" y="41677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788" y="7479"/>
                  </a:lnTo>
                  <a:lnTo>
                    <a:pt x="59702" y="28279"/>
                  </a:lnTo>
                  <a:lnTo>
                    <a:pt x="28121" y="59939"/>
                  </a:lnTo>
                  <a:lnTo>
                    <a:pt x="7427" y="99999"/>
                  </a:lnTo>
                  <a:lnTo>
                    <a:pt x="0" y="145999"/>
                  </a:lnTo>
                  <a:lnTo>
                    <a:pt x="7427" y="192270"/>
                  </a:lnTo>
                  <a:lnTo>
                    <a:pt x="28121" y="232499"/>
                  </a:lnTo>
                  <a:lnTo>
                    <a:pt x="59702" y="264250"/>
                  </a:lnTo>
                  <a:lnTo>
                    <a:pt x="99788" y="285087"/>
                  </a:lnTo>
                  <a:lnTo>
                    <a:pt x="145999" y="292574"/>
                  </a:lnTo>
                  <a:lnTo>
                    <a:pt x="191999" y="285087"/>
                  </a:lnTo>
                  <a:lnTo>
                    <a:pt x="195822" y="283099"/>
                  </a:lnTo>
                  <a:lnTo>
                    <a:pt x="145999" y="283099"/>
                  </a:lnTo>
                  <a:lnTo>
                    <a:pt x="118399" y="280275"/>
                  </a:lnTo>
                  <a:lnTo>
                    <a:pt x="69450" y="259580"/>
                  </a:lnTo>
                  <a:lnTo>
                    <a:pt x="32433" y="222805"/>
                  </a:lnTo>
                  <a:lnTo>
                    <a:pt x="11745" y="173692"/>
                  </a:lnTo>
                  <a:lnTo>
                    <a:pt x="8924" y="145999"/>
                  </a:lnTo>
                  <a:lnTo>
                    <a:pt x="11745" y="118639"/>
                  </a:lnTo>
                  <a:lnTo>
                    <a:pt x="32433" y="69760"/>
                  </a:lnTo>
                  <a:lnTo>
                    <a:pt x="69450" y="32751"/>
                  </a:lnTo>
                  <a:lnTo>
                    <a:pt x="118399" y="12218"/>
                  </a:lnTo>
                  <a:lnTo>
                    <a:pt x="145999" y="9474"/>
                  </a:lnTo>
                  <a:lnTo>
                    <a:pt x="195842" y="9474"/>
                  </a:lnTo>
                  <a:lnTo>
                    <a:pt x="191999" y="7479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5842" y="9474"/>
                  </a:moveTo>
                  <a:lnTo>
                    <a:pt x="145999" y="9474"/>
                  </a:lnTo>
                  <a:lnTo>
                    <a:pt x="173374" y="12218"/>
                  </a:lnTo>
                  <a:lnTo>
                    <a:pt x="199021" y="20134"/>
                  </a:lnTo>
                  <a:lnTo>
                    <a:pt x="242424" y="49599"/>
                  </a:lnTo>
                  <a:lnTo>
                    <a:pt x="271878" y="92999"/>
                  </a:lnTo>
                  <a:lnTo>
                    <a:pt x="282524" y="145999"/>
                  </a:lnTo>
                  <a:lnTo>
                    <a:pt x="279785" y="173692"/>
                  </a:lnTo>
                  <a:lnTo>
                    <a:pt x="259269" y="222805"/>
                  </a:lnTo>
                  <a:lnTo>
                    <a:pt x="222264" y="259580"/>
                  </a:lnTo>
                  <a:lnTo>
                    <a:pt x="173374" y="280275"/>
                  </a:lnTo>
                  <a:lnTo>
                    <a:pt x="145999" y="283099"/>
                  </a:lnTo>
                  <a:lnTo>
                    <a:pt x="195822" y="283099"/>
                  </a:lnTo>
                  <a:lnTo>
                    <a:pt x="232059" y="264250"/>
                  </a:lnTo>
                  <a:lnTo>
                    <a:pt x="263719" y="232499"/>
                  </a:lnTo>
                  <a:lnTo>
                    <a:pt x="284519" y="192270"/>
                  </a:lnTo>
                  <a:lnTo>
                    <a:pt x="291999" y="145999"/>
                  </a:lnTo>
                  <a:lnTo>
                    <a:pt x="284519" y="99999"/>
                  </a:lnTo>
                  <a:lnTo>
                    <a:pt x="263719" y="59939"/>
                  </a:lnTo>
                  <a:lnTo>
                    <a:pt x="232059" y="28279"/>
                  </a:lnTo>
                  <a:lnTo>
                    <a:pt x="195842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12" y="4230224"/>
              <a:ext cx="167725" cy="1677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1043" y="3226831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0"/>
                  </a:moveTo>
                  <a:lnTo>
                    <a:pt x="98673" y="7351"/>
                  </a:lnTo>
                  <a:lnTo>
                    <a:pt x="59059" y="27814"/>
                  </a:lnTo>
                  <a:lnTo>
                    <a:pt x="27829" y="59005"/>
                  </a:lnTo>
                  <a:lnTo>
                    <a:pt x="7352" y="98537"/>
                  </a:lnTo>
                  <a:lnTo>
                    <a:pt x="0" y="144024"/>
                  </a:lnTo>
                  <a:lnTo>
                    <a:pt x="7352" y="189651"/>
                  </a:lnTo>
                  <a:lnTo>
                    <a:pt x="27829" y="229265"/>
                  </a:lnTo>
                  <a:lnTo>
                    <a:pt x="59059" y="260496"/>
                  </a:lnTo>
                  <a:lnTo>
                    <a:pt x="98673" y="280973"/>
                  </a:lnTo>
                  <a:lnTo>
                    <a:pt x="144300" y="288325"/>
                  </a:lnTo>
                  <a:lnTo>
                    <a:pt x="189922" y="280973"/>
                  </a:lnTo>
                  <a:lnTo>
                    <a:pt x="229536" y="260496"/>
                  </a:lnTo>
                  <a:lnTo>
                    <a:pt x="260768" y="229265"/>
                  </a:lnTo>
                  <a:lnTo>
                    <a:pt x="281247" y="189651"/>
                  </a:lnTo>
                  <a:lnTo>
                    <a:pt x="288601" y="144024"/>
                  </a:lnTo>
                  <a:lnTo>
                    <a:pt x="281247" y="98537"/>
                  </a:lnTo>
                  <a:lnTo>
                    <a:pt x="260768" y="59005"/>
                  </a:lnTo>
                  <a:lnTo>
                    <a:pt x="229536" y="27814"/>
                  </a:lnTo>
                  <a:lnTo>
                    <a:pt x="189922" y="7351"/>
                  </a:lnTo>
                  <a:lnTo>
                    <a:pt x="1443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789" y="3224312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70" h="293370">
                  <a:moveTo>
                    <a:pt x="146555" y="0"/>
                  </a:moveTo>
                  <a:lnTo>
                    <a:pt x="100263" y="7479"/>
                  </a:lnTo>
                  <a:lnTo>
                    <a:pt x="60036" y="28298"/>
                  </a:lnTo>
                  <a:lnTo>
                    <a:pt x="28299" y="60033"/>
                  </a:lnTo>
                  <a:lnTo>
                    <a:pt x="7479" y="100256"/>
                  </a:lnTo>
                  <a:lnTo>
                    <a:pt x="0" y="146542"/>
                  </a:lnTo>
                  <a:lnTo>
                    <a:pt x="7479" y="192969"/>
                  </a:lnTo>
                  <a:lnTo>
                    <a:pt x="28299" y="233278"/>
                  </a:lnTo>
                  <a:lnTo>
                    <a:pt x="60036" y="265057"/>
                  </a:lnTo>
                  <a:lnTo>
                    <a:pt x="100263" y="285893"/>
                  </a:lnTo>
                  <a:lnTo>
                    <a:pt x="146555" y="293375"/>
                  </a:lnTo>
                  <a:lnTo>
                    <a:pt x="176090" y="288601"/>
                  </a:lnTo>
                  <a:lnTo>
                    <a:pt x="146555" y="288601"/>
                  </a:lnTo>
                  <a:lnTo>
                    <a:pt x="117902" y="285700"/>
                  </a:lnTo>
                  <a:lnTo>
                    <a:pt x="67233" y="264318"/>
                  </a:lnTo>
                  <a:lnTo>
                    <a:pt x="28934" y="225976"/>
                  </a:lnTo>
                  <a:lnTo>
                    <a:pt x="7633" y="175198"/>
                  </a:lnTo>
                  <a:lnTo>
                    <a:pt x="4773" y="146542"/>
                  </a:lnTo>
                  <a:lnTo>
                    <a:pt x="7633" y="118014"/>
                  </a:lnTo>
                  <a:lnTo>
                    <a:pt x="28934" y="67272"/>
                  </a:lnTo>
                  <a:lnTo>
                    <a:pt x="67233" y="28933"/>
                  </a:lnTo>
                  <a:lnTo>
                    <a:pt x="117902" y="7632"/>
                  </a:lnTo>
                  <a:lnTo>
                    <a:pt x="146555" y="4772"/>
                  </a:lnTo>
                  <a:lnTo>
                    <a:pt x="176092" y="4772"/>
                  </a:lnTo>
                  <a:lnTo>
                    <a:pt x="146555" y="0"/>
                  </a:lnTo>
                  <a:close/>
                </a:path>
                <a:path w="293370" h="293370">
                  <a:moveTo>
                    <a:pt x="176092" y="4772"/>
                  </a:moveTo>
                  <a:lnTo>
                    <a:pt x="146555" y="4772"/>
                  </a:lnTo>
                  <a:lnTo>
                    <a:pt x="175205" y="7632"/>
                  </a:lnTo>
                  <a:lnTo>
                    <a:pt x="201857" y="15861"/>
                  </a:lnTo>
                  <a:lnTo>
                    <a:pt x="247051" y="46324"/>
                  </a:lnTo>
                  <a:lnTo>
                    <a:pt x="277409" y="91379"/>
                  </a:lnTo>
                  <a:lnTo>
                    <a:pt x="288601" y="146542"/>
                  </a:lnTo>
                  <a:lnTo>
                    <a:pt x="285703" y="175198"/>
                  </a:lnTo>
                  <a:lnTo>
                    <a:pt x="264324" y="225976"/>
                  </a:lnTo>
                  <a:lnTo>
                    <a:pt x="225981" y="264318"/>
                  </a:lnTo>
                  <a:lnTo>
                    <a:pt x="175205" y="285700"/>
                  </a:lnTo>
                  <a:lnTo>
                    <a:pt x="146555" y="288601"/>
                  </a:lnTo>
                  <a:lnTo>
                    <a:pt x="176090" y="288601"/>
                  </a:lnTo>
                  <a:lnTo>
                    <a:pt x="233064" y="265057"/>
                  </a:lnTo>
                  <a:lnTo>
                    <a:pt x="264799" y="233278"/>
                  </a:lnTo>
                  <a:lnTo>
                    <a:pt x="285619" y="192969"/>
                  </a:lnTo>
                  <a:lnTo>
                    <a:pt x="293098" y="146542"/>
                  </a:lnTo>
                  <a:lnTo>
                    <a:pt x="285619" y="100256"/>
                  </a:lnTo>
                  <a:lnTo>
                    <a:pt x="264799" y="60033"/>
                  </a:lnTo>
                  <a:lnTo>
                    <a:pt x="233064" y="28298"/>
                  </a:lnTo>
                  <a:lnTo>
                    <a:pt x="192841" y="7479"/>
                  </a:lnTo>
                  <a:lnTo>
                    <a:pt x="176092" y="4772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87" y="3260801"/>
              <a:ext cx="220097" cy="22038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33900" y="-4762"/>
            <a:ext cx="2110105" cy="1156970"/>
            <a:chOff x="7033900" y="-4762"/>
            <a:chExt cx="2110105" cy="1156970"/>
          </a:xfrm>
        </p:grpSpPr>
        <p:sp>
          <p:nvSpPr>
            <p:cNvPr id="12" name="object 12"/>
            <p:cNvSpPr/>
            <p:nvPr/>
          </p:nvSpPr>
          <p:spPr>
            <a:xfrm>
              <a:off x="7196973" y="295099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100" y="542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4074" y="0"/>
              <a:ext cx="785495" cy="829944"/>
            </a:xfrm>
            <a:custGeom>
              <a:avLst/>
              <a:gdLst/>
              <a:ahLst/>
              <a:cxnLst/>
              <a:rect l="l" t="t" r="r" b="b"/>
              <a:pathLst>
                <a:path w="785495" h="829944">
                  <a:moveTo>
                    <a:pt x="785130" y="0"/>
                  </a:moveTo>
                  <a:lnTo>
                    <a:pt x="0" y="829774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750" y="53194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0"/>
                  </a:moveTo>
                  <a:lnTo>
                    <a:pt x="239949" y="3746"/>
                  </a:lnTo>
                  <a:lnTo>
                    <a:pt x="195868" y="14591"/>
                  </a:lnTo>
                  <a:lnTo>
                    <a:pt x="154768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5"/>
                  </a:lnTo>
                  <a:lnTo>
                    <a:pt x="3747" y="332356"/>
                  </a:lnTo>
                  <a:lnTo>
                    <a:pt x="14596" y="376441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1"/>
                  </a:lnTo>
                  <a:lnTo>
                    <a:pt x="117239" y="517061"/>
                  </a:lnTo>
                  <a:lnTo>
                    <a:pt x="154768" y="540346"/>
                  </a:lnTo>
                  <a:lnTo>
                    <a:pt x="195868" y="557706"/>
                  </a:lnTo>
                  <a:lnTo>
                    <a:pt x="239949" y="568553"/>
                  </a:lnTo>
                  <a:lnTo>
                    <a:pt x="286424" y="572300"/>
                  </a:lnTo>
                  <a:lnTo>
                    <a:pt x="332905" y="568553"/>
                  </a:lnTo>
                  <a:lnTo>
                    <a:pt x="376990" y="557706"/>
                  </a:lnTo>
                  <a:lnTo>
                    <a:pt x="418091" y="540346"/>
                  </a:lnTo>
                  <a:lnTo>
                    <a:pt x="455621" y="517061"/>
                  </a:lnTo>
                  <a:lnTo>
                    <a:pt x="488990" y="488441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1"/>
                  </a:lnTo>
                  <a:lnTo>
                    <a:pt x="569103" y="332356"/>
                  </a:lnTo>
                  <a:lnTo>
                    <a:pt x="572850" y="285875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1" y="31943"/>
                  </a:lnTo>
                  <a:lnTo>
                    <a:pt x="376990" y="14591"/>
                  </a:lnTo>
                  <a:lnTo>
                    <a:pt x="332905" y="3746"/>
                  </a:lnTo>
                  <a:lnTo>
                    <a:pt x="28642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4299" y="52694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5" y="0"/>
                  </a:moveTo>
                  <a:lnTo>
                    <a:pt x="243735" y="3811"/>
                  </a:lnTo>
                  <a:lnTo>
                    <a:pt x="199002" y="14845"/>
                  </a:lnTo>
                  <a:lnTo>
                    <a:pt x="157277" y="32499"/>
                  </a:lnTo>
                  <a:lnTo>
                    <a:pt x="119162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1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4"/>
                  </a:lnTo>
                  <a:lnTo>
                    <a:pt x="119162" y="526117"/>
                  </a:lnTo>
                  <a:lnTo>
                    <a:pt x="157277" y="549810"/>
                  </a:lnTo>
                  <a:lnTo>
                    <a:pt x="199002" y="567475"/>
                  </a:lnTo>
                  <a:lnTo>
                    <a:pt x="243735" y="578513"/>
                  </a:lnTo>
                  <a:lnTo>
                    <a:pt x="290875" y="582325"/>
                  </a:lnTo>
                  <a:lnTo>
                    <a:pt x="338022" y="578513"/>
                  </a:lnTo>
                  <a:lnTo>
                    <a:pt x="360977" y="572850"/>
                  </a:lnTo>
                  <a:lnTo>
                    <a:pt x="290875" y="572850"/>
                  </a:lnTo>
                  <a:lnTo>
                    <a:pt x="234008" y="567093"/>
                  </a:lnTo>
                  <a:lnTo>
                    <a:pt x="181106" y="550625"/>
                  </a:lnTo>
                  <a:lnTo>
                    <a:pt x="133220" y="524651"/>
                  </a:lnTo>
                  <a:lnTo>
                    <a:pt x="91400" y="490374"/>
                  </a:lnTo>
                  <a:lnTo>
                    <a:pt x="57114" y="448543"/>
                  </a:lnTo>
                  <a:lnTo>
                    <a:pt x="31141" y="400656"/>
                  </a:lnTo>
                  <a:lnTo>
                    <a:pt x="14679" y="347753"/>
                  </a:lnTo>
                  <a:lnTo>
                    <a:pt x="8925" y="290875"/>
                  </a:lnTo>
                  <a:lnTo>
                    <a:pt x="14679" y="234248"/>
                  </a:lnTo>
                  <a:lnTo>
                    <a:pt x="31141" y="181381"/>
                  </a:lnTo>
                  <a:lnTo>
                    <a:pt x="57114" y="133529"/>
                  </a:lnTo>
                  <a:lnTo>
                    <a:pt x="91400" y="91950"/>
                  </a:lnTo>
                  <a:lnTo>
                    <a:pt x="133220" y="57432"/>
                  </a:lnTo>
                  <a:lnTo>
                    <a:pt x="181106" y="31484"/>
                  </a:lnTo>
                  <a:lnTo>
                    <a:pt x="234008" y="15151"/>
                  </a:lnTo>
                  <a:lnTo>
                    <a:pt x="290875" y="9475"/>
                  </a:lnTo>
                  <a:lnTo>
                    <a:pt x="360987" y="9475"/>
                  </a:lnTo>
                  <a:lnTo>
                    <a:pt x="338022" y="3811"/>
                  </a:lnTo>
                  <a:lnTo>
                    <a:pt x="290875" y="0"/>
                  </a:lnTo>
                  <a:close/>
                </a:path>
                <a:path w="582295" h="582930">
                  <a:moveTo>
                    <a:pt x="360987" y="9475"/>
                  </a:moveTo>
                  <a:lnTo>
                    <a:pt x="290875" y="9475"/>
                  </a:lnTo>
                  <a:lnTo>
                    <a:pt x="347748" y="15151"/>
                  </a:lnTo>
                  <a:lnTo>
                    <a:pt x="400597" y="31484"/>
                  </a:lnTo>
                  <a:lnTo>
                    <a:pt x="448322" y="57432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4"/>
                  </a:lnTo>
                  <a:lnTo>
                    <a:pt x="448322" y="524651"/>
                  </a:lnTo>
                  <a:lnTo>
                    <a:pt x="400597" y="550625"/>
                  </a:lnTo>
                  <a:lnTo>
                    <a:pt x="347748" y="567093"/>
                  </a:lnTo>
                  <a:lnTo>
                    <a:pt x="290875" y="572850"/>
                  </a:lnTo>
                  <a:lnTo>
                    <a:pt x="360977" y="572850"/>
                  </a:lnTo>
                  <a:lnTo>
                    <a:pt x="424490" y="549810"/>
                  </a:lnTo>
                  <a:lnTo>
                    <a:pt x="462608" y="526117"/>
                  </a:lnTo>
                  <a:lnTo>
                    <a:pt x="496513" y="496994"/>
                  </a:lnTo>
                  <a:lnTo>
                    <a:pt x="525602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1"/>
                  </a:lnTo>
                  <a:lnTo>
                    <a:pt x="581775" y="290875"/>
                  </a:lnTo>
                  <a:lnTo>
                    <a:pt x="577963" y="243735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2" y="119161"/>
                  </a:lnTo>
                  <a:lnTo>
                    <a:pt x="496513" y="85259"/>
                  </a:lnTo>
                  <a:lnTo>
                    <a:pt x="462608" y="56171"/>
                  </a:lnTo>
                  <a:lnTo>
                    <a:pt x="424490" y="32499"/>
                  </a:lnTo>
                  <a:lnTo>
                    <a:pt x="382761" y="14845"/>
                  </a:lnTo>
                  <a:lnTo>
                    <a:pt x="36098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1200" y="60439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9"/>
                  </a:lnTo>
                  <a:lnTo>
                    <a:pt x="0" y="213426"/>
                  </a:lnTo>
                  <a:lnTo>
                    <a:pt x="5653" y="262481"/>
                  </a:lnTo>
                  <a:lnTo>
                    <a:pt x="21757" y="307520"/>
                  </a:lnTo>
                  <a:lnTo>
                    <a:pt x="47023" y="347255"/>
                  </a:lnTo>
                  <a:lnTo>
                    <a:pt x="80165" y="380400"/>
                  </a:lnTo>
                  <a:lnTo>
                    <a:pt x="119895" y="405667"/>
                  </a:lnTo>
                  <a:lnTo>
                    <a:pt x="164927" y="421772"/>
                  </a:lnTo>
                  <a:lnTo>
                    <a:pt x="213974" y="427426"/>
                  </a:lnTo>
                  <a:lnTo>
                    <a:pt x="263030" y="421772"/>
                  </a:lnTo>
                  <a:lnTo>
                    <a:pt x="308069" y="405667"/>
                  </a:lnTo>
                  <a:lnTo>
                    <a:pt x="347804" y="380400"/>
                  </a:lnTo>
                  <a:lnTo>
                    <a:pt x="380949" y="347255"/>
                  </a:lnTo>
                  <a:lnTo>
                    <a:pt x="406216" y="307520"/>
                  </a:lnTo>
                  <a:lnTo>
                    <a:pt x="422320" y="262481"/>
                  </a:lnTo>
                  <a:lnTo>
                    <a:pt x="427974" y="213426"/>
                  </a:lnTo>
                  <a:lnTo>
                    <a:pt x="422320" y="164409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6750" y="59937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0"/>
                  </a:moveTo>
                  <a:lnTo>
                    <a:pt x="168250" y="5784"/>
                  </a:lnTo>
                  <a:lnTo>
                    <a:pt x="122239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9" y="415186"/>
                  </a:lnTo>
                  <a:lnTo>
                    <a:pt x="168250" y="431664"/>
                  </a:lnTo>
                  <a:lnTo>
                    <a:pt x="218424" y="437450"/>
                  </a:lnTo>
                  <a:lnTo>
                    <a:pt x="268428" y="431664"/>
                  </a:lnTo>
                  <a:lnTo>
                    <a:pt x="278717" y="427974"/>
                  </a:lnTo>
                  <a:lnTo>
                    <a:pt x="218424" y="427974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1"/>
                  </a:lnTo>
                  <a:lnTo>
                    <a:pt x="70199" y="366674"/>
                  </a:lnTo>
                  <a:lnTo>
                    <a:pt x="44632" y="335684"/>
                  </a:lnTo>
                  <a:lnTo>
                    <a:pt x="25337" y="300090"/>
                  </a:lnTo>
                  <a:lnTo>
                    <a:pt x="13148" y="260731"/>
                  </a:lnTo>
                  <a:lnTo>
                    <a:pt x="8900" y="218450"/>
                  </a:lnTo>
                  <a:lnTo>
                    <a:pt x="13148" y="176489"/>
                  </a:lnTo>
                  <a:lnTo>
                    <a:pt x="25337" y="137300"/>
                  </a:lnTo>
                  <a:lnTo>
                    <a:pt x="44632" y="101766"/>
                  </a:lnTo>
                  <a:lnTo>
                    <a:pt x="70199" y="70774"/>
                  </a:lnTo>
                  <a:lnTo>
                    <a:pt x="101199" y="45217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19" y="9474"/>
                  </a:lnTo>
                  <a:lnTo>
                    <a:pt x="268428" y="5784"/>
                  </a:lnTo>
                  <a:lnTo>
                    <a:pt x="218424" y="0"/>
                  </a:lnTo>
                  <a:close/>
                </a:path>
                <a:path w="436879" h="437515">
                  <a:moveTo>
                    <a:pt x="278719" y="9474"/>
                  </a:moveTo>
                  <a:lnTo>
                    <a:pt x="218424" y="9474"/>
                  </a:lnTo>
                  <a:lnTo>
                    <a:pt x="260631" y="13726"/>
                  </a:lnTo>
                  <a:lnTo>
                    <a:pt x="299800" y="25921"/>
                  </a:lnTo>
                  <a:lnTo>
                    <a:pt x="335200" y="45217"/>
                  </a:lnTo>
                  <a:lnTo>
                    <a:pt x="366100" y="70774"/>
                  </a:lnTo>
                  <a:lnTo>
                    <a:pt x="391667" y="101766"/>
                  </a:lnTo>
                  <a:lnTo>
                    <a:pt x="410962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2" y="300090"/>
                  </a:lnTo>
                  <a:lnTo>
                    <a:pt x="391667" y="335684"/>
                  </a:lnTo>
                  <a:lnTo>
                    <a:pt x="366100" y="366674"/>
                  </a:lnTo>
                  <a:lnTo>
                    <a:pt x="335200" y="392241"/>
                  </a:lnTo>
                  <a:lnTo>
                    <a:pt x="299800" y="411537"/>
                  </a:lnTo>
                  <a:lnTo>
                    <a:pt x="260631" y="423726"/>
                  </a:lnTo>
                  <a:lnTo>
                    <a:pt x="218424" y="427974"/>
                  </a:lnTo>
                  <a:lnTo>
                    <a:pt x="278717" y="427974"/>
                  </a:lnTo>
                  <a:lnTo>
                    <a:pt x="354940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40" y="48084"/>
                  </a:lnTo>
                  <a:lnTo>
                    <a:pt x="314375" y="22255"/>
                  </a:lnTo>
                  <a:lnTo>
                    <a:pt x="278719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19774" y="682975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401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0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401" y="270275"/>
                  </a:lnTo>
                  <a:lnTo>
                    <a:pt x="178103" y="263359"/>
                  </a:lnTo>
                  <a:lnTo>
                    <a:pt x="215136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0"/>
                  </a:lnTo>
                  <a:lnTo>
                    <a:pt x="244305" y="55371"/>
                  </a:lnTo>
                  <a:lnTo>
                    <a:pt x="215136" y="26126"/>
                  </a:lnTo>
                  <a:lnTo>
                    <a:pt x="178103" y="6910"/>
                  </a:lnTo>
                  <a:lnTo>
                    <a:pt x="13540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5325" y="678525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3" y="26886"/>
                  </a:lnTo>
                  <a:lnTo>
                    <a:pt x="26921" y="57045"/>
                  </a:lnTo>
                  <a:lnTo>
                    <a:pt x="7109" y="95282"/>
                  </a:lnTo>
                  <a:lnTo>
                    <a:pt x="0" y="139299"/>
                  </a:lnTo>
                  <a:lnTo>
                    <a:pt x="7109" y="183597"/>
                  </a:lnTo>
                  <a:lnTo>
                    <a:pt x="26921" y="222004"/>
                  </a:lnTo>
                  <a:lnTo>
                    <a:pt x="57163" y="252251"/>
                  </a:lnTo>
                  <a:lnTo>
                    <a:pt x="95564" y="272064"/>
                  </a:lnTo>
                  <a:lnTo>
                    <a:pt x="139849" y="279173"/>
                  </a:lnTo>
                  <a:lnTo>
                    <a:pt x="183926" y="272064"/>
                  </a:lnTo>
                  <a:lnTo>
                    <a:pt x="188507" y="269699"/>
                  </a:lnTo>
                  <a:lnTo>
                    <a:pt x="139849" y="269699"/>
                  </a:lnTo>
                  <a:lnTo>
                    <a:pt x="113496" y="267071"/>
                  </a:lnTo>
                  <a:lnTo>
                    <a:pt x="66826" y="247603"/>
                  </a:lnTo>
                  <a:lnTo>
                    <a:pt x="31555" y="212568"/>
                  </a:lnTo>
                  <a:lnTo>
                    <a:pt x="12081" y="165744"/>
                  </a:lnTo>
                  <a:lnTo>
                    <a:pt x="9450" y="139299"/>
                  </a:lnTo>
                  <a:lnTo>
                    <a:pt x="12081" y="113186"/>
                  </a:lnTo>
                  <a:lnTo>
                    <a:pt x="31555" y="66585"/>
                  </a:lnTo>
                  <a:lnTo>
                    <a:pt x="66826" y="31237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3" y="19143"/>
                  </a:lnTo>
                  <a:lnTo>
                    <a:pt x="231799" y="47349"/>
                  </a:lnTo>
                  <a:lnTo>
                    <a:pt x="260015" y="88740"/>
                  </a:lnTo>
                  <a:lnTo>
                    <a:pt x="270249" y="139299"/>
                  </a:lnTo>
                  <a:lnTo>
                    <a:pt x="267613" y="165744"/>
                  </a:lnTo>
                  <a:lnTo>
                    <a:pt x="247921" y="212568"/>
                  </a:lnTo>
                  <a:lnTo>
                    <a:pt x="212654" y="247603"/>
                  </a:lnTo>
                  <a:lnTo>
                    <a:pt x="166208" y="267071"/>
                  </a:lnTo>
                  <a:lnTo>
                    <a:pt x="139849" y="269699"/>
                  </a:lnTo>
                  <a:lnTo>
                    <a:pt x="188507" y="269699"/>
                  </a:lnTo>
                  <a:lnTo>
                    <a:pt x="222306" y="252251"/>
                  </a:lnTo>
                  <a:lnTo>
                    <a:pt x="252635" y="222004"/>
                  </a:lnTo>
                  <a:lnTo>
                    <a:pt x="272559" y="183597"/>
                  </a:lnTo>
                  <a:lnTo>
                    <a:pt x="279723" y="139299"/>
                  </a:lnTo>
                  <a:lnTo>
                    <a:pt x="272559" y="95282"/>
                  </a:lnTo>
                  <a:lnTo>
                    <a:pt x="252635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8900" y="1759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9"/>
                  </a:lnTo>
                  <a:lnTo>
                    <a:pt x="27160" y="57656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9"/>
                  </a:lnTo>
                  <a:lnTo>
                    <a:pt x="27160" y="224745"/>
                  </a:lnTo>
                  <a:lnTo>
                    <a:pt x="57660" y="255329"/>
                  </a:lnTo>
                  <a:lnTo>
                    <a:pt x="96373" y="275347"/>
                  </a:lnTo>
                  <a:lnTo>
                    <a:pt x="140999" y="282525"/>
                  </a:lnTo>
                  <a:lnTo>
                    <a:pt x="185890" y="275347"/>
                  </a:lnTo>
                  <a:lnTo>
                    <a:pt x="224760" y="255329"/>
                  </a:lnTo>
                  <a:lnTo>
                    <a:pt x="255336" y="224745"/>
                  </a:lnTo>
                  <a:lnTo>
                    <a:pt x="275348" y="185869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6"/>
                  </a:lnTo>
                  <a:lnTo>
                    <a:pt x="224760" y="27159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900" y="1708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4"/>
                  </a:lnTo>
                  <a:lnTo>
                    <a:pt x="192210" y="285088"/>
                  </a:lnTo>
                  <a:lnTo>
                    <a:pt x="196033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5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5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3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6300" y="233300"/>
              <a:ext cx="167723" cy="167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7950" y="229674"/>
              <a:ext cx="174999" cy="1749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6342" y="170878"/>
              <a:ext cx="749300" cy="981075"/>
            </a:xfrm>
            <a:custGeom>
              <a:avLst/>
              <a:gdLst/>
              <a:ahLst/>
              <a:cxnLst/>
              <a:rect l="l" t="t" r="r" b="b"/>
              <a:pathLst>
                <a:path w="749300" h="981075">
                  <a:moveTo>
                    <a:pt x="27000" y="959777"/>
                  </a:moveTo>
                  <a:lnTo>
                    <a:pt x="20955" y="953731"/>
                  </a:lnTo>
                  <a:lnTo>
                    <a:pt x="6045" y="953731"/>
                  </a:lnTo>
                  <a:lnTo>
                    <a:pt x="0" y="959777"/>
                  </a:lnTo>
                  <a:lnTo>
                    <a:pt x="0" y="967232"/>
                  </a:lnTo>
                  <a:lnTo>
                    <a:pt x="0" y="974686"/>
                  </a:lnTo>
                  <a:lnTo>
                    <a:pt x="6045" y="980732"/>
                  </a:lnTo>
                  <a:lnTo>
                    <a:pt x="20955" y="980732"/>
                  </a:lnTo>
                  <a:lnTo>
                    <a:pt x="27000" y="974686"/>
                  </a:lnTo>
                  <a:lnTo>
                    <a:pt x="27000" y="959777"/>
                  </a:lnTo>
                  <a:close/>
                </a:path>
                <a:path w="749300" h="981075">
                  <a:moveTo>
                    <a:pt x="101003" y="959777"/>
                  </a:moveTo>
                  <a:lnTo>
                    <a:pt x="94957" y="953731"/>
                  </a:lnTo>
                  <a:lnTo>
                    <a:pt x="80048" y="953731"/>
                  </a:lnTo>
                  <a:lnTo>
                    <a:pt x="74002" y="959777"/>
                  </a:lnTo>
                  <a:lnTo>
                    <a:pt x="74002" y="967232"/>
                  </a:lnTo>
                  <a:lnTo>
                    <a:pt x="74002" y="974686"/>
                  </a:lnTo>
                  <a:lnTo>
                    <a:pt x="80048" y="980732"/>
                  </a:lnTo>
                  <a:lnTo>
                    <a:pt x="94957" y="980732"/>
                  </a:lnTo>
                  <a:lnTo>
                    <a:pt x="101003" y="974686"/>
                  </a:lnTo>
                  <a:lnTo>
                    <a:pt x="101003" y="959777"/>
                  </a:lnTo>
                  <a:close/>
                </a:path>
                <a:path w="749300" h="981075">
                  <a:moveTo>
                    <a:pt x="175018" y="959777"/>
                  </a:moveTo>
                  <a:lnTo>
                    <a:pt x="168973" y="953731"/>
                  </a:lnTo>
                  <a:lnTo>
                    <a:pt x="154063" y="953731"/>
                  </a:lnTo>
                  <a:lnTo>
                    <a:pt x="148018" y="959777"/>
                  </a:lnTo>
                  <a:lnTo>
                    <a:pt x="148018" y="967232"/>
                  </a:lnTo>
                  <a:lnTo>
                    <a:pt x="148018" y="974686"/>
                  </a:lnTo>
                  <a:lnTo>
                    <a:pt x="154063" y="980732"/>
                  </a:lnTo>
                  <a:lnTo>
                    <a:pt x="168973" y="980732"/>
                  </a:lnTo>
                  <a:lnTo>
                    <a:pt x="175018" y="974686"/>
                  </a:lnTo>
                  <a:lnTo>
                    <a:pt x="175018" y="959777"/>
                  </a:lnTo>
                  <a:close/>
                </a:path>
                <a:path w="749300" h="981075">
                  <a:moveTo>
                    <a:pt x="600697" y="6045"/>
                  </a:moveTo>
                  <a:lnTo>
                    <a:pt x="594652" y="0"/>
                  </a:lnTo>
                  <a:lnTo>
                    <a:pt x="579742" y="0"/>
                  </a:lnTo>
                  <a:lnTo>
                    <a:pt x="573697" y="6045"/>
                  </a:lnTo>
                  <a:lnTo>
                    <a:pt x="573697" y="13500"/>
                  </a:lnTo>
                  <a:lnTo>
                    <a:pt x="573697" y="20955"/>
                  </a:lnTo>
                  <a:lnTo>
                    <a:pt x="579742" y="27000"/>
                  </a:lnTo>
                  <a:lnTo>
                    <a:pt x="594652" y="27000"/>
                  </a:lnTo>
                  <a:lnTo>
                    <a:pt x="600697" y="20955"/>
                  </a:lnTo>
                  <a:lnTo>
                    <a:pt x="600697" y="6045"/>
                  </a:lnTo>
                  <a:close/>
                </a:path>
                <a:path w="749300" h="981075">
                  <a:moveTo>
                    <a:pt x="674712" y="6045"/>
                  </a:moveTo>
                  <a:lnTo>
                    <a:pt x="668667" y="0"/>
                  </a:lnTo>
                  <a:lnTo>
                    <a:pt x="653757" y="0"/>
                  </a:lnTo>
                  <a:lnTo>
                    <a:pt x="647712" y="6045"/>
                  </a:lnTo>
                  <a:lnTo>
                    <a:pt x="647712" y="13500"/>
                  </a:lnTo>
                  <a:lnTo>
                    <a:pt x="647712" y="20955"/>
                  </a:lnTo>
                  <a:lnTo>
                    <a:pt x="653757" y="27000"/>
                  </a:lnTo>
                  <a:lnTo>
                    <a:pt x="668667" y="27000"/>
                  </a:lnTo>
                  <a:lnTo>
                    <a:pt x="674712" y="20955"/>
                  </a:lnTo>
                  <a:lnTo>
                    <a:pt x="674712" y="6045"/>
                  </a:lnTo>
                  <a:close/>
                </a:path>
                <a:path w="749300" h="981075">
                  <a:moveTo>
                    <a:pt x="748715" y="6045"/>
                  </a:moveTo>
                  <a:lnTo>
                    <a:pt x="742670" y="0"/>
                  </a:lnTo>
                  <a:lnTo>
                    <a:pt x="727760" y="0"/>
                  </a:lnTo>
                  <a:lnTo>
                    <a:pt x="721715" y="6045"/>
                  </a:lnTo>
                  <a:lnTo>
                    <a:pt x="721715" y="13500"/>
                  </a:lnTo>
                  <a:lnTo>
                    <a:pt x="721715" y="20955"/>
                  </a:lnTo>
                  <a:lnTo>
                    <a:pt x="727760" y="27000"/>
                  </a:lnTo>
                  <a:lnTo>
                    <a:pt x="742670" y="27000"/>
                  </a:lnTo>
                  <a:lnTo>
                    <a:pt x="748715" y="20955"/>
                  </a:lnTo>
                  <a:lnTo>
                    <a:pt x="748715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603500" y="402843"/>
            <a:ext cx="1947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solidFill>
                  <a:srgbClr val="494949"/>
                </a:solidFill>
              </a:rPr>
              <a:t>About</a:t>
            </a:r>
            <a:r>
              <a:rPr sz="2800" spc="-240" dirty="0">
                <a:solidFill>
                  <a:srgbClr val="494949"/>
                </a:solidFill>
              </a:rPr>
              <a:t> </a:t>
            </a:r>
            <a:r>
              <a:rPr sz="2800" spc="-165" dirty="0">
                <a:solidFill>
                  <a:srgbClr val="494949"/>
                </a:solidFill>
              </a:rPr>
              <a:t>Dataset</a:t>
            </a:r>
            <a:endParaRPr sz="2800"/>
          </a:p>
        </p:txBody>
      </p:sp>
      <p:sp>
        <p:nvSpPr>
          <p:cNvPr id="26" name="object 26"/>
          <p:cNvSpPr txBox="1"/>
          <p:nvPr/>
        </p:nvSpPr>
        <p:spPr>
          <a:xfrm>
            <a:off x="1158225" y="1623059"/>
            <a:ext cx="4966335" cy="14942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115">
              <a:lnSpc>
                <a:spcPct val="101400"/>
              </a:lnSpc>
              <a:spcBef>
                <a:spcPts val="75"/>
              </a:spcBef>
            </a:pP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1600" spc="-12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trips,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</a:t>
            </a:r>
            <a:r>
              <a:rPr sz="1600" spc="-7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conditions,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spc="-12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corresponding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spc="-12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sz="1600" spc="-114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Weather-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data,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including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temperature,</a:t>
            </a:r>
            <a:r>
              <a:rPr sz="1600" spc="-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humidity,</a:t>
            </a:r>
            <a:r>
              <a:rPr sz="1600" spc="-10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</a:t>
            </a:r>
            <a:r>
              <a:rPr sz="1600" spc="-1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9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speed,</a:t>
            </a:r>
            <a:r>
              <a:rPr sz="1600" spc="-10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2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600" spc="-7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conditions,</a:t>
            </a:r>
            <a:r>
              <a:rPr sz="1600" spc="-12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8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z="1600" spc="-12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sz="1600" spc="-13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included</a:t>
            </a:r>
            <a:r>
              <a:rPr sz="1600" spc="-13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600" spc="-13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7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600" spc="-125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0256" y="1450847"/>
            <a:ext cx="2145792" cy="3355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183775"/>
            <a:ext cx="1374140" cy="817880"/>
            <a:chOff x="-4762" y="4183775"/>
            <a:chExt cx="1374140" cy="817880"/>
          </a:xfrm>
        </p:grpSpPr>
        <p:sp>
          <p:nvSpPr>
            <p:cNvPr id="3" name="object 3"/>
            <p:cNvSpPr/>
            <p:nvPr/>
          </p:nvSpPr>
          <p:spPr>
            <a:xfrm>
              <a:off x="590450" y="4340600"/>
              <a:ext cx="670560" cy="423545"/>
            </a:xfrm>
            <a:custGeom>
              <a:avLst/>
              <a:gdLst/>
              <a:ahLst/>
              <a:cxnLst/>
              <a:rect l="l" t="t" r="r" b="b"/>
              <a:pathLst>
                <a:path w="670560" h="423545">
                  <a:moveTo>
                    <a:pt x="0" y="0"/>
                  </a:moveTo>
                  <a:lnTo>
                    <a:pt x="670200" y="4230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332550"/>
              <a:ext cx="591185" cy="664210"/>
            </a:xfrm>
            <a:custGeom>
              <a:avLst/>
              <a:gdLst/>
              <a:ahLst/>
              <a:cxnLst/>
              <a:rect l="l" t="t" r="r" b="b"/>
              <a:pathLst>
                <a:path w="591185" h="664210">
                  <a:moveTo>
                    <a:pt x="0" y="663900"/>
                  </a:moveTo>
                  <a:lnTo>
                    <a:pt x="59070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200" y="41888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3"/>
                  </a:lnTo>
                  <a:lnTo>
                    <a:pt x="57763" y="27159"/>
                  </a:lnTo>
                  <a:lnTo>
                    <a:pt x="27187" y="57655"/>
                  </a:lnTo>
                  <a:lnTo>
                    <a:pt x="7175" y="96361"/>
                  </a:lnTo>
                  <a:lnTo>
                    <a:pt x="0" y="140974"/>
                  </a:lnTo>
                  <a:lnTo>
                    <a:pt x="7175" y="185868"/>
                  </a:lnTo>
                  <a:lnTo>
                    <a:pt x="27187" y="224744"/>
                  </a:lnTo>
                  <a:lnTo>
                    <a:pt x="57763" y="255328"/>
                  </a:lnTo>
                  <a:lnTo>
                    <a:pt x="96633" y="275346"/>
                  </a:lnTo>
                  <a:lnTo>
                    <a:pt x="141524" y="282524"/>
                  </a:lnTo>
                  <a:lnTo>
                    <a:pt x="186150" y="275346"/>
                  </a:lnTo>
                  <a:lnTo>
                    <a:pt x="224863" y="255328"/>
                  </a:lnTo>
                  <a:lnTo>
                    <a:pt x="255364" y="224744"/>
                  </a:lnTo>
                  <a:lnTo>
                    <a:pt x="275351" y="185868"/>
                  </a:lnTo>
                  <a:lnTo>
                    <a:pt x="282524" y="140974"/>
                  </a:lnTo>
                  <a:lnTo>
                    <a:pt x="275351" y="96361"/>
                  </a:lnTo>
                  <a:lnTo>
                    <a:pt x="255364" y="57655"/>
                  </a:lnTo>
                  <a:lnTo>
                    <a:pt x="224863" y="27159"/>
                  </a:lnTo>
                  <a:lnTo>
                    <a:pt x="186150" y="7173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724" y="4183775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6000" y="0"/>
                  </a:moveTo>
                  <a:lnTo>
                    <a:pt x="99788" y="7479"/>
                  </a:lnTo>
                  <a:lnTo>
                    <a:pt x="59702" y="28279"/>
                  </a:lnTo>
                  <a:lnTo>
                    <a:pt x="28121" y="59939"/>
                  </a:lnTo>
                  <a:lnTo>
                    <a:pt x="7427" y="99999"/>
                  </a:lnTo>
                  <a:lnTo>
                    <a:pt x="0" y="145999"/>
                  </a:lnTo>
                  <a:lnTo>
                    <a:pt x="7427" y="192270"/>
                  </a:lnTo>
                  <a:lnTo>
                    <a:pt x="28121" y="232499"/>
                  </a:lnTo>
                  <a:lnTo>
                    <a:pt x="59702" y="264250"/>
                  </a:lnTo>
                  <a:lnTo>
                    <a:pt x="99788" y="285087"/>
                  </a:lnTo>
                  <a:lnTo>
                    <a:pt x="146000" y="292574"/>
                  </a:lnTo>
                  <a:lnTo>
                    <a:pt x="192000" y="285087"/>
                  </a:lnTo>
                  <a:lnTo>
                    <a:pt x="195822" y="283099"/>
                  </a:lnTo>
                  <a:lnTo>
                    <a:pt x="146000" y="283099"/>
                  </a:lnTo>
                  <a:lnTo>
                    <a:pt x="118399" y="280275"/>
                  </a:lnTo>
                  <a:lnTo>
                    <a:pt x="69450" y="259580"/>
                  </a:lnTo>
                  <a:lnTo>
                    <a:pt x="32434" y="222805"/>
                  </a:lnTo>
                  <a:lnTo>
                    <a:pt x="11745" y="173692"/>
                  </a:lnTo>
                  <a:lnTo>
                    <a:pt x="8925" y="145999"/>
                  </a:lnTo>
                  <a:lnTo>
                    <a:pt x="11745" y="118639"/>
                  </a:lnTo>
                  <a:lnTo>
                    <a:pt x="32434" y="69760"/>
                  </a:lnTo>
                  <a:lnTo>
                    <a:pt x="69450" y="32751"/>
                  </a:lnTo>
                  <a:lnTo>
                    <a:pt x="118399" y="12218"/>
                  </a:lnTo>
                  <a:lnTo>
                    <a:pt x="146000" y="9474"/>
                  </a:lnTo>
                  <a:lnTo>
                    <a:pt x="195842" y="9474"/>
                  </a:lnTo>
                  <a:lnTo>
                    <a:pt x="192000" y="7479"/>
                  </a:lnTo>
                  <a:lnTo>
                    <a:pt x="146000" y="0"/>
                  </a:lnTo>
                  <a:close/>
                </a:path>
                <a:path w="292100" h="292735">
                  <a:moveTo>
                    <a:pt x="195842" y="9474"/>
                  </a:moveTo>
                  <a:lnTo>
                    <a:pt x="146000" y="9474"/>
                  </a:lnTo>
                  <a:lnTo>
                    <a:pt x="173374" y="12218"/>
                  </a:lnTo>
                  <a:lnTo>
                    <a:pt x="199021" y="20134"/>
                  </a:lnTo>
                  <a:lnTo>
                    <a:pt x="242425" y="49599"/>
                  </a:lnTo>
                  <a:lnTo>
                    <a:pt x="271878" y="92999"/>
                  </a:lnTo>
                  <a:lnTo>
                    <a:pt x="282525" y="145999"/>
                  </a:lnTo>
                  <a:lnTo>
                    <a:pt x="279785" y="173692"/>
                  </a:lnTo>
                  <a:lnTo>
                    <a:pt x="259269" y="222805"/>
                  </a:lnTo>
                  <a:lnTo>
                    <a:pt x="222264" y="259580"/>
                  </a:lnTo>
                  <a:lnTo>
                    <a:pt x="173374" y="280275"/>
                  </a:lnTo>
                  <a:lnTo>
                    <a:pt x="146000" y="283099"/>
                  </a:lnTo>
                  <a:lnTo>
                    <a:pt x="195822" y="283099"/>
                  </a:lnTo>
                  <a:lnTo>
                    <a:pt x="232060" y="264250"/>
                  </a:lnTo>
                  <a:lnTo>
                    <a:pt x="263720" y="232499"/>
                  </a:lnTo>
                  <a:lnTo>
                    <a:pt x="284520" y="192270"/>
                  </a:lnTo>
                  <a:lnTo>
                    <a:pt x="292000" y="145999"/>
                  </a:lnTo>
                  <a:lnTo>
                    <a:pt x="284520" y="99999"/>
                  </a:lnTo>
                  <a:lnTo>
                    <a:pt x="263720" y="59939"/>
                  </a:lnTo>
                  <a:lnTo>
                    <a:pt x="232060" y="28279"/>
                  </a:lnTo>
                  <a:lnTo>
                    <a:pt x="195842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599" y="4246200"/>
              <a:ext cx="167724" cy="1677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8043" y="4607207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44300" y="0"/>
                  </a:moveTo>
                  <a:lnTo>
                    <a:pt x="98673" y="7351"/>
                  </a:lnTo>
                  <a:lnTo>
                    <a:pt x="59059" y="27814"/>
                  </a:lnTo>
                  <a:lnTo>
                    <a:pt x="27829" y="59005"/>
                  </a:lnTo>
                  <a:lnTo>
                    <a:pt x="7352" y="98536"/>
                  </a:lnTo>
                  <a:lnTo>
                    <a:pt x="0" y="144023"/>
                  </a:lnTo>
                  <a:lnTo>
                    <a:pt x="7352" y="189650"/>
                  </a:lnTo>
                  <a:lnTo>
                    <a:pt x="27829" y="229264"/>
                  </a:lnTo>
                  <a:lnTo>
                    <a:pt x="59059" y="260495"/>
                  </a:lnTo>
                  <a:lnTo>
                    <a:pt x="98673" y="280972"/>
                  </a:lnTo>
                  <a:lnTo>
                    <a:pt x="144300" y="288324"/>
                  </a:lnTo>
                  <a:lnTo>
                    <a:pt x="189922" y="280972"/>
                  </a:lnTo>
                  <a:lnTo>
                    <a:pt x="229535" y="260495"/>
                  </a:lnTo>
                  <a:lnTo>
                    <a:pt x="260768" y="229264"/>
                  </a:lnTo>
                  <a:lnTo>
                    <a:pt x="281247" y="189650"/>
                  </a:lnTo>
                  <a:lnTo>
                    <a:pt x="288600" y="144023"/>
                  </a:lnTo>
                  <a:lnTo>
                    <a:pt x="281247" y="98536"/>
                  </a:lnTo>
                  <a:lnTo>
                    <a:pt x="260768" y="59005"/>
                  </a:lnTo>
                  <a:lnTo>
                    <a:pt x="229535" y="27814"/>
                  </a:lnTo>
                  <a:lnTo>
                    <a:pt x="189922" y="7351"/>
                  </a:lnTo>
                  <a:lnTo>
                    <a:pt x="144300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788" y="4604687"/>
              <a:ext cx="293370" cy="293370"/>
            </a:xfrm>
            <a:custGeom>
              <a:avLst/>
              <a:gdLst/>
              <a:ahLst/>
              <a:cxnLst/>
              <a:rect l="l" t="t" r="r" b="b"/>
              <a:pathLst>
                <a:path w="293369" h="293370">
                  <a:moveTo>
                    <a:pt x="146555" y="0"/>
                  </a:moveTo>
                  <a:lnTo>
                    <a:pt x="100263" y="7479"/>
                  </a:lnTo>
                  <a:lnTo>
                    <a:pt x="60036" y="28299"/>
                  </a:lnTo>
                  <a:lnTo>
                    <a:pt x="28299" y="60033"/>
                  </a:lnTo>
                  <a:lnTo>
                    <a:pt x="7479" y="100256"/>
                  </a:lnTo>
                  <a:lnTo>
                    <a:pt x="0" y="146542"/>
                  </a:lnTo>
                  <a:lnTo>
                    <a:pt x="7479" y="192969"/>
                  </a:lnTo>
                  <a:lnTo>
                    <a:pt x="28299" y="233279"/>
                  </a:lnTo>
                  <a:lnTo>
                    <a:pt x="60036" y="265057"/>
                  </a:lnTo>
                  <a:lnTo>
                    <a:pt x="100263" y="285893"/>
                  </a:lnTo>
                  <a:lnTo>
                    <a:pt x="146555" y="293375"/>
                  </a:lnTo>
                  <a:lnTo>
                    <a:pt x="176088" y="288601"/>
                  </a:lnTo>
                  <a:lnTo>
                    <a:pt x="146555" y="288601"/>
                  </a:lnTo>
                  <a:lnTo>
                    <a:pt x="117902" y="285701"/>
                  </a:lnTo>
                  <a:lnTo>
                    <a:pt x="67233" y="264319"/>
                  </a:lnTo>
                  <a:lnTo>
                    <a:pt x="28934" y="225976"/>
                  </a:lnTo>
                  <a:lnTo>
                    <a:pt x="7633" y="175197"/>
                  </a:lnTo>
                  <a:lnTo>
                    <a:pt x="4773" y="146542"/>
                  </a:lnTo>
                  <a:lnTo>
                    <a:pt x="7633" y="118014"/>
                  </a:lnTo>
                  <a:lnTo>
                    <a:pt x="28934" y="67272"/>
                  </a:lnTo>
                  <a:lnTo>
                    <a:pt x="67233" y="28933"/>
                  </a:lnTo>
                  <a:lnTo>
                    <a:pt x="117902" y="7633"/>
                  </a:lnTo>
                  <a:lnTo>
                    <a:pt x="146555" y="4773"/>
                  </a:lnTo>
                  <a:lnTo>
                    <a:pt x="176096" y="4773"/>
                  </a:lnTo>
                  <a:lnTo>
                    <a:pt x="146555" y="0"/>
                  </a:lnTo>
                  <a:close/>
                </a:path>
                <a:path w="293369" h="293370">
                  <a:moveTo>
                    <a:pt x="176096" y="4773"/>
                  </a:moveTo>
                  <a:lnTo>
                    <a:pt x="146555" y="4773"/>
                  </a:lnTo>
                  <a:lnTo>
                    <a:pt x="175205" y="7633"/>
                  </a:lnTo>
                  <a:lnTo>
                    <a:pt x="201857" y="15861"/>
                  </a:lnTo>
                  <a:lnTo>
                    <a:pt x="247050" y="46324"/>
                  </a:lnTo>
                  <a:lnTo>
                    <a:pt x="277410" y="91379"/>
                  </a:lnTo>
                  <a:lnTo>
                    <a:pt x="288602" y="146542"/>
                  </a:lnTo>
                  <a:lnTo>
                    <a:pt x="285703" y="175197"/>
                  </a:lnTo>
                  <a:lnTo>
                    <a:pt x="264324" y="225976"/>
                  </a:lnTo>
                  <a:lnTo>
                    <a:pt x="225981" y="264319"/>
                  </a:lnTo>
                  <a:lnTo>
                    <a:pt x="175205" y="285701"/>
                  </a:lnTo>
                  <a:lnTo>
                    <a:pt x="146555" y="288601"/>
                  </a:lnTo>
                  <a:lnTo>
                    <a:pt x="176088" y="288601"/>
                  </a:lnTo>
                  <a:lnTo>
                    <a:pt x="233064" y="265057"/>
                  </a:lnTo>
                  <a:lnTo>
                    <a:pt x="264799" y="233279"/>
                  </a:lnTo>
                  <a:lnTo>
                    <a:pt x="285619" y="192969"/>
                  </a:lnTo>
                  <a:lnTo>
                    <a:pt x="293098" y="146542"/>
                  </a:lnTo>
                  <a:lnTo>
                    <a:pt x="285619" y="100256"/>
                  </a:lnTo>
                  <a:lnTo>
                    <a:pt x="264799" y="60033"/>
                  </a:lnTo>
                  <a:lnTo>
                    <a:pt x="233064" y="28299"/>
                  </a:lnTo>
                  <a:lnTo>
                    <a:pt x="192841" y="7479"/>
                  </a:lnTo>
                  <a:lnTo>
                    <a:pt x="176096" y="4773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287" y="4641177"/>
              <a:ext cx="220097" cy="22038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33900" y="-4762"/>
            <a:ext cx="2110105" cy="1156970"/>
            <a:chOff x="7033900" y="-4762"/>
            <a:chExt cx="2110105" cy="1156970"/>
          </a:xfrm>
        </p:grpSpPr>
        <p:sp>
          <p:nvSpPr>
            <p:cNvPr id="12" name="object 12"/>
            <p:cNvSpPr/>
            <p:nvPr/>
          </p:nvSpPr>
          <p:spPr>
            <a:xfrm>
              <a:off x="7196973" y="295099"/>
              <a:ext cx="1157605" cy="542925"/>
            </a:xfrm>
            <a:custGeom>
              <a:avLst/>
              <a:gdLst/>
              <a:ahLst/>
              <a:cxnLst/>
              <a:rect l="l" t="t" r="r" b="b"/>
              <a:pathLst>
                <a:path w="1157604" h="542925">
                  <a:moveTo>
                    <a:pt x="1157100" y="542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4074" y="0"/>
              <a:ext cx="785495" cy="829944"/>
            </a:xfrm>
            <a:custGeom>
              <a:avLst/>
              <a:gdLst/>
              <a:ahLst/>
              <a:cxnLst/>
              <a:rect l="l" t="t" r="r" b="b"/>
              <a:pathLst>
                <a:path w="785495" h="829944">
                  <a:moveTo>
                    <a:pt x="785130" y="0"/>
                  </a:moveTo>
                  <a:lnTo>
                    <a:pt x="0" y="829774"/>
                  </a:lnTo>
                </a:path>
              </a:pathLst>
            </a:custGeom>
            <a:ln w="9525">
              <a:solidFill>
                <a:srgbClr val="49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8750" y="53194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286424" y="0"/>
                  </a:moveTo>
                  <a:lnTo>
                    <a:pt x="239949" y="3746"/>
                  </a:lnTo>
                  <a:lnTo>
                    <a:pt x="195868" y="14591"/>
                  </a:lnTo>
                  <a:lnTo>
                    <a:pt x="154768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5"/>
                  </a:lnTo>
                  <a:lnTo>
                    <a:pt x="3747" y="332356"/>
                  </a:lnTo>
                  <a:lnTo>
                    <a:pt x="14596" y="376441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1"/>
                  </a:lnTo>
                  <a:lnTo>
                    <a:pt x="117239" y="517061"/>
                  </a:lnTo>
                  <a:lnTo>
                    <a:pt x="154768" y="540346"/>
                  </a:lnTo>
                  <a:lnTo>
                    <a:pt x="195868" y="557706"/>
                  </a:lnTo>
                  <a:lnTo>
                    <a:pt x="239949" y="568553"/>
                  </a:lnTo>
                  <a:lnTo>
                    <a:pt x="286424" y="572300"/>
                  </a:lnTo>
                  <a:lnTo>
                    <a:pt x="332905" y="568553"/>
                  </a:lnTo>
                  <a:lnTo>
                    <a:pt x="376990" y="557706"/>
                  </a:lnTo>
                  <a:lnTo>
                    <a:pt x="418091" y="540346"/>
                  </a:lnTo>
                  <a:lnTo>
                    <a:pt x="455621" y="517061"/>
                  </a:lnTo>
                  <a:lnTo>
                    <a:pt x="488990" y="488441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1"/>
                  </a:lnTo>
                  <a:lnTo>
                    <a:pt x="569103" y="332356"/>
                  </a:lnTo>
                  <a:lnTo>
                    <a:pt x="572850" y="285875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1" y="31943"/>
                  </a:lnTo>
                  <a:lnTo>
                    <a:pt x="376990" y="14591"/>
                  </a:lnTo>
                  <a:lnTo>
                    <a:pt x="332905" y="3746"/>
                  </a:lnTo>
                  <a:lnTo>
                    <a:pt x="286424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64299" y="52694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30">
                  <a:moveTo>
                    <a:pt x="290875" y="0"/>
                  </a:moveTo>
                  <a:lnTo>
                    <a:pt x="243735" y="3811"/>
                  </a:lnTo>
                  <a:lnTo>
                    <a:pt x="199002" y="14845"/>
                  </a:lnTo>
                  <a:lnTo>
                    <a:pt x="157277" y="32499"/>
                  </a:lnTo>
                  <a:lnTo>
                    <a:pt x="119162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1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4"/>
                  </a:lnTo>
                  <a:lnTo>
                    <a:pt x="119162" y="526117"/>
                  </a:lnTo>
                  <a:lnTo>
                    <a:pt x="157277" y="549810"/>
                  </a:lnTo>
                  <a:lnTo>
                    <a:pt x="199002" y="567475"/>
                  </a:lnTo>
                  <a:lnTo>
                    <a:pt x="243735" y="578513"/>
                  </a:lnTo>
                  <a:lnTo>
                    <a:pt x="290875" y="582325"/>
                  </a:lnTo>
                  <a:lnTo>
                    <a:pt x="338022" y="578513"/>
                  </a:lnTo>
                  <a:lnTo>
                    <a:pt x="360977" y="572850"/>
                  </a:lnTo>
                  <a:lnTo>
                    <a:pt x="290875" y="572850"/>
                  </a:lnTo>
                  <a:lnTo>
                    <a:pt x="234008" y="567093"/>
                  </a:lnTo>
                  <a:lnTo>
                    <a:pt x="181106" y="550625"/>
                  </a:lnTo>
                  <a:lnTo>
                    <a:pt x="133220" y="524651"/>
                  </a:lnTo>
                  <a:lnTo>
                    <a:pt x="91400" y="490374"/>
                  </a:lnTo>
                  <a:lnTo>
                    <a:pt x="57114" y="448543"/>
                  </a:lnTo>
                  <a:lnTo>
                    <a:pt x="31141" y="400656"/>
                  </a:lnTo>
                  <a:lnTo>
                    <a:pt x="14679" y="347753"/>
                  </a:lnTo>
                  <a:lnTo>
                    <a:pt x="8925" y="290875"/>
                  </a:lnTo>
                  <a:lnTo>
                    <a:pt x="14679" y="234248"/>
                  </a:lnTo>
                  <a:lnTo>
                    <a:pt x="31141" y="181381"/>
                  </a:lnTo>
                  <a:lnTo>
                    <a:pt x="57114" y="133529"/>
                  </a:lnTo>
                  <a:lnTo>
                    <a:pt x="91400" y="91950"/>
                  </a:lnTo>
                  <a:lnTo>
                    <a:pt x="133220" y="57432"/>
                  </a:lnTo>
                  <a:lnTo>
                    <a:pt x="181106" y="31484"/>
                  </a:lnTo>
                  <a:lnTo>
                    <a:pt x="234008" y="15151"/>
                  </a:lnTo>
                  <a:lnTo>
                    <a:pt x="290875" y="9475"/>
                  </a:lnTo>
                  <a:lnTo>
                    <a:pt x="360987" y="9475"/>
                  </a:lnTo>
                  <a:lnTo>
                    <a:pt x="338022" y="3811"/>
                  </a:lnTo>
                  <a:lnTo>
                    <a:pt x="290875" y="0"/>
                  </a:lnTo>
                  <a:close/>
                </a:path>
                <a:path w="582295" h="582930">
                  <a:moveTo>
                    <a:pt x="360987" y="9475"/>
                  </a:moveTo>
                  <a:lnTo>
                    <a:pt x="290875" y="9475"/>
                  </a:lnTo>
                  <a:lnTo>
                    <a:pt x="347748" y="15151"/>
                  </a:lnTo>
                  <a:lnTo>
                    <a:pt x="400597" y="31484"/>
                  </a:lnTo>
                  <a:lnTo>
                    <a:pt x="448322" y="57432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4"/>
                  </a:lnTo>
                  <a:lnTo>
                    <a:pt x="448322" y="524651"/>
                  </a:lnTo>
                  <a:lnTo>
                    <a:pt x="400597" y="550625"/>
                  </a:lnTo>
                  <a:lnTo>
                    <a:pt x="347748" y="567093"/>
                  </a:lnTo>
                  <a:lnTo>
                    <a:pt x="290875" y="572850"/>
                  </a:lnTo>
                  <a:lnTo>
                    <a:pt x="360977" y="572850"/>
                  </a:lnTo>
                  <a:lnTo>
                    <a:pt x="424490" y="549810"/>
                  </a:lnTo>
                  <a:lnTo>
                    <a:pt x="462608" y="526117"/>
                  </a:lnTo>
                  <a:lnTo>
                    <a:pt x="496513" y="496994"/>
                  </a:lnTo>
                  <a:lnTo>
                    <a:pt x="525602" y="463039"/>
                  </a:lnTo>
                  <a:lnTo>
                    <a:pt x="549275" y="424851"/>
                  </a:lnTo>
                  <a:lnTo>
                    <a:pt x="566929" y="383029"/>
                  </a:lnTo>
                  <a:lnTo>
                    <a:pt x="577963" y="338171"/>
                  </a:lnTo>
                  <a:lnTo>
                    <a:pt x="581775" y="290875"/>
                  </a:lnTo>
                  <a:lnTo>
                    <a:pt x="577963" y="243735"/>
                  </a:lnTo>
                  <a:lnTo>
                    <a:pt x="566929" y="199001"/>
                  </a:lnTo>
                  <a:lnTo>
                    <a:pt x="549275" y="157276"/>
                  </a:lnTo>
                  <a:lnTo>
                    <a:pt x="525602" y="119161"/>
                  </a:lnTo>
                  <a:lnTo>
                    <a:pt x="496513" y="85259"/>
                  </a:lnTo>
                  <a:lnTo>
                    <a:pt x="462608" y="56171"/>
                  </a:lnTo>
                  <a:lnTo>
                    <a:pt x="424490" y="32499"/>
                  </a:lnTo>
                  <a:lnTo>
                    <a:pt x="382761" y="14845"/>
                  </a:lnTo>
                  <a:lnTo>
                    <a:pt x="360987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1200" y="60439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9"/>
                  </a:lnTo>
                  <a:lnTo>
                    <a:pt x="0" y="213426"/>
                  </a:lnTo>
                  <a:lnTo>
                    <a:pt x="5653" y="262481"/>
                  </a:lnTo>
                  <a:lnTo>
                    <a:pt x="21757" y="307520"/>
                  </a:lnTo>
                  <a:lnTo>
                    <a:pt x="47023" y="347255"/>
                  </a:lnTo>
                  <a:lnTo>
                    <a:pt x="80165" y="380400"/>
                  </a:lnTo>
                  <a:lnTo>
                    <a:pt x="119895" y="405667"/>
                  </a:lnTo>
                  <a:lnTo>
                    <a:pt x="164927" y="421772"/>
                  </a:lnTo>
                  <a:lnTo>
                    <a:pt x="213974" y="427426"/>
                  </a:lnTo>
                  <a:lnTo>
                    <a:pt x="263030" y="421772"/>
                  </a:lnTo>
                  <a:lnTo>
                    <a:pt x="308069" y="405667"/>
                  </a:lnTo>
                  <a:lnTo>
                    <a:pt x="347804" y="380400"/>
                  </a:lnTo>
                  <a:lnTo>
                    <a:pt x="380949" y="347255"/>
                  </a:lnTo>
                  <a:lnTo>
                    <a:pt x="406216" y="307520"/>
                  </a:lnTo>
                  <a:lnTo>
                    <a:pt x="422320" y="262481"/>
                  </a:lnTo>
                  <a:lnTo>
                    <a:pt x="427974" y="213426"/>
                  </a:lnTo>
                  <a:lnTo>
                    <a:pt x="422320" y="164409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6750" y="59937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5">
                  <a:moveTo>
                    <a:pt x="218424" y="0"/>
                  </a:moveTo>
                  <a:lnTo>
                    <a:pt x="168250" y="5784"/>
                  </a:lnTo>
                  <a:lnTo>
                    <a:pt x="122239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9" y="415186"/>
                  </a:lnTo>
                  <a:lnTo>
                    <a:pt x="168250" y="431664"/>
                  </a:lnTo>
                  <a:lnTo>
                    <a:pt x="218424" y="437450"/>
                  </a:lnTo>
                  <a:lnTo>
                    <a:pt x="268428" y="431664"/>
                  </a:lnTo>
                  <a:lnTo>
                    <a:pt x="278717" y="427974"/>
                  </a:lnTo>
                  <a:lnTo>
                    <a:pt x="218424" y="427974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1"/>
                  </a:lnTo>
                  <a:lnTo>
                    <a:pt x="70199" y="366674"/>
                  </a:lnTo>
                  <a:lnTo>
                    <a:pt x="44632" y="335684"/>
                  </a:lnTo>
                  <a:lnTo>
                    <a:pt x="25337" y="300090"/>
                  </a:lnTo>
                  <a:lnTo>
                    <a:pt x="13148" y="260731"/>
                  </a:lnTo>
                  <a:lnTo>
                    <a:pt x="8900" y="218450"/>
                  </a:lnTo>
                  <a:lnTo>
                    <a:pt x="13148" y="176489"/>
                  </a:lnTo>
                  <a:lnTo>
                    <a:pt x="25337" y="137300"/>
                  </a:lnTo>
                  <a:lnTo>
                    <a:pt x="44632" y="101766"/>
                  </a:lnTo>
                  <a:lnTo>
                    <a:pt x="70199" y="70774"/>
                  </a:lnTo>
                  <a:lnTo>
                    <a:pt x="101199" y="45217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19" y="9474"/>
                  </a:lnTo>
                  <a:lnTo>
                    <a:pt x="268428" y="5784"/>
                  </a:lnTo>
                  <a:lnTo>
                    <a:pt x="218424" y="0"/>
                  </a:lnTo>
                  <a:close/>
                </a:path>
                <a:path w="436879" h="437515">
                  <a:moveTo>
                    <a:pt x="278719" y="9474"/>
                  </a:moveTo>
                  <a:lnTo>
                    <a:pt x="218424" y="9474"/>
                  </a:lnTo>
                  <a:lnTo>
                    <a:pt x="260631" y="13726"/>
                  </a:lnTo>
                  <a:lnTo>
                    <a:pt x="299800" y="25921"/>
                  </a:lnTo>
                  <a:lnTo>
                    <a:pt x="335200" y="45217"/>
                  </a:lnTo>
                  <a:lnTo>
                    <a:pt x="366100" y="70774"/>
                  </a:lnTo>
                  <a:lnTo>
                    <a:pt x="391667" y="101766"/>
                  </a:lnTo>
                  <a:lnTo>
                    <a:pt x="410962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2" y="300090"/>
                  </a:lnTo>
                  <a:lnTo>
                    <a:pt x="391667" y="335684"/>
                  </a:lnTo>
                  <a:lnTo>
                    <a:pt x="366100" y="366674"/>
                  </a:lnTo>
                  <a:lnTo>
                    <a:pt x="335200" y="392241"/>
                  </a:lnTo>
                  <a:lnTo>
                    <a:pt x="299800" y="411537"/>
                  </a:lnTo>
                  <a:lnTo>
                    <a:pt x="260631" y="423726"/>
                  </a:lnTo>
                  <a:lnTo>
                    <a:pt x="218424" y="427974"/>
                  </a:lnTo>
                  <a:lnTo>
                    <a:pt x="278717" y="427974"/>
                  </a:lnTo>
                  <a:lnTo>
                    <a:pt x="354940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40" y="48084"/>
                  </a:lnTo>
                  <a:lnTo>
                    <a:pt x="314375" y="22255"/>
                  </a:lnTo>
                  <a:lnTo>
                    <a:pt x="278719" y="9474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19774" y="682975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5401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0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401" y="270275"/>
                  </a:lnTo>
                  <a:lnTo>
                    <a:pt x="178103" y="263359"/>
                  </a:lnTo>
                  <a:lnTo>
                    <a:pt x="215136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0"/>
                  </a:lnTo>
                  <a:lnTo>
                    <a:pt x="244305" y="55371"/>
                  </a:lnTo>
                  <a:lnTo>
                    <a:pt x="215136" y="26126"/>
                  </a:lnTo>
                  <a:lnTo>
                    <a:pt x="178103" y="6910"/>
                  </a:lnTo>
                  <a:lnTo>
                    <a:pt x="135401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5325" y="678525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3" y="26886"/>
                  </a:lnTo>
                  <a:lnTo>
                    <a:pt x="26921" y="57045"/>
                  </a:lnTo>
                  <a:lnTo>
                    <a:pt x="7109" y="95282"/>
                  </a:lnTo>
                  <a:lnTo>
                    <a:pt x="0" y="139299"/>
                  </a:lnTo>
                  <a:lnTo>
                    <a:pt x="7109" y="183597"/>
                  </a:lnTo>
                  <a:lnTo>
                    <a:pt x="26921" y="222004"/>
                  </a:lnTo>
                  <a:lnTo>
                    <a:pt x="57163" y="252251"/>
                  </a:lnTo>
                  <a:lnTo>
                    <a:pt x="95564" y="272064"/>
                  </a:lnTo>
                  <a:lnTo>
                    <a:pt x="139849" y="279173"/>
                  </a:lnTo>
                  <a:lnTo>
                    <a:pt x="183926" y="272064"/>
                  </a:lnTo>
                  <a:lnTo>
                    <a:pt x="188507" y="269699"/>
                  </a:lnTo>
                  <a:lnTo>
                    <a:pt x="139849" y="269699"/>
                  </a:lnTo>
                  <a:lnTo>
                    <a:pt x="113496" y="267071"/>
                  </a:lnTo>
                  <a:lnTo>
                    <a:pt x="66826" y="247603"/>
                  </a:lnTo>
                  <a:lnTo>
                    <a:pt x="31555" y="212568"/>
                  </a:lnTo>
                  <a:lnTo>
                    <a:pt x="12081" y="165744"/>
                  </a:lnTo>
                  <a:lnTo>
                    <a:pt x="9450" y="139299"/>
                  </a:lnTo>
                  <a:lnTo>
                    <a:pt x="12081" y="113186"/>
                  </a:lnTo>
                  <a:lnTo>
                    <a:pt x="31555" y="66585"/>
                  </a:lnTo>
                  <a:lnTo>
                    <a:pt x="66826" y="31237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3" y="19143"/>
                  </a:lnTo>
                  <a:lnTo>
                    <a:pt x="231799" y="47349"/>
                  </a:lnTo>
                  <a:lnTo>
                    <a:pt x="260015" y="88740"/>
                  </a:lnTo>
                  <a:lnTo>
                    <a:pt x="270249" y="139299"/>
                  </a:lnTo>
                  <a:lnTo>
                    <a:pt x="267613" y="165744"/>
                  </a:lnTo>
                  <a:lnTo>
                    <a:pt x="247921" y="212568"/>
                  </a:lnTo>
                  <a:lnTo>
                    <a:pt x="212654" y="247603"/>
                  </a:lnTo>
                  <a:lnTo>
                    <a:pt x="166208" y="267071"/>
                  </a:lnTo>
                  <a:lnTo>
                    <a:pt x="139849" y="269699"/>
                  </a:lnTo>
                  <a:lnTo>
                    <a:pt x="188507" y="269699"/>
                  </a:lnTo>
                  <a:lnTo>
                    <a:pt x="222306" y="252251"/>
                  </a:lnTo>
                  <a:lnTo>
                    <a:pt x="252635" y="222004"/>
                  </a:lnTo>
                  <a:lnTo>
                    <a:pt x="272559" y="183597"/>
                  </a:lnTo>
                  <a:lnTo>
                    <a:pt x="279723" y="139299"/>
                  </a:lnTo>
                  <a:lnTo>
                    <a:pt x="272559" y="95282"/>
                  </a:lnTo>
                  <a:lnTo>
                    <a:pt x="252635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8900" y="175900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9"/>
                  </a:lnTo>
                  <a:lnTo>
                    <a:pt x="27160" y="57656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9"/>
                  </a:lnTo>
                  <a:lnTo>
                    <a:pt x="27160" y="224745"/>
                  </a:lnTo>
                  <a:lnTo>
                    <a:pt x="57660" y="255329"/>
                  </a:lnTo>
                  <a:lnTo>
                    <a:pt x="96373" y="275347"/>
                  </a:lnTo>
                  <a:lnTo>
                    <a:pt x="140999" y="282525"/>
                  </a:lnTo>
                  <a:lnTo>
                    <a:pt x="185890" y="275347"/>
                  </a:lnTo>
                  <a:lnTo>
                    <a:pt x="224760" y="255329"/>
                  </a:lnTo>
                  <a:lnTo>
                    <a:pt x="255336" y="224745"/>
                  </a:lnTo>
                  <a:lnTo>
                    <a:pt x="275348" y="185869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6"/>
                  </a:lnTo>
                  <a:lnTo>
                    <a:pt x="224760" y="27159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900" y="170874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4"/>
                  </a:lnTo>
                  <a:lnTo>
                    <a:pt x="192210" y="285088"/>
                  </a:lnTo>
                  <a:lnTo>
                    <a:pt x="196033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5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5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3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6300" y="233300"/>
              <a:ext cx="167723" cy="167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7950" y="229674"/>
              <a:ext cx="174999" cy="1749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6342" y="170878"/>
              <a:ext cx="749300" cy="981075"/>
            </a:xfrm>
            <a:custGeom>
              <a:avLst/>
              <a:gdLst/>
              <a:ahLst/>
              <a:cxnLst/>
              <a:rect l="l" t="t" r="r" b="b"/>
              <a:pathLst>
                <a:path w="749300" h="981075">
                  <a:moveTo>
                    <a:pt x="27000" y="959777"/>
                  </a:moveTo>
                  <a:lnTo>
                    <a:pt x="20955" y="953731"/>
                  </a:lnTo>
                  <a:lnTo>
                    <a:pt x="6045" y="953731"/>
                  </a:lnTo>
                  <a:lnTo>
                    <a:pt x="0" y="959777"/>
                  </a:lnTo>
                  <a:lnTo>
                    <a:pt x="0" y="967232"/>
                  </a:lnTo>
                  <a:lnTo>
                    <a:pt x="0" y="974686"/>
                  </a:lnTo>
                  <a:lnTo>
                    <a:pt x="6045" y="980732"/>
                  </a:lnTo>
                  <a:lnTo>
                    <a:pt x="20955" y="980732"/>
                  </a:lnTo>
                  <a:lnTo>
                    <a:pt x="27000" y="974686"/>
                  </a:lnTo>
                  <a:lnTo>
                    <a:pt x="27000" y="959777"/>
                  </a:lnTo>
                  <a:close/>
                </a:path>
                <a:path w="749300" h="981075">
                  <a:moveTo>
                    <a:pt x="101003" y="959777"/>
                  </a:moveTo>
                  <a:lnTo>
                    <a:pt x="94957" y="953731"/>
                  </a:lnTo>
                  <a:lnTo>
                    <a:pt x="80048" y="953731"/>
                  </a:lnTo>
                  <a:lnTo>
                    <a:pt x="74002" y="959777"/>
                  </a:lnTo>
                  <a:lnTo>
                    <a:pt x="74002" y="967232"/>
                  </a:lnTo>
                  <a:lnTo>
                    <a:pt x="74002" y="974686"/>
                  </a:lnTo>
                  <a:lnTo>
                    <a:pt x="80048" y="980732"/>
                  </a:lnTo>
                  <a:lnTo>
                    <a:pt x="94957" y="980732"/>
                  </a:lnTo>
                  <a:lnTo>
                    <a:pt x="101003" y="974686"/>
                  </a:lnTo>
                  <a:lnTo>
                    <a:pt x="101003" y="959777"/>
                  </a:lnTo>
                  <a:close/>
                </a:path>
                <a:path w="749300" h="981075">
                  <a:moveTo>
                    <a:pt x="175018" y="959777"/>
                  </a:moveTo>
                  <a:lnTo>
                    <a:pt x="168973" y="953731"/>
                  </a:lnTo>
                  <a:lnTo>
                    <a:pt x="154063" y="953731"/>
                  </a:lnTo>
                  <a:lnTo>
                    <a:pt x="148018" y="959777"/>
                  </a:lnTo>
                  <a:lnTo>
                    <a:pt x="148018" y="967232"/>
                  </a:lnTo>
                  <a:lnTo>
                    <a:pt x="148018" y="974686"/>
                  </a:lnTo>
                  <a:lnTo>
                    <a:pt x="154063" y="980732"/>
                  </a:lnTo>
                  <a:lnTo>
                    <a:pt x="168973" y="980732"/>
                  </a:lnTo>
                  <a:lnTo>
                    <a:pt x="175018" y="974686"/>
                  </a:lnTo>
                  <a:lnTo>
                    <a:pt x="175018" y="959777"/>
                  </a:lnTo>
                  <a:close/>
                </a:path>
                <a:path w="749300" h="981075">
                  <a:moveTo>
                    <a:pt x="600697" y="6045"/>
                  </a:moveTo>
                  <a:lnTo>
                    <a:pt x="594652" y="0"/>
                  </a:lnTo>
                  <a:lnTo>
                    <a:pt x="579742" y="0"/>
                  </a:lnTo>
                  <a:lnTo>
                    <a:pt x="573697" y="6045"/>
                  </a:lnTo>
                  <a:lnTo>
                    <a:pt x="573697" y="13500"/>
                  </a:lnTo>
                  <a:lnTo>
                    <a:pt x="573697" y="20955"/>
                  </a:lnTo>
                  <a:lnTo>
                    <a:pt x="579742" y="27000"/>
                  </a:lnTo>
                  <a:lnTo>
                    <a:pt x="594652" y="27000"/>
                  </a:lnTo>
                  <a:lnTo>
                    <a:pt x="600697" y="20955"/>
                  </a:lnTo>
                  <a:lnTo>
                    <a:pt x="600697" y="6045"/>
                  </a:lnTo>
                  <a:close/>
                </a:path>
                <a:path w="749300" h="981075">
                  <a:moveTo>
                    <a:pt x="674712" y="6045"/>
                  </a:moveTo>
                  <a:lnTo>
                    <a:pt x="668667" y="0"/>
                  </a:lnTo>
                  <a:lnTo>
                    <a:pt x="653757" y="0"/>
                  </a:lnTo>
                  <a:lnTo>
                    <a:pt x="647712" y="6045"/>
                  </a:lnTo>
                  <a:lnTo>
                    <a:pt x="647712" y="13500"/>
                  </a:lnTo>
                  <a:lnTo>
                    <a:pt x="647712" y="20955"/>
                  </a:lnTo>
                  <a:lnTo>
                    <a:pt x="653757" y="27000"/>
                  </a:lnTo>
                  <a:lnTo>
                    <a:pt x="668667" y="27000"/>
                  </a:lnTo>
                  <a:lnTo>
                    <a:pt x="674712" y="20955"/>
                  </a:lnTo>
                  <a:lnTo>
                    <a:pt x="674712" y="6045"/>
                  </a:lnTo>
                  <a:close/>
                </a:path>
                <a:path w="749300" h="981075">
                  <a:moveTo>
                    <a:pt x="748715" y="6045"/>
                  </a:moveTo>
                  <a:lnTo>
                    <a:pt x="742670" y="0"/>
                  </a:lnTo>
                  <a:lnTo>
                    <a:pt x="727760" y="0"/>
                  </a:lnTo>
                  <a:lnTo>
                    <a:pt x="721715" y="6045"/>
                  </a:lnTo>
                  <a:lnTo>
                    <a:pt x="721715" y="13500"/>
                  </a:lnTo>
                  <a:lnTo>
                    <a:pt x="721715" y="20955"/>
                  </a:lnTo>
                  <a:lnTo>
                    <a:pt x="727760" y="27000"/>
                  </a:lnTo>
                  <a:lnTo>
                    <a:pt x="742670" y="27000"/>
                  </a:lnTo>
                  <a:lnTo>
                    <a:pt x="748715" y="20955"/>
                  </a:lnTo>
                  <a:lnTo>
                    <a:pt x="748715" y="6045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883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100"/>
              </a:spcBef>
            </a:pPr>
            <a:r>
              <a:rPr sz="2800" spc="-155" dirty="0">
                <a:solidFill>
                  <a:srgbClr val="494949"/>
                </a:solidFill>
              </a:rPr>
              <a:t>Problem</a:t>
            </a:r>
            <a:r>
              <a:rPr sz="2800" spc="-215" dirty="0">
                <a:solidFill>
                  <a:srgbClr val="494949"/>
                </a:solidFill>
              </a:rPr>
              <a:t> </a:t>
            </a:r>
            <a:r>
              <a:rPr sz="2800" spc="-140" dirty="0">
                <a:solidFill>
                  <a:srgbClr val="494949"/>
                </a:solidFill>
              </a:rPr>
              <a:t>Statment</a:t>
            </a:r>
            <a:endParaRPr sz="2800"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141" y="1652583"/>
            <a:ext cx="4187990" cy="242766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876799" y="2058945"/>
            <a:ext cx="4089603" cy="1061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In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5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this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7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project,</a:t>
            </a:r>
            <a:r>
              <a:rPr sz="2000" spc="-13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12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we </a:t>
            </a:r>
            <a:r>
              <a:rPr sz="2000" spc="-8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are</a:t>
            </a:r>
            <a:r>
              <a:rPr sz="2000" spc="-13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7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trying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lang="en-US" sz="2000" spc="-6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display </a:t>
            </a:r>
            <a:r>
              <a:rPr sz="2000" spc="-4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the </a:t>
            </a:r>
            <a:r>
              <a:rPr sz="2000" spc="-10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number</a:t>
            </a:r>
            <a:r>
              <a:rPr sz="2000" spc="-12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6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of</a:t>
            </a:r>
            <a:r>
              <a:rPr sz="2000" spc="-114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6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bicycles</a:t>
            </a:r>
            <a:r>
              <a:rPr sz="2000" spc="-12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2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that</a:t>
            </a:r>
            <a:endParaRPr sz="2000" dirty="0">
              <a:latin typeface="Amasis MT Pro Medium" panose="02040604050005020304" pitchFamily="18" charset="0"/>
              <a:cs typeface="Dubai" panose="020B0503030403030204" pitchFamily="34" charset="-78"/>
            </a:endParaRPr>
          </a:p>
          <a:p>
            <a:pPr marL="162560" marR="153035" algn="ctr">
              <a:lnSpc>
                <a:spcPts val="1610"/>
              </a:lnSpc>
              <a:spcBef>
                <a:spcPts val="135"/>
              </a:spcBef>
            </a:pPr>
            <a:r>
              <a:rPr sz="2000" spc="-7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can</a:t>
            </a:r>
            <a:r>
              <a:rPr sz="2000" spc="-14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10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be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8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rented</a:t>
            </a:r>
            <a:r>
              <a:rPr sz="2000" spc="-14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9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every</a:t>
            </a:r>
            <a:r>
              <a:rPr sz="2000" spc="-14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9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hour</a:t>
            </a:r>
            <a:r>
              <a:rPr sz="2000" spc="-14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6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of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7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the</a:t>
            </a:r>
            <a:r>
              <a:rPr sz="2000" spc="-13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114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day, season</a:t>
            </a:r>
            <a:r>
              <a:rPr lang="en-US" sz="2000" spc="-114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and years</a:t>
            </a:r>
            <a:r>
              <a:rPr sz="2000" spc="-14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 </a:t>
            </a:r>
            <a:r>
              <a:rPr sz="2000" spc="-25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in </a:t>
            </a:r>
            <a:r>
              <a:rPr sz="2000" spc="-10" dirty="0">
                <a:solidFill>
                  <a:srgbClr val="494949"/>
                </a:solidFill>
                <a:latin typeface="Amasis MT Pro Medium" panose="02040604050005020304" pitchFamily="18" charset="0"/>
                <a:cs typeface="Dubai" panose="020B0503030403030204" pitchFamily="34" charset="-78"/>
              </a:rPr>
              <a:t>London.</a:t>
            </a:r>
            <a:endParaRPr sz="2000" dirty="0">
              <a:latin typeface="Amasis MT Pro Medium" panose="02040604050005020304" pitchFamily="18" charset="0"/>
              <a:cs typeface="Dubai" panose="020B0503030403030204" pitchFamily="34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099" y="901700"/>
            <a:ext cx="11442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919" dirty="0">
                <a:solidFill>
                  <a:srgbClr val="494949"/>
                </a:solidFill>
                <a:latin typeface="Tahoma"/>
                <a:cs typeface="Tahoma"/>
              </a:rPr>
              <a:t>01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3986" y="2152395"/>
            <a:ext cx="294386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4000" spc="-355" dirty="0">
                <a:solidFill>
                  <a:srgbClr val="494949"/>
                </a:solidFill>
                <a:latin typeface="Tahoma"/>
                <a:cs typeface="Tahoma"/>
              </a:rPr>
              <a:t>Data </a:t>
            </a:r>
            <a:r>
              <a:rPr sz="4000" spc="-215" dirty="0">
                <a:solidFill>
                  <a:srgbClr val="494949"/>
                </a:solidFill>
                <a:latin typeface="Tahoma"/>
                <a:cs typeface="Tahoma"/>
              </a:rPr>
              <a:t>Understanding</a:t>
            </a:r>
            <a:endParaRPr sz="4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600" spc="-180" dirty="0">
                <a:solidFill>
                  <a:srgbClr val="494949"/>
                </a:solidFill>
                <a:latin typeface="Tahoma"/>
                <a:cs typeface="Tahoma"/>
              </a:rPr>
              <a:t>We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need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494949"/>
                </a:solidFill>
                <a:latin typeface="Tahoma"/>
                <a:cs typeface="Tahoma"/>
              </a:rPr>
              <a:t>to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494949"/>
                </a:solidFill>
                <a:latin typeface="Tahoma"/>
                <a:cs typeface="Tahoma"/>
              </a:rPr>
              <a:t>know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what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we</a:t>
            </a:r>
            <a:r>
              <a:rPr sz="1600" spc="-15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Tahoma"/>
                <a:cs typeface="Tahoma"/>
              </a:rPr>
              <a:t>have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25" y="-1158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1" y="39816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6025" y="-1158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1" y="19020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3275" y="3300779"/>
            <a:ext cx="344805" cy="345440"/>
            <a:chOff x="343275" y="3300779"/>
            <a:chExt cx="344805" cy="345440"/>
          </a:xfrm>
        </p:grpSpPr>
        <p:sp>
          <p:nvSpPr>
            <p:cNvPr id="5" name="object 5"/>
            <p:cNvSpPr/>
            <p:nvPr/>
          </p:nvSpPr>
          <p:spPr>
            <a:xfrm>
              <a:off x="348557" y="3306711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167070" y="0"/>
                  </a:moveTo>
                  <a:lnTo>
                    <a:pt x="122487" y="5936"/>
                  </a:lnTo>
                  <a:lnTo>
                    <a:pt x="82530" y="22709"/>
                  </a:lnTo>
                  <a:lnTo>
                    <a:pt x="48751" y="48765"/>
                  </a:lnTo>
                  <a:lnTo>
                    <a:pt x="22701" y="82551"/>
                  </a:lnTo>
                  <a:lnTo>
                    <a:pt x="5934" y="122513"/>
                  </a:lnTo>
                  <a:lnTo>
                    <a:pt x="0" y="167098"/>
                  </a:lnTo>
                  <a:lnTo>
                    <a:pt x="5934" y="211398"/>
                  </a:lnTo>
                  <a:lnTo>
                    <a:pt x="22701" y="251169"/>
                  </a:lnTo>
                  <a:lnTo>
                    <a:pt x="48751" y="284838"/>
                  </a:lnTo>
                  <a:lnTo>
                    <a:pt x="82530" y="310835"/>
                  </a:lnTo>
                  <a:lnTo>
                    <a:pt x="122487" y="327586"/>
                  </a:lnTo>
                  <a:lnTo>
                    <a:pt x="167070" y="333519"/>
                  </a:lnTo>
                  <a:lnTo>
                    <a:pt x="211382" y="327586"/>
                  </a:lnTo>
                  <a:lnTo>
                    <a:pt x="251161" y="310835"/>
                  </a:lnTo>
                  <a:lnTo>
                    <a:pt x="284836" y="284838"/>
                  </a:lnTo>
                  <a:lnTo>
                    <a:pt x="310836" y="251169"/>
                  </a:lnTo>
                  <a:lnTo>
                    <a:pt x="327588" y="211398"/>
                  </a:lnTo>
                  <a:lnTo>
                    <a:pt x="333521" y="167098"/>
                  </a:lnTo>
                  <a:lnTo>
                    <a:pt x="327588" y="122513"/>
                  </a:lnTo>
                  <a:lnTo>
                    <a:pt x="310836" y="82551"/>
                  </a:lnTo>
                  <a:lnTo>
                    <a:pt x="284836" y="48765"/>
                  </a:lnTo>
                  <a:lnTo>
                    <a:pt x="251161" y="22709"/>
                  </a:lnTo>
                  <a:lnTo>
                    <a:pt x="211382" y="5936"/>
                  </a:lnTo>
                  <a:lnTo>
                    <a:pt x="167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75" y="3300779"/>
              <a:ext cx="344805" cy="345440"/>
            </a:xfrm>
            <a:custGeom>
              <a:avLst/>
              <a:gdLst/>
              <a:ahLst/>
              <a:cxnLst/>
              <a:rect l="l" t="t" r="r" b="b"/>
              <a:pathLst>
                <a:path w="344805" h="345439">
                  <a:moveTo>
                    <a:pt x="172353" y="0"/>
                  </a:moveTo>
                  <a:lnTo>
                    <a:pt x="126466" y="6193"/>
                  </a:lnTo>
                  <a:lnTo>
                    <a:pt x="85275" y="23663"/>
                  </a:lnTo>
                  <a:lnTo>
                    <a:pt x="50407" y="50746"/>
                  </a:lnTo>
                  <a:lnTo>
                    <a:pt x="23487" y="85778"/>
                  </a:lnTo>
                  <a:lnTo>
                    <a:pt x="6142" y="127094"/>
                  </a:lnTo>
                  <a:lnTo>
                    <a:pt x="0" y="173031"/>
                  </a:lnTo>
                  <a:lnTo>
                    <a:pt x="6142" y="218692"/>
                  </a:lnTo>
                  <a:lnTo>
                    <a:pt x="23487" y="259819"/>
                  </a:lnTo>
                  <a:lnTo>
                    <a:pt x="50407" y="294733"/>
                  </a:lnTo>
                  <a:lnTo>
                    <a:pt x="85275" y="321752"/>
                  </a:lnTo>
                  <a:lnTo>
                    <a:pt x="126466" y="339196"/>
                  </a:lnTo>
                  <a:lnTo>
                    <a:pt x="172353" y="345384"/>
                  </a:lnTo>
                  <a:lnTo>
                    <a:pt x="218014" y="339196"/>
                  </a:lnTo>
                  <a:lnTo>
                    <a:pt x="229795" y="334199"/>
                  </a:lnTo>
                  <a:lnTo>
                    <a:pt x="172353" y="334199"/>
                  </a:lnTo>
                  <a:lnTo>
                    <a:pt x="139770" y="330960"/>
                  </a:lnTo>
                  <a:lnTo>
                    <a:pt x="81986" y="306721"/>
                  </a:lnTo>
                  <a:lnTo>
                    <a:pt x="38288" y="263032"/>
                  </a:lnTo>
                  <a:lnTo>
                    <a:pt x="13865" y="205330"/>
                  </a:lnTo>
                  <a:lnTo>
                    <a:pt x="10535" y="173031"/>
                  </a:lnTo>
                  <a:lnTo>
                    <a:pt x="13865" y="140340"/>
                  </a:lnTo>
                  <a:lnTo>
                    <a:pt x="38288" y="82361"/>
                  </a:lnTo>
                  <a:lnTo>
                    <a:pt x="81986" y="38949"/>
                  </a:lnTo>
                  <a:lnTo>
                    <a:pt x="139770" y="14518"/>
                  </a:lnTo>
                  <a:lnTo>
                    <a:pt x="172353" y="11184"/>
                  </a:lnTo>
                  <a:lnTo>
                    <a:pt x="229765" y="11184"/>
                  </a:lnTo>
                  <a:lnTo>
                    <a:pt x="218014" y="6193"/>
                  </a:lnTo>
                  <a:lnTo>
                    <a:pt x="172353" y="0"/>
                  </a:lnTo>
                  <a:close/>
                </a:path>
                <a:path w="344805" h="345439">
                  <a:moveTo>
                    <a:pt x="229765" y="11184"/>
                  </a:moveTo>
                  <a:lnTo>
                    <a:pt x="172353" y="11184"/>
                  </a:lnTo>
                  <a:lnTo>
                    <a:pt x="204668" y="14518"/>
                  </a:lnTo>
                  <a:lnTo>
                    <a:pt x="234945" y="24022"/>
                  </a:lnTo>
                  <a:lnTo>
                    <a:pt x="286183" y="58552"/>
                  </a:lnTo>
                  <a:lnTo>
                    <a:pt x="320952" y="109870"/>
                  </a:lnTo>
                  <a:lnTo>
                    <a:pt x="333521" y="173031"/>
                  </a:lnTo>
                  <a:lnTo>
                    <a:pt x="330287" y="205330"/>
                  </a:lnTo>
                  <a:lnTo>
                    <a:pt x="306067" y="263032"/>
                  </a:lnTo>
                  <a:lnTo>
                    <a:pt x="262383" y="306721"/>
                  </a:lnTo>
                  <a:lnTo>
                    <a:pt x="204668" y="330960"/>
                  </a:lnTo>
                  <a:lnTo>
                    <a:pt x="172353" y="334199"/>
                  </a:lnTo>
                  <a:lnTo>
                    <a:pt x="229795" y="334199"/>
                  </a:lnTo>
                  <a:lnTo>
                    <a:pt x="294055" y="294733"/>
                  </a:lnTo>
                  <a:lnTo>
                    <a:pt x="321074" y="259819"/>
                  </a:lnTo>
                  <a:lnTo>
                    <a:pt x="338518" y="218692"/>
                  </a:lnTo>
                  <a:lnTo>
                    <a:pt x="344706" y="173031"/>
                  </a:lnTo>
                  <a:lnTo>
                    <a:pt x="338518" y="127094"/>
                  </a:lnTo>
                  <a:lnTo>
                    <a:pt x="321074" y="85778"/>
                  </a:lnTo>
                  <a:lnTo>
                    <a:pt x="294055" y="50746"/>
                  </a:lnTo>
                  <a:lnTo>
                    <a:pt x="259141" y="23663"/>
                  </a:lnTo>
                  <a:lnTo>
                    <a:pt x="229765" y="1118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18" y="3374471"/>
              <a:ext cx="197999" cy="1979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520013" y="714742"/>
            <a:ext cx="292100" cy="292735"/>
            <a:chOff x="8520013" y="714742"/>
            <a:chExt cx="292100" cy="292735"/>
          </a:xfrm>
        </p:grpSpPr>
        <p:sp>
          <p:nvSpPr>
            <p:cNvPr id="9" name="object 9"/>
            <p:cNvSpPr/>
            <p:nvPr/>
          </p:nvSpPr>
          <p:spPr>
            <a:xfrm>
              <a:off x="8524487" y="719767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7"/>
                  </a:lnTo>
                  <a:lnTo>
                    <a:pt x="57763" y="27195"/>
                  </a:lnTo>
                  <a:lnTo>
                    <a:pt x="27187" y="57779"/>
                  </a:lnTo>
                  <a:lnTo>
                    <a:pt x="7175" y="96655"/>
                  </a:lnTo>
                  <a:lnTo>
                    <a:pt x="0" y="141549"/>
                  </a:lnTo>
                  <a:lnTo>
                    <a:pt x="7175" y="186162"/>
                  </a:lnTo>
                  <a:lnTo>
                    <a:pt x="27187" y="224868"/>
                  </a:lnTo>
                  <a:lnTo>
                    <a:pt x="57763" y="255365"/>
                  </a:lnTo>
                  <a:lnTo>
                    <a:pt x="96633" y="275350"/>
                  </a:lnTo>
                  <a:lnTo>
                    <a:pt x="141524" y="282524"/>
                  </a:lnTo>
                  <a:lnTo>
                    <a:pt x="186150" y="275350"/>
                  </a:lnTo>
                  <a:lnTo>
                    <a:pt x="224863" y="255365"/>
                  </a:lnTo>
                  <a:lnTo>
                    <a:pt x="255364" y="224868"/>
                  </a:lnTo>
                  <a:lnTo>
                    <a:pt x="275351" y="186162"/>
                  </a:lnTo>
                  <a:lnTo>
                    <a:pt x="282525" y="141549"/>
                  </a:lnTo>
                  <a:lnTo>
                    <a:pt x="275351" y="96655"/>
                  </a:lnTo>
                  <a:lnTo>
                    <a:pt x="255364" y="57779"/>
                  </a:lnTo>
                  <a:lnTo>
                    <a:pt x="224863" y="27195"/>
                  </a:lnTo>
                  <a:lnTo>
                    <a:pt x="186150" y="7177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013" y="71474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6"/>
                  </a:lnTo>
                  <a:lnTo>
                    <a:pt x="59701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4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1" y="264294"/>
                  </a:lnTo>
                  <a:lnTo>
                    <a:pt x="99788" y="285094"/>
                  </a:lnTo>
                  <a:lnTo>
                    <a:pt x="145999" y="292574"/>
                  </a:lnTo>
                  <a:lnTo>
                    <a:pt x="191999" y="285094"/>
                  </a:lnTo>
                  <a:lnTo>
                    <a:pt x="195842" y="283099"/>
                  </a:lnTo>
                  <a:lnTo>
                    <a:pt x="145999" y="283099"/>
                  </a:lnTo>
                  <a:lnTo>
                    <a:pt x="118398" y="280356"/>
                  </a:lnTo>
                  <a:lnTo>
                    <a:pt x="69450" y="259823"/>
                  </a:lnTo>
                  <a:lnTo>
                    <a:pt x="32433" y="222814"/>
                  </a:lnTo>
                  <a:lnTo>
                    <a:pt x="11745" y="173934"/>
                  </a:lnTo>
                  <a:lnTo>
                    <a:pt x="8924" y="146574"/>
                  </a:lnTo>
                  <a:lnTo>
                    <a:pt x="11745" y="118882"/>
                  </a:lnTo>
                  <a:lnTo>
                    <a:pt x="32433" y="69769"/>
                  </a:lnTo>
                  <a:lnTo>
                    <a:pt x="69450" y="32994"/>
                  </a:lnTo>
                  <a:lnTo>
                    <a:pt x="118398" y="12299"/>
                  </a:lnTo>
                  <a:lnTo>
                    <a:pt x="145999" y="9475"/>
                  </a:lnTo>
                  <a:lnTo>
                    <a:pt x="195822" y="9475"/>
                  </a:lnTo>
                  <a:lnTo>
                    <a:pt x="191999" y="7486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22" y="9475"/>
                  </a:moveTo>
                  <a:lnTo>
                    <a:pt x="145999" y="9475"/>
                  </a:lnTo>
                  <a:lnTo>
                    <a:pt x="173374" y="12299"/>
                  </a:lnTo>
                  <a:lnTo>
                    <a:pt x="199021" y="20350"/>
                  </a:lnTo>
                  <a:lnTo>
                    <a:pt x="242423" y="49599"/>
                  </a:lnTo>
                  <a:lnTo>
                    <a:pt x="271877" y="93071"/>
                  </a:lnTo>
                  <a:lnTo>
                    <a:pt x="282524" y="146574"/>
                  </a:lnTo>
                  <a:lnTo>
                    <a:pt x="279784" y="173934"/>
                  </a:lnTo>
                  <a:lnTo>
                    <a:pt x="259268" y="222814"/>
                  </a:lnTo>
                  <a:lnTo>
                    <a:pt x="222263" y="259823"/>
                  </a:lnTo>
                  <a:lnTo>
                    <a:pt x="173374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232059" y="264294"/>
                  </a:lnTo>
                  <a:lnTo>
                    <a:pt x="263719" y="232634"/>
                  </a:lnTo>
                  <a:lnTo>
                    <a:pt x="284519" y="192574"/>
                  </a:lnTo>
                  <a:lnTo>
                    <a:pt x="291999" y="146574"/>
                  </a:lnTo>
                  <a:lnTo>
                    <a:pt x="284519" y="100303"/>
                  </a:lnTo>
                  <a:lnTo>
                    <a:pt x="263719" y="60074"/>
                  </a:lnTo>
                  <a:lnTo>
                    <a:pt x="232059" y="28323"/>
                  </a:lnTo>
                  <a:lnTo>
                    <a:pt x="195822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1887" y="777167"/>
              <a:ext cx="167725" cy="1677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61710" y="465076"/>
            <a:ext cx="508000" cy="508000"/>
            <a:chOff x="261710" y="465076"/>
            <a:chExt cx="508000" cy="508000"/>
          </a:xfrm>
        </p:grpSpPr>
        <p:sp>
          <p:nvSpPr>
            <p:cNvPr id="13" name="object 13"/>
            <p:cNvSpPr/>
            <p:nvPr/>
          </p:nvSpPr>
          <p:spPr>
            <a:xfrm>
              <a:off x="265614" y="46946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249877" y="0"/>
                  </a:moveTo>
                  <a:lnTo>
                    <a:pt x="204941" y="4022"/>
                  </a:lnTo>
                  <a:lnTo>
                    <a:pt x="162656" y="15622"/>
                  </a:lnTo>
                  <a:lnTo>
                    <a:pt x="123725" y="34094"/>
                  </a:lnTo>
                  <a:lnTo>
                    <a:pt x="88853" y="58736"/>
                  </a:lnTo>
                  <a:lnTo>
                    <a:pt x="58743" y="88843"/>
                  </a:lnTo>
                  <a:lnTo>
                    <a:pt x="34098" y="123711"/>
                  </a:lnTo>
                  <a:lnTo>
                    <a:pt x="15624" y="162637"/>
                  </a:lnTo>
                  <a:lnTo>
                    <a:pt x="4023" y="204917"/>
                  </a:lnTo>
                  <a:lnTo>
                    <a:pt x="0" y="249848"/>
                  </a:lnTo>
                  <a:lnTo>
                    <a:pt x="4023" y="294630"/>
                  </a:lnTo>
                  <a:lnTo>
                    <a:pt x="15624" y="336796"/>
                  </a:lnTo>
                  <a:lnTo>
                    <a:pt x="34098" y="375638"/>
                  </a:lnTo>
                  <a:lnTo>
                    <a:pt x="58743" y="410447"/>
                  </a:lnTo>
                  <a:lnTo>
                    <a:pt x="88853" y="440516"/>
                  </a:lnTo>
                  <a:lnTo>
                    <a:pt x="123725" y="465136"/>
                  </a:lnTo>
                  <a:lnTo>
                    <a:pt x="162656" y="483598"/>
                  </a:lnTo>
                  <a:lnTo>
                    <a:pt x="204941" y="495194"/>
                  </a:lnTo>
                  <a:lnTo>
                    <a:pt x="249877" y="499217"/>
                  </a:lnTo>
                  <a:lnTo>
                    <a:pt x="294807" y="495194"/>
                  </a:lnTo>
                  <a:lnTo>
                    <a:pt x="337089" y="483598"/>
                  </a:lnTo>
                  <a:lnTo>
                    <a:pt x="376018" y="465136"/>
                  </a:lnTo>
                  <a:lnTo>
                    <a:pt x="410891" y="440516"/>
                  </a:lnTo>
                  <a:lnTo>
                    <a:pt x="441003" y="410447"/>
                  </a:lnTo>
                  <a:lnTo>
                    <a:pt x="465650" y="375638"/>
                  </a:lnTo>
                  <a:lnTo>
                    <a:pt x="484127" y="336796"/>
                  </a:lnTo>
                  <a:lnTo>
                    <a:pt x="495730" y="294630"/>
                  </a:lnTo>
                  <a:lnTo>
                    <a:pt x="499754" y="249848"/>
                  </a:lnTo>
                  <a:lnTo>
                    <a:pt x="495730" y="204917"/>
                  </a:lnTo>
                  <a:lnTo>
                    <a:pt x="484127" y="162637"/>
                  </a:lnTo>
                  <a:lnTo>
                    <a:pt x="465650" y="123711"/>
                  </a:lnTo>
                  <a:lnTo>
                    <a:pt x="441003" y="88843"/>
                  </a:lnTo>
                  <a:lnTo>
                    <a:pt x="410891" y="58736"/>
                  </a:lnTo>
                  <a:lnTo>
                    <a:pt x="376018" y="34094"/>
                  </a:lnTo>
                  <a:lnTo>
                    <a:pt x="337089" y="15622"/>
                  </a:lnTo>
                  <a:lnTo>
                    <a:pt x="294807" y="4022"/>
                  </a:lnTo>
                  <a:lnTo>
                    <a:pt x="249877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710" y="465076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53781" y="0"/>
                  </a:moveTo>
                  <a:lnTo>
                    <a:pt x="208200" y="4093"/>
                  </a:lnTo>
                  <a:lnTo>
                    <a:pt x="165284" y="15896"/>
                  </a:lnTo>
                  <a:lnTo>
                    <a:pt x="125754" y="34693"/>
                  </a:lnTo>
                  <a:lnTo>
                    <a:pt x="90330" y="59767"/>
                  </a:lnTo>
                  <a:lnTo>
                    <a:pt x="59731" y="90402"/>
                  </a:lnTo>
                  <a:lnTo>
                    <a:pt x="34679" y="125883"/>
                  </a:lnTo>
                  <a:lnTo>
                    <a:pt x="15893" y="165492"/>
                  </a:lnTo>
                  <a:lnTo>
                    <a:pt x="4093" y="208514"/>
                  </a:lnTo>
                  <a:lnTo>
                    <a:pt x="0" y="254232"/>
                  </a:lnTo>
                  <a:lnTo>
                    <a:pt x="4093" y="299801"/>
                  </a:lnTo>
                  <a:lnTo>
                    <a:pt x="15893" y="342706"/>
                  </a:lnTo>
                  <a:lnTo>
                    <a:pt x="34679" y="382228"/>
                  </a:lnTo>
                  <a:lnTo>
                    <a:pt x="59731" y="417646"/>
                  </a:lnTo>
                  <a:lnTo>
                    <a:pt x="90330" y="448239"/>
                  </a:lnTo>
                  <a:lnTo>
                    <a:pt x="125754" y="473288"/>
                  </a:lnTo>
                  <a:lnTo>
                    <a:pt x="165284" y="492071"/>
                  </a:lnTo>
                  <a:lnTo>
                    <a:pt x="208200" y="503870"/>
                  </a:lnTo>
                  <a:lnTo>
                    <a:pt x="253781" y="507963"/>
                  </a:lnTo>
                  <a:lnTo>
                    <a:pt x="299355" y="503870"/>
                  </a:lnTo>
                  <a:lnTo>
                    <a:pt x="314529" y="499698"/>
                  </a:lnTo>
                  <a:lnTo>
                    <a:pt x="253781" y="499698"/>
                  </a:lnTo>
                  <a:lnTo>
                    <a:pt x="204165" y="494746"/>
                  </a:lnTo>
                  <a:lnTo>
                    <a:pt x="158059" y="480499"/>
                  </a:lnTo>
                  <a:lnTo>
                    <a:pt x="116424" y="457865"/>
                  </a:lnTo>
                  <a:lnTo>
                    <a:pt x="80217" y="427755"/>
                  </a:lnTo>
                  <a:lnTo>
                    <a:pt x="50103" y="391484"/>
                  </a:lnTo>
                  <a:lnTo>
                    <a:pt x="27467" y="349743"/>
                  </a:lnTo>
                  <a:lnTo>
                    <a:pt x="13217" y="303627"/>
                  </a:lnTo>
                  <a:lnTo>
                    <a:pt x="8266" y="254232"/>
                  </a:lnTo>
                  <a:lnTo>
                    <a:pt x="13217" y="204617"/>
                  </a:lnTo>
                  <a:lnTo>
                    <a:pt x="27467" y="158469"/>
                  </a:lnTo>
                  <a:lnTo>
                    <a:pt x="50103" y="116697"/>
                  </a:lnTo>
                  <a:lnTo>
                    <a:pt x="80217" y="80208"/>
                  </a:lnTo>
                  <a:lnTo>
                    <a:pt x="116424" y="50309"/>
                  </a:lnTo>
                  <a:lnTo>
                    <a:pt x="158059" y="27652"/>
                  </a:lnTo>
                  <a:lnTo>
                    <a:pt x="204165" y="13287"/>
                  </a:lnTo>
                  <a:lnTo>
                    <a:pt x="253781" y="8265"/>
                  </a:lnTo>
                  <a:lnTo>
                    <a:pt x="314521" y="8265"/>
                  </a:lnTo>
                  <a:lnTo>
                    <a:pt x="299355" y="4093"/>
                  </a:lnTo>
                  <a:lnTo>
                    <a:pt x="253781" y="0"/>
                  </a:lnTo>
                  <a:close/>
                </a:path>
                <a:path w="508000" h="508000">
                  <a:moveTo>
                    <a:pt x="314521" y="8265"/>
                  </a:moveTo>
                  <a:lnTo>
                    <a:pt x="253781" y="8265"/>
                  </a:lnTo>
                  <a:lnTo>
                    <a:pt x="303391" y="13287"/>
                  </a:lnTo>
                  <a:lnTo>
                    <a:pt x="349543" y="27652"/>
                  </a:lnTo>
                  <a:lnTo>
                    <a:pt x="391318" y="50309"/>
                  </a:lnTo>
                  <a:lnTo>
                    <a:pt x="427802" y="80208"/>
                  </a:lnTo>
                  <a:lnTo>
                    <a:pt x="457714" y="116697"/>
                  </a:lnTo>
                  <a:lnTo>
                    <a:pt x="480373" y="158469"/>
                  </a:lnTo>
                  <a:lnTo>
                    <a:pt x="494734" y="204617"/>
                  </a:lnTo>
                  <a:lnTo>
                    <a:pt x="499754" y="254232"/>
                  </a:lnTo>
                  <a:lnTo>
                    <a:pt x="494734" y="303627"/>
                  </a:lnTo>
                  <a:lnTo>
                    <a:pt x="480373" y="349743"/>
                  </a:lnTo>
                  <a:lnTo>
                    <a:pt x="457714" y="391484"/>
                  </a:lnTo>
                  <a:lnTo>
                    <a:pt x="427802" y="427755"/>
                  </a:lnTo>
                  <a:lnTo>
                    <a:pt x="391318" y="457865"/>
                  </a:lnTo>
                  <a:lnTo>
                    <a:pt x="349543" y="480499"/>
                  </a:lnTo>
                  <a:lnTo>
                    <a:pt x="303391" y="494746"/>
                  </a:lnTo>
                  <a:lnTo>
                    <a:pt x="253781" y="499698"/>
                  </a:lnTo>
                  <a:lnTo>
                    <a:pt x="314529" y="499698"/>
                  </a:lnTo>
                  <a:lnTo>
                    <a:pt x="381791" y="473288"/>
                  </a:lnTo>
                  <a:lnTo>
                    <a:pt x="417213" y="448239"/>
                  </a:lnTo>
                  <a:lnTo>
                    <a:pt x="447810" y="417646"/>
                  </a:lnTo>
                  <a:lnTo>
                    <a:pt x="472861" y="382228"/>
                  </a:lnTo>
                  <a:lnTo>
                    <a:pt x="491647" y="342706"/>
                  </a:lnTo>
                  <a:lnTo>
                    <a:pt x="503446" y="299801"/>
                  </a:lnTo>
                  <a:lnTo>
                    <a:pt x="507540" y="254232"/>
                  </a:lnTo>
                  <a:lnTo>
                    <a:pt x="503446" y="208514"/>
                  </a:lnTo>
                  <a:lnTo>
                    <a:pt x="491647" y="165492"/>
                  </a:lnTo>
                  <a:lnTo>
                    <a:pt x="472861" y="125883"/>
                  </a:lnTo>
                  <a:lnTo>
                    <a:pt x="447810" y="90402"/>
                  </a:lnTo>
                  <a:lnTo>
                    <a:pt x="417213" y="59767"/>
                  </a:lnTo>
                  <a:lnTo>
                    <a:pt x="381791" y="34693"/>
                  </a:lnTo>
                  <a:lnTo>
                    <a:pt x="342265" y="15896"/>
                  </a:lnTo>
                  <a:lnTo>
                    <a:pt x="314521" y="826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799" y="53263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93" y="0"/>
                  </a:moveTo>
                  <a:lnTo>
                    <a:pt x="137074" y="6670"/>
                  </a:lnTo>
                  <a:lnTo>
                    <a:pt x="92480" y="25493"/>
                  </a:lnTo>
                  <a:lnTo>
                    <a:pt x="54693" y="54687"/>
                  </a:lnTo>
                  <a:lnTo>
                    <a:pt x="25496" y="92470"/>
                  </a:lnTo>
                  <a:lnTo>
                    <a:pt x="6671" y="137059"/>
                  </a:lnTo>
                  <a:lnTo>
                    <a:pt x="0" y="186672"/>
                  </a:lnTo>
                  <a:lnTo>
                    <a:pt x="6671" y="236240"/>
                  </a:lnTo>
                  <a:lnTo>
                    <a:pt x="25496" y="280734"/>
                  </a:lnTo>
                  <a:lnTo>
                    <a:pt x="54693" y="318397"/>
                  </a:lnTo>
                  <a:lnTo>
                    <a:pt x="92480" y="347474"/>
                  </a:lnTo>
                  <a:lnTo>
                    <a:pt x="137074" y="366207"/>
                  </a:lnTo>
                  <a:lnTo>
                    <a:pt x="186693" y="372842"/>
                  </a:lnTo>
                  <a:lnTo>
                    <a:pt x="236302" y="366207"/>
                  </a:lnTo>
                  <a:lnTo>
                    <a:pt x="280890" y="347474"/>
                  </a:lnTo>
                  <a:lnTo>
                    <a:pt x="318673" y="318397"/>
                  </a:lnTo>
                  <a:lnTo>
                    <a:pt x="347869" y="280734"/>
                  </a:lnTo>
                  <a:lnTo>
                    <a:pt x="366694" y="236240"/>
                  </a:lnTo>
                  <a:lnTo>
                    <a:pt x="373365" y="186672"/>
                  </a:lnTo>
                  <a:lnTo>
                    <a:pt x="366694" y="137059"/>
                  </a:lnTo>
                  <a:lnTo>
                    <a:pt x="347869" y="92470"/>
                  </a:lnTo>
                  <a:lnTo>
                    <a:pt x="318673" y="54687"/>
                  </a:lnTo>
                  <a:lnTo>
                    <a:pt x="280890" y="25493"/>
                  </a:lnTo>
                  <a:lnTo>
                    <a:pt x="236302" y="6670"/>
                  </a:lnTo>
                  <a:lnTo>
                    <a:pt x="186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16" y="528274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4">
                  <a:moveTo>
                    <a:pt x="190575" y="0"/>
                  </a:moveTo>
                  <a:lnTo>
                    <a:pt x="146952" y="5046"/>
                  </a:lnTo>
                  <a:lnTo>
                    <a:pt x="106868" y="19420"/>
                  </a:lnTo>
                  <a:lnTo>
                    <a:pt x="71479" y="41975"/>
                  </a:lnTo>
                  <a:lnTo>
                    <a:pt x="41941" y="71561"/>
                  </a:lnTo>
                  <a:lnTo>
                    <a:pt x="19411" y="107032"/>
                  </a:lnTo>
                  <a:lnTo>
                    <a:pt x="5045" y="147239"/>
                  </a:lnTo>
                  <a:lnTo>
                    <a:pt x="0" y="191034"/>
                  </a:lnTo>
                  <a:lnTo>
                    <a:pt x="5045" y="234645"/>
                  </a:lnTo>
                  <a:lnTo>
                    <a:pt x="19411" y="274722"/>
                  </a:lnTo>
                  <a:lnTo>
                    <a:pt x="41941" y="310107"/>
                  </a:lnTo>
                  <a:lnTo>
                    <a:pt x="71479" y="339644"/>
                  </a:lnTo>
                  <a:lnTo>
                    <a:pt x="106868" y="362175"/>
                  </a:lnTo>
                  <a:lnTo>
                    <a:pt x="146952" y="376542"/>
                  </a:lnTo>
                  <a:lnTo>
                    <a:pt x="190575" y="381589"/>
                  </a:lnTo>
                  <a:lnTo>
                    <a:pt x="234348" y="376542"/>
                  </a:lnTo>
                  <a:lnTo>
                    <a:pt x="243341" y="373324"/>
                  </a:lnTo>
                  <a:lnTo>
                    <a:pt x="190575" y="373324"/>
                  </a:lnTo>
                  <a:lnTo>
                    <a:pt x="153754" y="369615"/>
                  </a:lnTo>
                  <a:lnTo>
                    <a:pt x="88701" y="342144"/>
                  </a:lnTo>
                  <a:lnTo>
                    <a:pt x="39439" y="292817"/>
                  </a:lnTo>
                  <a:lnTo>
                    <a:pt x="11972" y="227636"/>
                  </a:lnTo>
                  <a:lnTo>
                    <a:pt x="8266" y="191034"/>
                  </a:lnTo>
                  <a:lnTo>
                    <a:pt x="11972" y="154152"/>
                  </a:lnTo>
                  <a:lnTo>
                    <a:pt x="39439" y="88769"/>
                  </a:lnTo>
                  <a:lnTo>
                    <a:pt x="88701" y="39435"/>
                  </a:lnTo>
                  <a:lnTo>
                    <a:pt x="153754" y="11971"/>
                  </a:lnTo>
                  <a:lnTo>
                    <a:pt x="190575" y="8265"/>
                  </a:lnTo>
                  <a:lnTo>
                    <a:pt x="243336" y="8265"/>
                  </a:lnTo>
                  <a:lnTo>
                    <a:pt x="234348" y="5046"/>
                  </a:lnTo>
                  <a:lnTo>
                    <a:pt x="190575" y="0"/>
                  </a:lnTo>
                  <a:close/>
                </a:path>
                <a:path w="381634" h="381634">
                  <a:moveTo>
                    <a:pt x="243336" y="8265"/>
                  </a:moveTo>
                  <a:lnTo>
                    <a:pt x="190575" y="8265"/>
                  </a:lnTo>
                  <a:lnTo>
                    <a:pt x="227458" y="11971"/>
                  </a:lnTo>
                  <a:lnTo>
                    <a:pt x="261790" y="22603"/>
                  </a:lnTo>
                  <a:lnTo>
                    <a:pt x="319886" y="61737"/>
                  </a:lnTo>
                  <a:lnTo>
                    <a:pt x="359024" y="119819"/>
                  </a:lnTo>
                  <a:lnTo>
                    <a:pt x="373365" y="191034"/>
                  </a:lnTo>
                  <a:lnTo>
                    <a:pt x="369658" y="227636"/>
                  </a:lnTo>
                  <a:lnTo>
                    <a:pt x="342191" y="292817"/>
                  </a:lnTo>
                  <a:lnTo>
                    <a:pt x="292842" y="342144"/>
                  </a:lnTo>
                  <a:lnTo>
                    <a:pt x="227458" y="369615"/>
                  </a:lnTo>
                  <a:lnTo>
                    <a:pt x="190575" y="373324"/>
                  </a:lnTo>
                  <a:lnTo>
                    <a:pt x="243341" y="373324"/>
                  </a:lnTo>
                  <a:lnTo>
                    <a:pt x="309864" y="339644"/>
                  </a:lnTo>
                  <a:lnTo>
                    <a:pt x="339347" y="310107"/>
                  </a:lnTo>
                  <a:lnTo>
                    <a:pt x="361805" y="274722"/>
                  </a:lnTo>
                  <a:lnTo>
                    <a:pt x="376110" y="234645"/>
                  </a:lnTo>
                  <a:lnTo>
                    <a:pt x="381129" y="191034"/>
                  </a:lnTo>
                  <a:lnTo>
                    <a:pt x="376110" y="147239"/>
                  </a:lnTo>
                  <a:lnTo>
                    <a:pt x="361805" y="107032"/>
                  </a:lnTo>
                  <a:lnTo>
                    <a:pt x="339347" y="71561"/>
                  </a:lnTo>
                  <a:lnTo>
                    <a:pt x="309864" y="41975"/>
                  </a:lnTo>
                  <a:lnTo>
                    <a:pt x="274487" y="19420"/>
                  </a:lnTo>
                  <a:lnTo>
                    <a:pt x="243336" y="826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464" y="597296"/>
              <a:ext cx="244032" cy="24352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83239" y="390651"/>
            <a:ext cx="2849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494949"/>
                </a:solidFill>
              </a:rPr>
              <a:t>Understanding</a:t>
            </a:r>
            <a:r>
              <a:rPr sz="2800" spc="15" dirty="0">
                <a:solidFill>
                  <a:srgbClr val="494949"/>
                </a:solidFill>
              </a:rPr>
              <a:t> </a:t>
            </a:r>
            <a:r>
              <a:rPr sz="2800" spc="-190" dirty="0">
                <a:solidFill>
                  <a:srgbClr val="494949"/>
                </a:solidFill>
              </a:rPr>
              <a:t>Data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1249391" y="1387347"/>
            <a:ext cx="647827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lang="en-US" sz="1600" dirty="0"/>
              <a:t>"The dataset contains </a:t>
            </a:r>
            <a:r>
              <a:rPr lang="en-US" sz="1600" dirty="0">
                <a:solidFill>
                  <a:schemeClr val="tx2"/>
                </a:solidFill>
              </a:rPr>
              <a:t>over 17,000 records </a:t>
            </a:r>
            <a:r>
              <a:rPr lang="en-US" sz="1600" dirty="0"/>
              <a:t>of bike sharing activity in London from January 2015 to January 2017. It includes detailed environmental data such as </a:t>
            </a:r>
            <a:r>
              <a:rPr lang="en-US" sz="1600" dirty="0">
                <a:solidFill>
                  <a:schemeClr val="tx2"/>
                </a:solidFill>
              </a:rPr>
              <a:t>temperature, humidity, wind speed, and rainfall</a:t>
            </a:r>
            <a:r>
              <a:rPr lang="en-US" sz="1600" dirty="0"/>
              <a:t>, as well as contextual factors like public holidays and working days. This comprehensive dataset supports in-depth analysis of patterns in bike usage and the impact of external variables."</a:t>
            </a:r>
            <a:endParaRPr lang="en-US" sz="1600" dirty="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41448" y="3029497"/>
            <a:ext cx="4261485" cy="2112645"/>
            <a:chOff x="2441448" y="3029497"/>
            <a:chExt cx="4261485" cy="211264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1448" y="4809744"/>
              <a:ext cx="4261104" cy="3322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4764" y="3029497"/>
              <a:ext cx="4234472" cy="1790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25" y="-1158"/>
            <a:ext cx="0" cy="3982085"/>
          </a:xfrm>
          <a:custGeom>
            <a:avLst/>
            <a:gdLst/>
            <a:ahLst/>
            <a:cxnLst/>
            <a:rect l="l" t="t" r="r" b="b"/>
            <a:pathLst>
              <a:path h="3982085">
                <a:moveTo>
                  <a:pt x="0" y="0"/>
                </a:moveTo>
                <a:lnTo>
                  <a:pt x="1" y="39816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6025" y="-1158"/>
            <a:ext cx="0" cy="1902460"/>
          </a:xfrm>
          <a:custGeom>
            <a:avLst/>
            <a:gdLst/>
            <a:ahLst/>
            <a:cxnLst/>
            <a:rect l="l" t="t" r="r" b="b"/>
            <a:pathLst>
              <a:path h="1902460">
                <a:moveTo>
                  <a:pt x="0" y="0"/>
                </a:moveTo>
                <a:lnTo>
                  <a:pt x="1" y="19020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3275" y="3300779"/>
            <a:ext cx="344805" cy="345440"/>
            <a:chOff x="343275" y="3300779"/>
            <a:chExt cx="344805" cy="345440"/>
          </a:xfrm>
        </p:grpSpPr>
        <p:sp>
          <p:nvSpPr>
            <p:cNvPr id="5" name="object 5"/>
            <p:cNvSpPr/>
            <p:nvPr/>
          </p:nvSpPr>
          <p:spPr>
            <a:xfrm>
              <a:off x="348557" y="3306711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334009" h="334010">
                  <a:moveTo>
                    <a:pt x="167070" y="0"/>
                  </a:moveTo>
                  <a:lnTo>
                    <a:pt x="122487" y="5936"/>
                  </a:lnTo>
                  <a:lnTo>
                    <a:pt x="82530" y="22709"/>
                  </a:lnTo>
                  <a:lnTo>
                    <a:pt x="48751" y="48765"/>
                  </a:lnTo>
                  <a:lnTo>
                    <a:pt x="22701" y="82551"/>
                  </a:lnTo>
                  <a:lnTo>
                    <a:pt x="5934" y="122513"/>
                  </a:lnTo>
                  <a:lnTo>
                    <a:pt x="0" y="167098"/>
                  </a:lnTo>
                  <a:lnTo>
                    <a:pt x="5934" y="211398"/>
                  </a:lnTo>
                  <a:lnTo>
                    <a:pt x="22701" y="251169"/>
                  </a:lnTo>
                  <a:lnTo>
                    <a:pt x="48751" y="284838"/>
                  </a:lnTo>
                  <a:lnTo>
                    <a:pt x="82530" y="310835"/>
                  </a:lnTo>
                  <a:lnTo>
                    <a:pt x="122487" y="327586"/>
                  </a:lnTo>
                  <a:lnTo>
                    <a:pt x="167070" y="333519"/>
                  </a:lnTo>
                  <a:lnTo>
                    <a:pt x="211382" y="327586"/>
                  </a:lnTo>
                  <a:lnTo>
                    <a:pt x="251161" y="310835"/>
                  </a:lnTo>
                  <a:lnTo>
                    <a:pt x="284836" y="284838"/>
                  </a:lnTo>
                  <a:lnTo>
                    <a:pt x="310836" y="251169"/>
                  </a:lnTo>
                  <a:lnTo>
                    <a:pt x="327588" y="211398"/>
                  </a:lnTo>
                  <a:lnTo>
                    <a:pt x="333521" y="167098"/>
                  </a:lnTo>
                  <a:lnTo>
                    <a:pt x="327588" y="122513"/>
                  </a:lnTo>
                  <a:lnTo>
                    <a:pt x="310836" y="82551"/>
                  </a:lnTo>
                  <a:lnTo>
                    <a:pt x="284836" y="48765"/>
                  </a:lnTo>
                  <a:lnTo>
                    <a:pt x="251161" y="22709"/>
                  </a:lnTo>
                  <a:lnTo>
                    <a:pt x="211382" y="5936"/>
                  </a:lnTo>
                  <a:lnTo>
                    <a:pt x="167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75" y="3300779"/>
              <a:ext cx="344805" cy="345440"/>
            </a:xfrm>
            <a:custGeom>
              <a:avLst/>
              <a:gdLst/>
              <a:ahLst/>
              <a:cxnLst/>
              <a:rect l="l" t="t" r="r" b="b"/>
              <a:pathLst>
                <a:path w="344805" h="345439">
                  <a:moveTo>
                    <a:pt x="172353" y="0"/>
                  </a:moveTo>
                  <a:lnTo>
                    <a:pt x="126466" y="6193"/>
                  </a:lnTo>
                  <a:lnTo>
                    <a:pt x="85275" y="23663"/>
                  </a:lnTo>
                  <a:lnTo>
                    <a:pt x="50407" y="50746"/>
                  </a:lnTo>
                  <a:lnTo>
                    <a:pt x="23487" y="85778"/>
                  </a:lnTo>
                  <a:lnTo>
                    <a:pt x="6142" y="127094"/>
                  </a:lnTo>
                  <a:lnTo>
                    <a:pt x="0" y="173031"/>
                  </a:lnTo>
                  <a:lnTo>
                    <a:pt x="6142" y="218692"/>
                  </a:lnTo>
                  <a:lnTo>
                    <a:pt x="23487" y="259819"/>
                  </a:lnTo>
                  <a:lnTo>
                    <a:pt x="50407" y="294733"/>
                  </a:lnTo>
                  <a:lnTo>
                    <a:pt x="85275" y="321752"/>
                  </a:lnTo>
                  <a:lnTo>
                    <a:pt x="126466" y="339196"/>
                  </a:lnTo>
                  <a:lnTo>
                    <a:pt x="172353" y="345384"/>
                  </a:lnTo>
                  <a:lnTo>
                    <a:pt x="218014" y="339196"/>
                  </a:lnTo>
                  <a:lnTo>
                    <a:pt x="229795" y="334199"/>
                  </a:lnTo>
                  <a:lnTo>
                    <a:pt x="172353" y="334199"/>
                  </a:lnTo>
                  <a:lnTo>
                    <a:pt x="139770" y="330960"/>
                  </a:lnTo>
                  <a:lnTo>
                    <a:pt x="81986" y="306721"/>
                  </a:lnTo>
                  <a:lnTo>
                    <a:pt x="38288" y="263032"/>
                  </a:lnTo>
                  <a:lnTo>
                    <a:pt x="13865" y="205330"/>
                  </a:lnTo>
                  <a:lnTo>
                    <a:pt x="10535" y="173031"/>
                  </a:lnTo>
                  <a:lnTo>
                    <a:pt x="13865" y="140340"/>
                  </a:lnTo>
                  <a:lnTo>
                    <a:pt x="38288" y="82361"/>
                  </a:lnTo>
                  <a:lnTo>
                    <a:pt x="81986" y="38949"/>
                  </a:lnTo>
                  <a:lnTo>
                    <a:pt x="139770" y="14518"/>
                  </a:lnTo>
                  <a:lnTo>
                    <a:pt x="172353" y="11184"/>
                  </a:lnTo>
                  <a:lnTo>
                    <a:pt x="229765" y="11184"/>
                  </a:lnTo>
                  <a:lnTo>
                    <a:pt x="218014" y="6193"/>
                  </a:lnTo>
                  <a:lnTo>
                    <a:pt x="172353" y="0"/>
                  </a:lnTo>
                  <a:close/>
                </a:path>
                <a:path w="344805" h="345439">
                  <a:moveTo>
                    <a:pt x="229765" y="11184"/>
                  </a:moveTo>
                  <a:lnTo>
                    <a:pt x="172353" y="11184"/>
                  </a:lnTo>
                  <a:lnTo>
                    <a:pt x="204668" y="14518"/>
                  </a:lnTo>
                  <a:lnTo>
                    <a:pt x="234945" y="24022"/>
                  </a:lnTo>
                  <a:lnTo>
                    <a:pt x="286183" y="58552"/>
                  </a:lnTo>
                  <a:lnTo>
                    <a:pt x="320952" y="109870"/>
                  </a:lnTo>
                  <a:lnTo>
                    <a:pt x="333521" y="173031"/>
                  </a:lnTo>
                  <a:lnTo>
                    <a:pt x="330287" y="205330"/>
                  </a:lnTo>
                  <a:lnTo>
                    <a:pt x="306067" y="263032"/>
                  </a:lnTo>
                  <a:lnTo>
                    <a:pt x="262383" y="306721"/>
                  </a:lnTo>
                  <a:lnTo>
                    <a:pt x="204668" y="330960"/>
                  </a:lnTo>
                  <a:lnTo>
                    <a:pt x="172353" y="334199"/>
                  </a:lnTo>
                  <a:lnTo>
                    <a:pt x="229795" y="334199"/>
                  </a:lnTo>
                  <a:lnTo>
                    <a:pt x="294055" y="294733"/>
                  </a:lnTo>
                  <a:lnTo>
                    <a:pt x="321074" y="259819"/>
                  </a:lnTo>
                  <a:lnTo>
                    <a:pt x="338518" y="218692"/>
                  </a:lnTo>
                  <a:lnTo>
                    <a:pt x="344706" y="173031"/>
                  </a:lnTo>
                  <a:lnTo>
                    <a:pt x="338518" y="127094"/>
                  </a:lnTo>
                  <a:lnTo>
                    <a:pt x="321074" y="85778"/>
                  </a:lnTo>
                  <a:lnTo>
                    <a:pt x="294055" y="50746"/>
                  </a:lnTo>
                  <a:lnTo>
                    <a:pt x="259141" y="23663"/>
                  </a:lnTo>
                  <a:lnTo>
                    <a:pt x="229765" y="1118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18" y="3374471"/>
              <a:ext cx="197999" cy="1979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520013" y="714742"/>
            <a:ext cx="292100" cy="292735"/>
            <a:chOff x="8520013" y="714742"/>
            <a:chExt cx="292100" cy="292735"/>
          </a:xfrm>
        </p:grpSpPr>
        <p:sp>
          <p:nvSpPr>
            <p:cNvPr id="9" name="object 9"/>
            <p:cNvSpPr/>
            <p:nvPr/>
          </p:nvSpPr>
          <p:spPr>
            <a:xfrm>
              <a:off x="8524487" y="719767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7"/>
                  </a:lnTo>
                  <a:lnTo>
                    <a:pt x="57763" y="27195"/>
                  </a:lnTo>
                  <a:lnTo>
                    <a:pt x="27187" y="57779"/>
                  </a:lnTo>
                  <a:lnTo>
                    <a:pt x="7175" y="96655"/>
                  </a:lnTo>
                  <a:lnTo>
                    <a:pt x="0" y="141549"/>
                  </a:lnTo>
                  <a:lnTo>
                    <a:pt x="7175" y="186162"/>
                  </a:lnTo>
                  <a:lnTo>
                    <a:pt x="27187" y="224868"/>
                  </a:lnTo>
                  <a:lnTo>
                    <a:pt x="57763" y="255365"/>
                  </a:lnTo>
                  <a:lnTo>
                    <a:pt x="96633" y="275350"/>
                  </a:lnTo>
                  <a:lnTo>
                    <a:pt x="141524" y="282524"/>
                  </a:lnTo>
                  <a:lnTo>
                    <a:pt x="186150" y="275350"/>
                  </a:lnTo>
                  <a:lnTo>
                    <a:pt x="224863" y="255365"/>
                  </a:lnTo>
                  <a:lnTo>
                    <a:pt x="255364" y="224868"/>
                  </a:lnTo>
                  <a:lnTo>
                    <a:pt x="275351" y="186162"/>
                  </a:lnTo>
                  <a:lnTo>
                    <a:pt x="282525" y="141549"/>
                  </a:lnTo>
                  <a:lnTo>
                    <a:pt x="275351" y="96655"/>
                  </a:lnTo>
                  <a:lnTo>
                    <a:pt x="255364" y="57779"/>
                  </a:lnTo>
                  <a:lnTo>
                    <a:pt x="224863" y="27195"/>
                  </a:lnTo>
                  <a:lnTo>
                    <a:pt x="186150" y="7177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0013" y="714742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6"/>
                  </a:lnTo>
                  <a:lnTo>
                    <a:pt x="59701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4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1" y="264294"/>
                  </a:lnTo>
                  <a:lnTo>
                    <a:pt x="99788" y="285094"/>
                  </a:lnTo>
                  <a:lnTo>
                    <a:pt x="145999" y="292574"/>
                  </a:lnTo>
                  <a:lnTo>
                    <a:pt x="191999" y="285094"/>
                  </a:lnTo>
                  <a:lnTo>
                    <a:pt x="195842" y="283099"/>
                  </a:lnTo>
                  <a:lnTo>
                    <a:pt x="145999" y="283099"/>
                  </a:lnTo>
                  <a:lnTo>
                    <a:pt x="118398" y="280356"/>
                  </a:lnTo>
                  <a:lnTo>
                    <a:pt x="69450" y="259823"/>
                  </a:lnTo>
                  <a:lnTo>
                    <a:pt x="32433" y="222814"/>
                  </a:lnTo>
                  <a:lnTo>
                    <a:pt x="11745" y="173934"/>
                  </a:lnTo>
                  <a:lnTo>
                    <a:pt x="8924" y="146574"/>
                  </a:lnTo>
                  <a:lnTo>
                    <a:pt x="11745" y="118882"/>
                  </a:lnTo>
                  <a:lnTo>
                    <a:pt x="32433" y="69769"/>
                  </a:lnTo>
                  <a:lnTo>
                    <a:pt x="69450" y="32994"/>
                  </a:lnTo>
                  <a:lnTo>
                    <a:pt x="118398" y="12299"/>
                  </a:lnTo>
                  <a:lnTo>
                    <a:pt x="145999" y="9475"/>
                  </a:lnTo>
                  <a:lnTo>
                    <a:pt x="195822" y="9475"/>
                  </a:lnTo>
                  <a:lnTo>
                    <a:pt x="191999" y="7486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22" y="9475"/>
                  </a:moveTo>
                  <a:lnTo>
                    <a:pt x="145999" y="9475"/>
                  </a:lnTo>
                  <a:lnTo>
                    <a:pt x="173374" y="12299"/>
                  </a:lnTo>
                  <a:lnTo>
                    <a:pt x="199021" y="20350"/>
                  </a:lnTo>
                  <a:lnTo>
                    <a:pt x="242423" y="49599"/>
                  </a:lnTo>
                  <a:lnTo>
                    <a:pt x="271877" y="93071"/>
                  </a:lnTo>
                  <a:lnTo>
                    <a:pt x="282524" y="146574"/>
                  </a:lnTo>
                  <a:lnTo>
                    <a:pt x="279784" y="173934"/>
                  </a:lnTo>
                  <a:lnTo>
                    <a:pt x="259268" y="222814"/>
                  </a:lnTo>
                  <a:lnTo>
                    <a:pt x="222263" y="259823"/>
                  </a:lnTo>
                  <a:lnTo>
                    <a:pt x="173374" y="280356"/>
                  </a:lnTo>
                  <a:lnTo>
                    <a:pt x="145999" y="283099"/>
                  </a:lnTo>
                  <a:lnTo>
                    <a:pt x="195842" y="283099"/>
                  </a:lnTo>
                  <a:lnTo>
                    <a:pt x="232059" y="264294"/>
                  </a:lnTo>
                  <a:lnTo>
                    <a:pt x="263719" y="232634"/>
                  </a:lnTo>
                  <a:lnTo>
                    <a:pt x="284519" y="192574"/>
                  </a:lnTo>
                  <a:lnTo>
                    <a:pt x="291999" y="146574"/>
                  </a:lnTo>
                  <a:lnTo>
                    <a:pt x="284519" y="100303"/>
                  </a:lnTo>
                  <a:lnTo>
                    <a:pt x="263719" y="60074"/>
                  </a:lnTo>
                  <a:lnTo>
                    <a:pt x="232059" y="28323"/>
                  </a:lnTo>
                  <a:lnTo>
                    <a:pt x="195822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1887" y="777167"/>
              <a:ext cx="167725" cy="1677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61710" y="465076"/>
            <a:ext cx="508000" cy="508000"/>
            <a:chOff x="261710" y="465076"/>
            <a:chExt cx="508000" cy="508000"/>
          </a:xfrm>
        </p:grpSpPr>
        <p:sp>
          <p:nvSpPr>
            <p:cNvPr id="13" name="object 13"/>
            <p:cNvSpPr/>
            <p:nvPr/>
          </p:nvSpPr>
          <p:spPr>
            <a:xfrm>
              <a:off x="265614" y="469460"/>
              <a:ext cx="500380" cy="499745"/>
            </a:xfrm>
            <a:custGeom>
              <a:avLst/>
              <a:gdLst/>
              <a:ahLst/>
              <a:cxnLst/>
              <a:rect l="l" t="t" r="r" b="b"/>
              <a:pathLst>
                <a:path w="500380" h="499744">
                  <a:moveTo>
                    <a:pt x="249877" y="0"/>
                  </a:moveTo>
                  <a:lnTo>
                    <a:pt x="204941" y="4022"/>
                  </a:lnTo>
                  <a:lnTo>
                    <a:pt x="162656" y="15622"/>
                  </a:lnTo>
                  <a:lnTo>
                    <a:pt x="123725" y="34094"/>
                  </a:lnTo>
                  <a:lnTo>
                    <a:pt x="88853" y="58736"/>
                  </a:lnTo>
                  <a:lnTo>
                    <a:pt x="58743" y="88843"/>
                  </a:lnTo>
                  <a:lnTo>
                    <a:pt x="34098" y="123711"/>
                  </a:lnTo>
                  <a:lnTo>
                    <a:pt x="15624" y="162637"/>
                  </a:lnTo>
                  <a:lnTo>
                    <a:pt x="4023" y="204917"/>
                  </a:lnTo>
                  <a:lnTo>
                    <a:pt x="0" y="249848"/>
                  </a:lnTo>
                  <a:lnTo>
                    <a:pt x="4023" y="294630"/>
                  </a:lnTo>
                  <a:lnTo>
                    <a:pt x="15624" y="336796"/>
                  </a:lnTo>
                  <a:lnTo>
                    <a:pt x="34098" y="375638"/>
                  </a:lnTo>
                  <a:lnTo>
                    <a:pt x="58743" y="410447"/>
                  </a:lnTo>
                  <a:lnTo>
                    <a:pt x="88853" y="440516"/>
                  </a:lnTo>
                  <a:lnTo>
                    <a:pt x="123725" y="465136"/>
                  </a:lnTo>
                  <a:lnTo>
                    <a:pt x="162656" y="483598"/>
                  </a:lnTo>
                  <a:lnTo>
                    <a:pt x="204941" y="495194"/>
                  </a:lnTo>
                  <a:lnTo>
                    <a:pt x="249877" y="499217"/>
                  </a:lnTo>
                  <a:lnTo>
                    <a:pt x="294807" y="495194"/>
                  </a:lnTo>
                  <a:lnTo>
                    <a:pt x="337089" y="483598"/>
                  </a:lnTo>
                  <a:lnTo>
                    <a:pt x="376018" y="465136"/>
                  </a:lnTo>
                  <a:lnTo>
                    <a:pt x="410891" y="440516"/>
                  </a:lnTo>
                  <a:lnTo>
                    <a:pt x="441003" y="410447"/>
                  </a:lnTo>
                  <a:lnTo>
                    <a:pt x="465650" y="375638"/>
                  </a:lnTo>
                  <a:lnTo>
                    <a:pt x="484127" y="336796"/>
                  </a:lnTo>
                  <a:lnTo>
                    <a:pt x="495730" y="294630"/>
                  </a:lnTo>
                  <a:lnTo>
                    <a:pt x="499754" y="249848"/>
                  </a:lnTo>
                  <a:lnTo>
                    <a:pt x="495730" y="204917"/>
                  </a:lnTo>
                  <a:lnTo>
                    <a:pt x="484127" y="162637"/>
                  </a:lnTo>
                  <a:lnTo>
                    <a:pt x="465650" y="123711"/>
                  </a:lnTo>
                  <a:lnTo>
                    <a:pt x="441003" y="88843"/>
                  </a:lnTo>
                  <a:lnTo>
                    <a:pt x="410891" y="58736"/>
                  </a:lnTo>
                  <a:lnTo>
                    <a:pt x="376018" y="34094"/>
                  </a:lnTo>
                  <a:lnTo>
                    <a:pt x="337089" y="15622"/>
                  </a:lnTo>
                  <a:lnTo>
                    <a:pt x="294807" y="4022"/>
                  </a:lnTo>
                  <a:lnTo>
                    <a:pt x="249877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710" y="465076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53781" y="0"/>
                  </a:moveTo>
                  <a:lnTo>
                    <a:pt x="208200" y="4093"/>
                  </a:lnTo>
                  <a:lnTo>
                    <a:pt x="165284" y="15896"/>
                  </a:lnTo>
                  <a:lnTo>
                    <a:pt x="125754" y="34693"/>
                  </a:lnTo>
                  <a:lnTo>
                    <a:pt x="90330" y="59767"/>
                  </a:lnTo>
                  <a:lnTo>
                    <a:pt x="59731" y="90402"/>
                  </a:lnTo>
                  <a:lnTo>
                    <a:pt x="34679" y="125883"/>
                  </a:lnTo>
                  <a:lnTo>
                    <a:pt x="15893" y="165492"/>
                  </a:lnTo>
                  <a:lnTo>
                    <a:pt x="4093" y="208514"/>
                  </a:lnTo>
                  <a:lnTo>
                    <a:pt x="0" y="254232"/>
                  </a:lnTo>
                  <a:lnTo>
                    <a:pt x="4093" y="299801"/>
                  </a:lnTo>
                  <a:lnTo>
                    <a:pt x="15893" y="342706"/>
                  </a:lnTo>
                  <a:lnTo>
                    <a:pt x="34679" y="382228"/>
                  </a:lnTo>
                  <a:lnTo>
                    <a:pt x="59731" y="417646"/>
                  </a:lnTo>
                  <a:lnTo>
                    <a:pt x="90330" y="448239"/>
                  </a:lnTo>
                  <a:lnTo>
                    <a:pt x="125754" y="473288"/>
                  </a:lnTo>
                  <a:lnTo>
                    <a:pt x="165284" y="492071"/>
                  </a:lnTo>
                  <a:lnTo>
                    <a:pt x="208200" y="503870"/>
                  </a:lnTo>
                  <a:lnTo>
                    <a:pt x="253781" y="507963"/>
                  </a:lnTo>
                  <a:lnTo>
                    <a:pt x="299355" y="503870"/>
                  </a:lnTo>
                  <a:lnTo>
                    <a:pt x="314529" y="499698"/>
                  </a:lnTo>
                  <a:lnTo>
                    <a:pt x="253781" y="499698"/>
                  </a:lnTo>
                  <a:lnTo>
                    <a:pt x="204165" y="494746"/>
                  </a:lnTo>
                  <a:lnTo>
                    <a:pt x="158059" y="480499"/>
                  </a:lnTo>
                  <a:lnTo>
                    <a:pt x="116424" y="457865"/>
                  </a:lnTo>
                  <a:lnTo>
                    <a:pt x="80217" y="427755"/>
                  </a:lnTo>
                  <a:lnTo>
                    <a:pt x="50103" y="391484"/>
                  </a:lnTo>
                  <a:lnTo>
                    <a:pt x="27467" y="349743"/>
                  </a:lnTo>
                  <a:lnTo>
                    <a:pt x="13217" y="303627"/>
                  </a:lnTo>
                  <a:lnTo>
                    <a:pt x="8266" y="254232"/>
                  </a:lnTo>
                  <a:lnTo>
                    <a:pt x="13217" y="204617"/>
                  </a:lnTo>
                  <a:lnTo>
                    <a:pt x="27467" y="158469"/>
                  </a:lnTo>
                  <a:lnTo>
                    <a:pt x="50103" y="116697"/>
                  </a:lnTo>
                  <a:lnTo>
                    <a:pt x="80217" y="80208"/>
                  </a:lnTo>
                  <a:lnTo>
                    <a:pt x="116424" y="50309"/>
                  </a:lnTo>
                  <a:lnTo>
                    <a:pt x="158059" y="27652"/>
                  </a:lnTo>
                  <a:lnTo>
                    <a:pt x="204165" y="13287"/>
                  </a:lnTo>
                  <a:lnTo>
                    <a:pt x="253781" y="8265"/>
                  </a:lnTo>
                  <a:lnTo>
                    <a:pt x="314521" y="8265"/>
                  </a:lnTo>
                  <a:lnTo>
                    <a:pt x="299355" y="4093"/>
                  </a:lnTo>
                  <a:lnTo>
                    <a:pt x="253781" y="0"/>
                  </a:lnTo>
                  <a:close/>
                </a:path>
                <a:path w="508000" h="508000">
                  <a:moveTo>
                    <a:pt x="314521" y="8265"/>
                  </a:moveTo>
                  <a:lnTo>
                    <a:pt x="253781" y="8265"/>
                  </a:lnTo>
                  <a:lnTo>
                    <a:pt x="303391" y="13287"/>
                  </a:lnTo>
                  <a:lnTo>
                    <a:pt x="349543" y="27652"/>
                  </a:lnTo>
                  <a:lnTo>
                    <a:pt x="391318" y="50309"/>
                  </a:lnTo>
                  <a:lnTo>
                    <a:pt x="427802" y="80208"/>
                  </a:lnTo>
                  <a:lnTo>
                    <a:pt x="457714" y="116697"/>
                  </a:lnTo>
                  <a:lnTo>
                    <a:pt x="480373" y="158469"/>
                  </a:lnTo>
                  <a:lnTo>
                    <a:pt x="494734" y="204617"/>
                  </a:lnTo>
                  <a:lnTo>
                    <a:pt x="499754" y="254232"/>
                  </a:lnTo>
                  <a:lnTo>
                    <a:pt x="494734" y="303627"/>
                  </a:lnTo>
                  <a:lnTo>
                    <a:pt x="480373" y="349743"/>
                  </a:lnTo>
                  <a:lnTo>
                    <a:pt x="457714" y="391484"/>
                  </a:lnTo>
                  <a:lnTo>
                    <a:pt x="427802" y="427755"/>
                  </a:lnTo>
                  <a:lnTo>
                    <a:pt x="391318" y="457865"/>
                  </a:lnTo>
                  <a:lnTo>
                    <a:pt x="349543" y="480499"/>
                  </a:lnTo>
                  <a:lnTo>
                    <a:pt x="303391" y="494746"/>
                  </a:lnTo>
                  <a:lnTo>
                    <a:pt x="253781" y="499698"/>
                  </a:lnTo>
                  <a:lnTo>
                    <a:pt x="314529" y="499698"/>
                  </a:lnTo>
                  <a:lnTo>
                    <a:pt x="381791" y="473288"/>
                  </a:lnTo>
                  <a:lnTo>
                    <a:pt x="417213" y="448239"/>
                  </a:lnTo>
                  <a:lnTo>
                    <a:pt x="447810" y="417646"/>
                  </a:lnTo>
                  <a:lnTo>
                    <a:pt x="472861" y="382228"/>
                  </a:lnTo>
                  <a:lnTo>
                    <a:pt x="491647" y="342706"/>
                  </a:lnTo>
                  <a:lnTo>
                    <a:pt x="503446" y="299801"/>
                  </a:lnTo>
                  <a:lnTo>
                    <a:pt x="507540" y="254232"/>
                  </a:lnTo>
                  <a:lnTo>
                    <a:pt x="503446" y="208514"/>
                  </a:lnTo>
                  <a:lnTo>
                    <a:pt x="491647" y="165492"/>
                  </a:lnTo>
                  <a:lnTo>
                    <a:pt x="472861" y="125883"/>
                  </a:lnTo>
                  <a:lnTo>
                    <a:pt x="447810" y="90402"/>
                  </a:lnTo>
                  <a:lnTo>
                    <a:pt x="417213" y="59767"/>
                  </a:lnTo>
                  <a:lnTo>
                    <a:pt x="381791" y="34693"/>
                  </a:lnTo>
                  <a:lnTo>
                    <a:pt x="342265" y="15896"/>
                  </a:lnTo>
                  <a:lnTo>
                    <a:pt x="314521" y="826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799" y="53263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93" y="0"/>
                  </a:moveTo>
                  <a:lnTo>
                    <a:pt x="137074" y="6670"/>
                  </a:lnTo>
                  <a:lnTo>
                    <a:pt x="92480" y="25493"/>
                  </a:lnTo>
                  <a:lnTo>
                    <a:pt x="54693" y="54687"/>
                  </a:lnTo>
                  <a:lnTo>
                    <a:pt x="25496" y="92470"/>
                  </a:lnTo>
                  <a:lnTo>
                    <a:pt x="6671" y="137059"/>
                  </a:lnTo>
                  <a:lnTo>
                    <a:pt x="0" y="186672"/>
                  </a:lnTo>
                  <a:lnTo>
                    <a:pt x="6671" y="236240"/>
                  </a:lnTo>
                  <a:lnTo>
                    <a:pt x="25496" y="280734"/>
                  </a:lnTo>
                  <a:lnTo>
                    <a:pt x="54693" y="318397"/>
                  </a:lnTo>
                  <a:lnTo>
                    <a:pt x="92480" y="347474"/>
                  </a:lnTo>
                  <a:lnTo>
                    <a:pt x="137074" y="366207"/>
                  </a:lnTo>
                  <a:lnTo>
                    <a:pt x="186693" y="372842"/>
                  </a:lnTo>
                  <a:lnTo>
                    <a:pt x="236302" y="366207"/>
                  </a:lnTo>
                  <a:lnTo>
                    <a:pt x="280890" y="347474"/>
                  </a:lnTo>
                  <a:lnTo>
                    <a:pt x="318673" y="318397"/>
                  </a:lnTo>
                  <a:lnTo>
                    <a:pt x="347869" y="280734"/>
                  </a:lnTo>
                  <a:lnTo>
                    <a:pt x="366694" y="236240"/>
                  </a:lnTo>
                  <a:lnTo>
                    <a:pt x="373365" y="186672"/>
                  </a:lnTo>
                  <a:lnTo>
                    <a:pt x="366694" y="137059"/>
                  </a:lnTo>
                  <a:lnTo>
                    <a:pt x="347869" y="92470"/>
                  </a:lnTo>
                  <a:lnTo>
                    <a:pt x="318673" y="54687"/>
                  </a:lnTo>
                  <a:lnTo>
                    <a:pt x="280890" y="25493"/>
                  </a:lnTo>
                  <a:lnTo>
                    <a:pt x="236302" y="6670"/>
                  </a:lnTo>
                  <a:lnTo>
                    <a:pt x="186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16" y="528274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4">
                  <a:moveTo>
                    <a:pt x="190575" y="0"/>
                  </a:moveTo>
                  <a:lnTo>
                    <a:pt x="146952" y="5046"/>
                  </a:lnTo>
                  <a:lnTo>
                    <a:pt x="106868" y="19420"/>
                  </a:lnTo>
                  <a:lnTo>
                    <a:pt x="71479" y="41975"/>
                  </a:lnTo>
                  <a:lnTo>
                    <a:pt x="41941" y="71561"/>
                  </a:lnTo>
                  <a:lnTo>
                    <a:pt x="19411" y="107032"/>
                  </a:lnTo>
                  <a:lnTo>
                    <a:pt x="5045" y="147239"/>
                  </a:lnTo>
                  <a:lnTo>
                    <a:pt x="0" y="191034"/>
                  </a:lnTo>
                  <a:lnTo>
                    <a:pt x="5045" y="234645"/>
                  </a:lnTo>
                  <a:lnTo>
                    <a:pt x="19411" y="274722"/>
                  </a:lnTo>
                  <a:lnTo>
                    <a:pt x="41941" y="310107"/>
                  </a:lnTo>
                  <a:lnTo>
                    <a:pt x="71479" y="339644"/>
                  </a:lnTo>
                  <a:lnTo>
                    <a:pt x="106868" y="362175"/>
                  </a:lnTo>
                  <a:lnTo>
                    <a:pt x="146952" y="376542"/>
                  </a:lnTo>
                  <a:lnTo>
                    <a:pt x="190575" y="381589"/>
                  </a:lnTo>
                  <a:lnTo>
                    <a:pt x="234348" y="376542"/>
                  </a:lnTo>
                  <a:lnTo>
                    <a:pt x="243341" y="373324"/>
                  </a:lnTo>
                  <a:lnTo>
                    <a:pt x="190575" y="373324"/>
                  </a:lnTo>
                  <a:lnTo>
                    <a:pt x="153754" y="369615"/>
                  </a:lnTo>
                  <a:lnTo>
                    <a:pt x="88701" y="342144"/>
                  </a:lnTo>
                  <a:lnTo>
                    <a:pt x="39439" y="292817"/>
                  </a:lnTo>
                  <a:lnTo>
                    <a:pt x="11972" y="227636"/>
                  </a:lnTo>
                  <a:lnTo>
                    <a:pt x="8266" y="191034"/>
                  </a:lnTo>
                  <a:lnTo>
                    <a:pt x="11972" y="154152"/>
                  </a:lnTo>
                  <a:lnTo>
                    <a:pt x="39439" y="88769"/>
                  </a:lnTo>
                  <a:lnTo>
                    <a:pt x="88701" y="39435"/>
                  </a:lnTo>
                  <a:lnTo>
                    <a:pt x="153754" y="11971"/>
                  </a:lnTo>
                  <a:lnTo>
                    <a:pt x="190575" y="8265"/>
                  </a:lnTo>
                  <a:lnTo>
                    <a:pt x="243336" y="8265"/>
                  </a:lnTo>
                  <a:lnTo>
                    <a:pt x="234348" y="5046"/>
                  </a:lnTo>
                  <a:lnTo>
                    <a:pt x="190575" y="0"/>
                  </a:lnTo>
                  <a:close/>
                </a:path>
                <a:path w="381634" h="381634">
                  <a:moveTo>
                    <a:pt x="243336" y="8265"/>
                  </a:moveTo>
                  <a:lnTo>
                    <a:pt x="190575" y="8265"/>
                  </a:lnTo>
                  <a:lnTo>
                    <a:pt x="227458" y="11971"/>
                  </a:lnTo>
                  <a:lnTo>
                    <a:pt x="261790" y="22603"/>
                  </a:lnTo>
                  <a:lnTo>
                    <a:pt x="319886" y="61737"/>
                  </a:lnTo>
                  <a:lnTo>
                    <a:pt x="359024" y="119819"/>
                  </a:lnTo>
                  <a:lnTo>
                    <a:pt x="373365" y="191034"/>
                  </a:lnTo>
                  <a:lnTo>
                    <a:pt x="369658" y="227636"/>
                  </a:lnTo>
                  <a:lnTo>
                    <a:pt x="342191" y="292817"/>
                  </a:lnTo>
                  <a:lnTo>
                    <a:pt x="292842" y="342144"/>
                  </a:lnTo>
                  <a:lnTo>
                    <a:pt x="227458" y="369615"/>
                  </a:lnTo>
                  <a:lnTo>
                    <a:pt x="190575" y="373324"/>
                  </a:lnTo>
                  <a:lnTo>
                    <a:pt x="243341" y="373324"/>
                  </a:lnTo>
                  <a:lnTo>
                    <a:pt x="309864" y="339644"/>
                  </a:lnTo>
                  <a:lnTo>
                    <a:pt x="339347" y="310107"/>
                  </a:lnTo>
                  <a:lnTo>
                    <a:pt x="361805" y="274722"/>
                  </a:lnTo>
                  <a:lnTo>
                    <a:pt x="376110" y="234645"/>
                  </a:lnTo>
                  <a:lnTo>
                    <a:pt x="381129" y="191034"/>
                  </a:lnTo>
                  <a:lnTo>
                    <a:pt x="376110" y="147239"/>
                  </a:lnTo>
                  <a:lnTo>
                    <a:pt x="361805" y="107032"/>
                  </a:lnTo>
                  <a:lnTo>
                    <a:pt x="339347" y="71561"/>
                  </a:lnTo>
                  <a:lnTo>
                    <a:pt x="309864" y="41975"/>
                  </a:lnTo>
                  <a:lnTo>
                    <a:pt x="274487" y="19420"/>
                  </a:lnTo>
                  <a:lnTo>
                    <a:pt x="243336" y="826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464" y="597296"/>
              <a:ext cx="244032" cy="24352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83239" y="278637"/>
            <a:ext cx="2849880" cy="8724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800" spc="-125" dirty="0">
                <a:solidFill>
                  <a:srgbClr val="494949"/>
                </a:solidFill>
              </a:rPr>
              <a:t>Understanding</a:t>
            </a:r>
            <a:r>
              <a:rPr sz="2800" spc="10" dirty="0">
                <a:solidFill>
                  <a:srgbClr val="494949"/>
                </a:solidFill>
              </a:rPr>
              <a:t> </a:t>
            </a:r>
            <a:r>
              <a:rPr sz="2800" spc="-165" dirty="0">
                <a:solidFill>
                  <a:srgbClr val="494949"/>
                </a:solidFill>
              </a:rPr>
              <a:t>Data</a:t>
            </a:r>
            <a:endParaRPr sz="2800"/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600" spc="-135" dirty="0">
                <a:solidFill>
                  <a:srgbClr val="494949"/>
                </a:solidFill>
              </a:rPr>
              <a:t>Meta</a:t>
            </a:r>
            <a:r>
              <a:rPr sz="1600" spc="-150" dirty="0">
                <a:solidFill>
                  <a:srgbClr val="494949"/>
                </a:solidFill>
              </a:rPr>
              <a:t> </a:t>
            </a:r>
            <a:r>
              <a:rPr sz="1600" spc="-20" dirty="0">
                <a:solidFill>
                  <a:srgbClr val="494949"/>
                </a:solidFill>
              </a:rPr>
              <a:t>Data</a:t>
            </a:r>
            <a:endParaRPr sz="1600"/>
          </a:p>
        </p:txBody>
      </p:sp>
      <p:grpSp>
        <p:nvGrpSpPr>
          <p:cNvPr id="19" name="object 19"/>
          <p:cNvGrpSpPr/>
          <p:nvPr/>
        </p:nvGrpSpPr>
        <p:grpSpPr>
          <a:xfrm>
            <a:off x="707136" y="1249680"/>
            <a:ext cx="1122045" cy="1630680"/>
            <a:chOff x="707136" y="1249680"/>
            <a:chExt cx="1122045" cy="16306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136" y="1249680"/>
              <a:ext cx="1121664" cy="381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136" y="1584960"/>
              <a:ext cx="484632" cy="381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136" y="1889760"/>
              <a:ext cx="347471" cy="381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" y="2194560"/>
              <a:ext cx="384048" cy="381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136" y="2499360"/>
              <a:ext cx="566927" cy="3810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042160" y="1240536"/>
            <a:ext cx="6395085" cy="3127375"/>
            <a:chOff x="2042160" y="1240536"/>
            <a:chExt cx="6395085" cy="31273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2160" y="1240536"/>
              <a:ext cx="3166871" cy="4114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2160" y="1575815"/>
              <a:ext cx="3398519" cy="4114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2160" y="1880616"/>
              <a:ext cx="1740408" cy="4114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2632" y="1880616"/>
              <a:ext cx="359663" cy="4114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2360" y="1880616"/>
              <a:ext cx="697991" cy="4114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2160" y="2185416"/>
              <a:ext cx="1758695" cy="4114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50920" y="2185416"/>
              <a:ext cx="320039" cy="4114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21024" y="2185416"/>
              <a:ext cx="2392679" cy="4114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2160" y="2490216"/>
              <a:ext cx="1618488" cy="4114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2160" y="2795016"/>
              <a:ext cx="1426464" cy="4114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2160" y="3133343"/>
              <a:ext cx="6394703" cy="41148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2160" y="3349752"/>
              <a:ext cx="3169919" cy="4114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62144" y="3349752"/>
              <a:ext cx="295655" cy="4114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2160" y="3651503"/>
              <a:ext cx="1981199" cy="4114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73424" y="3651503"/>
              <a:ext cx="1377696" cy="4114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37760" y="3651503"/>
              <a:ext cx="1685543" cy="4114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42160" y="3956303"/>
              <a:ext cx="2124455" cy="4114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16680" y="3956303"/>
              <a:ext cx="1377696" cy="4114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77967" y="3956303"/>
              <a:ext cx="1834895" cy="41147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042160" y="4413503"/>
            <a:ext cx="6209030" cy="628015"/>
            <a:chOff x="2042160" y="4413503"/>
            <a:chExt cx="6209030" cy="628015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42160" y="4413503"/>
              <a:ext cx="6208776" cy="4114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42160" y="4629911"/>
              <a:ext cx="917447" cy="411480"/>
            </a:xfrm>
            <a:prstGeom prst="rect">
              <a:avLst/>
            </a:prstGeom>
          </p:spPr>
        </p:pic>
      </p:grp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8900"/>
              </p:ext>
            </p:extLst>
          </p:nvPr>
        </p:nvGraphicFramePr>
        <p:xfrm>
          <a:off x="703654" y="1251737"/>
          <a:ext cx="7724139" cy="369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" dirty="0">
                          <a:solidFill>
                            <a:srgbClr val="494949"/>
                          </a:solidFill>
                          <a:latin typeface="Tahoma"/>
                          <a:cs typeface="Tahoma"/>
                        </a:rPr>
                        <a:t>timestamp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Representing</a:t>
                      </a:r>
                      <a:r>
                        <a:rPr sz="1400" spc="-1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timestamp</a:t>
                      </a:r>
                      <a:r>
                        <a:rPr sz="1400" spc="-1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bike</a:t>
                      </a:r>
                      <a:r>
                        <a:rPr sz="1400" spc="-1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share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5" dirty="0">
                          <a:solidFill>
                            <a:srgbClr val="494949"/>
                          </a:solidFill>
                          <a:latin typeface="Tahoma"/>
                          <a:cs typeface="Tahoma"/>
                        </a:rPr>
                        <a:t>cnt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Representing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bike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shares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5" dirty="0">
                          <a:solidFill>
                            <a:srgbClr val="494949"/>
                          </a:solidFill>
                          <a:latin typeface="Tahoma"/>
                          <a:cs typeface="Tahoma"/>
                        </a:rPr>
                        <a:t>t1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4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temperature</a:t>
                      </a:r>
                      <a:r>
                        <a:rPr sz="1400" spc="-14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400" spc="-1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Celsius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5" dirty="0">
                          <a:solidFill>
                            <a:srgbClr val="494949"/>
                          </a:solidFill>
                          <a:latin typeface="Tahoma"/>
                          <a:cs typeface="Tahoma"/>
                        </a:rPr>
                        <a:t>t2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apparent</a:t>
                      </a:r>
                      <a:r>
                        <a:rPr sz="1400" spc="-1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4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("feels-</a:t>
                      </a:r>
                      <a:r>
                        <a:rPr sz="1400" spc="-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like")</a:t>
                      </a:r>
                      <a:r>
                        <a:rPr sz="1400" spc="-1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temperature</a:t>
                      </a:r>
                      <a:r>
                        <a:rPr sz="1400" spc="-1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Celsius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5" dirty="0">
                          <a:solidFill>
                            <a:srgbClr val="494949"/>
                          </a:solidFill>
                          <a:latin typeface="Tahoma"/>
                          <a:cs typeface="Tahoma"/>
                        </a:rPr>
                        <a:t>hum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level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10" dirty="0">
                          <a:solidFill>
                            <a:srgbClr val="3D3D3D"/>
                          </a:solidFill>
                          <a:latin typeface="Tahoma"/>
                          <a:cs typeface="Tahoma"/>
                        </a:rPr>
                        <a:t>wind_speed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4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wind</a:t>
                      </a:r>
                      <a:r>
                        <a:rPr sz="1400" spc="-1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speed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35" dirty="0">
                          <a:solidFill>
                            <a:srgbClr val="3D3D3D"/>
                          </a:solidFill>
                          <a:latin typeface="Tahoma"/>
                          <a:cs typeface="Tahoma"/>
                        </a:rPr>
                        <a:t>weather_code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9855">
                        <a:lnSpc>
                          <a:spcPct val="1014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categorical</a:t>
                      </a:r>
                      <a:r>
                        <a:rPr sz="1400" spc="-9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9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indicating</a:t>
                      </a:r>
                      <a:r>
                        <a:rPr sz="14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9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weather</a:t>
                      </a:r>
                      <a:r>
                        <a:rPr sz="1400" spc="-9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situation</a:t>
                      </a:r>
                      <a:r>
                        <a:rPr sz="1400" spc="-10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6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(1:clear,</a:t>
                      </a:r>
                      <a:r>
                        <a:rPr sz="1400" spc="-9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2:mist/cloud,</a:t>
                      </a:r>
                      <a:r>
                        <a:rPr sz="1400" spc="-9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3:light rain/snow,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4:heavy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rain/hail/snow/fog)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solidFill>
                            <a:srgbClr val="3D3D3D"/>
                          </a:solidFill>
                          <a:latin typeface="Tahoma"/>
                          <a:cs typeface="Tahoma"/>
                        </a:rPr>
                        <a:t>is_holiday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binary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indicating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whether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4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holiday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solidFill>
                            <a:srgbClr val="3D3D3D"/>
                          </a:solidFill>
                          <a:latin typeface="Tahoma"/>
                          <a:cs typeface="Tahoma"/>
                        </a:rPr>
                        <a:t>is_weekend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3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binary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indicating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whether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4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400" spc="-1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4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weekend</a:t>
                      </a:r>
                      <a:endParaRPr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solidFill>
                            <a:srgbClr val="3D3D3D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42265">
                        <a:lnSpc>
                          <a:spcPct val="1014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12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numerically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encoded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indicating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season</a:t>
                      </a:r>
                      <a:r>
                        <a:rPr sz="1400" spc="-125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(0:spring,</a:t>
                      </a:r>
                      <a:r>
                        <a:rPr sz="1400" spc="-114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1:summer,</a:t>
                      </a:r>
                      <a:r>
                        <a:rPr sz="1400" spc="-1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ahoma"/>
                          <a:cs typeface="Tahoma"/>
                        </a:rPr>
                        <a:t>2:fall, 3:winter)</a:t>
                      </a:r>
                      <a:endParaRPr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8878" y="742950"/>
            <a:ext cx="4711065" cy="3717290"/>
          </a:xfrm>
          <a:custGeom>
            <a:avLst/>
            <a:gdLst/>
            <a:ahLst/>
            <a:cxnLst/>
            <a:rect l="l" t="t" r="r" b="b"/>
            <a:pathLst>
              <a:path w="4711065" h="3717290">
                <a:moveTo>
                  <a:pt x="4710481" y="1520710"/>
                </a:moveTo>
                <a:lnTo>
                  <a:pt x="4710201" y="1507566"/>
                </a:lnTo>
                <a:lnTo>
                  <a:pt x="4710201" y="1496898"/>
                </a:lnTo>
                <a:lnTo>
                  <a:pt x="4709757" y="1486395"/>
                </a:lnTo>
                <a:lnTo>
                  <a:pt x="4709465" y="1471879"/>
                </a:lnTo>
                <a:lnTo>
                  <a:pt x="4708576" y="1457693"/>
                </a:lnTo>
                <a:lnTo>
                  <a:pt x="4708233" y="1449298"/>
                </a:lnTo>
                <a:lnTo>
                  <a:pt x="4707471" y="1439913"/>
                </a:lnTo>
                <a:lnTo>
                  <a:pt x="4706417" y="1422996"/>
                </a:lnTo>
                <a:lnTo>
                  <a:pt x="4704931" y="1408645"/>
                </a:lnTo>
                <a:lnTo>
                  <a:pt x="4704372" y="1401699"/>
                </a:lnTo>
                <a:lnTo>
                  <a:pt x="4703305" y="1392859"/>
                </a:lnTo>
                <a:lnTo>
                  <a:pt x="4701375" y="1374140"/>
                </a:lnTo>
                <a:lnTo>
                  <a:pt x="4699330" y="1359928"/>
                </a:lnTo>
                <a:lnTo>
                  <a:pt x="4698644" y="1354175"/>
                </a:lnTo>
                <a:lnTo>
                  <a:pt x="4697361" y="1346187"/>
                </a:lnTo>
                <a:lnTo>
                  <a:pt x="4694390" y="1325410"/>
                </a:lnTo>
                <a:lnTo>
                  <a:pt x="4691773" y="1311186"/>
                </a:lnTo>
                <a:lnTo>
                  <a:pt x="4691075" y="1306791"/>
                </a:lnTo>
                <a:lnTo>
                  <a:pt x="4689691" y="1299845"/>
                </a:lnTo>
                <a:lnTo>
                  <a:pt x="4685474" y="1276870"/>
                </a:lnTo>
                <a:lnTo>
                  <a:pt x="4682350" y="1262938"/>
                </a:lnTo>
                <a:lnTo>
                  <a:pt x="4681702" y="1259636"/>
                </a:lnTo>
                <a:lnTo>
                  <a:pt x="4680305" y="1253807"/>
                </a:lnTo>
                <a:lnTo>
                  <a:pt x="4674679" y="1228598"/>
                </a:lnTo>
                <a:lnTo>
                  <a:pt x="4671098" y="1215059"/>
                </a:lnTo>
                <a:lnTo>
                  <a:pt x="4670564" y="1212773"/>
                </a:lnTo>
                <a:lnTo>
                  <a:pt x="4669282" y="1208151"/>
                </a:lnTo>
                <a:lnTo>
                  <a:pt x="4662043" y="1180693"/>
                </a:lnTo>
                <a:lnTo>
                  <a:pt x="4658169" y="1167993"/>
                </a:lnTo>
                <a:lnTo>
                  <a:pt x="4657699" y="1166266"/>
                </a:lnTo>
                <a:lnTo>
                  <a:pt x="4656455" y="1162354"/>
                </a:lnTo>
                <a:lnTo>
                  <a:pt x="4647590" y="1133208"/>
                </a:lnTo>
                <a:lnTo>
                  <a:pt x="4643361" y="1120990"/>
                </a:lnTo>
                <a:lnTo>
                  <a:pt x="4643120" y="1120203"/>
                </a:lnTo>
                <a:lnTo>
                  <a:pt x="4642383" y="1118158"/>
                </a:lnTo>
                <a:lnTo>
                  <a:pt x="4631360" y="1086231"/>
                </a:lnTo>
                <a:lnTo>
                  <a:pt x="4626915" y="1074762"/>
                </a:lnTo>
                <a:lnTo>
                  <a:pt x="4626737" y="1074318"/>
                </a:lnTo>
                <a:lnTo>
                  <a:pt x="4613389" y="1039837"/>
                </a:lnTo>
                <a:lnTo>
                  <a:pt x="4609008" y="1029677"/>
                </a:lnTo>
                <a:lnTo>
                  <a:pt x="4593717" y="994117"/>
                </a:lnTo>
                <a:lnTo>
                  <a:pt x="4572368" y="949147"/>
                </a:lnTo>
                <a:lnTo>
                  <a:pt x="4549381" y="905002"/>
                </a:lnTo>
                <a:lnTo>
                  <a:pt x="4524807" y="861758"/>
                </a:lnTo>
                <a:lnTo>
                  <a:pt x="4498657" y="819505"/>
                </a:lnTo>
                <a:lnTo>
                  <a:pt x="4470984" y="778306"/>
                </a:lnTo>
                <a:lnTo>
                  <a:pt x="4441812" y="738251"/>
                </a:lnTo>
                <a:lnTo>
                  <a:pt x="4440936" y="737158"/>
                </a:lnTo>
                <a:lnTo>
                  <a:pt x="4423143" y="714590"/>
                </a:lnTo>
                <a:lnTo>
                  <a:pt x="4411192" y="699427"/>
                </a:lnTo>
                <a:lnTo>
                  <a:pt x="4378960" y="661555"/>
                </a:lnTo>
                <a:lnTo>
                  <a:pt x="4345597" y="624890"/>
                </a:lnTo>
                <a:lnTo>
                  <a:pt x="4311116" y="589419"/>
                </a:lnTo>
                <a:lnTo>
                  <a:pt x="4275569" y="555104"/>
                </a:lnTo>
                <a:lnTo>
                  <a:pt x="4239006" y="521970"/>
                </a:lnTo>
                <a:lnTo>
                  <a:pt x="4201464" y="489978"/>
                </a:lnTo>
                <a:lnTo>
                  <a:pt x="4162971" y="459117"/>
                </a:lnTo>
                <a:lnTo>
                  <a:pt x="4123575" y="429399"/>
                </a:lnTo>
                <a:lnTo>
                  <a:pt x="4083329" y="400799"/>
                </a:lnTo>
                <a:lnTo>
                  <a:pt x="4042245" y="373303"/>
                </a:lnTo>
                <a:lnTo>
                  <a:pt x="4000398" y="346913"/>
                </a:lnTo>
                <a:lnTo>
                  <a:pt x="3957802" y="321602"/>
                </a:lnTo>
                <a:lnTo>
                  <a:pt x="3914508" y="297370"/>
                </a:lnTo>
                <a:lnTo>
                  <a:pt x="3870553" y="274205"/>
                </a:lnTo>
                <a:lnTo>
                  <a:pt x="3825976" y="252095"/>
                </a:lnTo>
                <a:lnTo>
                  <a:pt x="3780828" y="231025"/>
                </a:lnTo>
                <a:lnTo>
                  <a:pt x="3735146" y="210997"/>
                </a:lnTo>
                <a:lnTo>
                  <a:pt x="3688969" y="191973"/>
                </a:lnTo>
                <a:lnTo>
                  <a:pt x="3642322" y="173977"/>
                </a:lnTo>
                <a:lnTo>
                  <a:pt x="3595268" y="156972"/>
                </a:lnTo>
                <a:lnTo>
                  <a:pt x="3547846" y="140957"/>
                </a:lnTo>
                <a:lnTo>
                  <a:pt x="3500082" y="125920"/>
                </a:lnTo>
                <a:lnTo>
                  <a:pt x="3452025" y="111861"/>
                </a:lnTo>
                <a:lnTo>
                  <a:pt x="3403714" y="98742"/>
                </a:lnTo>
                <a:lnTo>
                  <a:pt x="3355187" y="86575"/>
                </a:lnTo>
                <a:lnTo>
                  <a:pt x="3306495" y="75349"/>
                </a:lnTo>
                <a:lnTo>
                  <a:pt x="3257664" y="65036"/>
                </a:lnTo>
                <a:lnTo>
                  <a:pt x="3208756" y="55651"/>
                </a:lnTo>
                <a:lnTo>
                  <a:pt x="3158845" y="47104"/>
                </a:lnTo>
                <a:lnTo>
                  <a:pt x="3108845" y="39395"/>
                </a:lnTo>
                <a:lnTo>
                  <a:pt x="3058782" y="32486"/>
                </a:lnTo>
                <a:lnTo>
                  <a:pt x="3008655" y="26339"/>
                </a:lnTo>
                <a:lnTo>
                  <a:pt x="2958439" y="20929"/>
                </a:lnTo>
                <a:lnTo>
                  <a:pt x="2908173" y="16230"/>
                </a:lnTo>
                <a:lnTo>
                  <a:pt x="2857855" y="12204"/>
                </a:lnTo>
                <a:lnTo>
                  <a:pt x="2807474" y="8813"/>
                </a:lnTo>
                <a:lnTo>
                  <a:pt x="2757043" y="6032"/>
                </a:lnTo>
                <a:lnTo>
                  <a:pt x="2706573" y="3822"/>
                </a:lnTo>
                <a:lnTo>
                  <a:pt x="2656052" y="2171"/>
                </a:lnTo>
                <a:lnTo>
                  <a:pt x="2653271" y="2120"/>
                </a:lnTo>
                <a:lnTo>
                  <a:pt x="2638450" y="1778"/>
                </a:lnTo>
                <a:lnTo>
                  <a:pt x="2602319" y="927"/>
                </a:lnTo>
                <a:lnTo>
                  <a:pt x="2551303" y="228"/>
                </a:lnTo>
                <a:lnTo>
                  <a:pt x="2500249" y="0"/>
                </a:lnTo>
                <a:lnTo>
                  <a:pt x="2447988" y="228"/>
                </a:lnTo>
                <a:lnTo>
                  <a:pt x="2395728" y="889"/>
                </a:lnTo>
                <a:lnTo>
                  <a:pt x="2343467" y="1943"/>
                </a:lnTo>
                <a:lnTo>
                  <a:pt x="2291219" y="3340"/>
                </a:lnTo>
                <a:lnTo>
                  <a:pt x="2238959" y="5054"/>
                </a:lnTo>
                <a:lnTo>
                  <a:pt x="2166963" y="7950"/>
                </a:lnTo>
                <a:lnTo>
                  <a:pt x="2136216" y="9144"/>
                </a:lnTo>
                <a:lnTo>
                  <a:pt x="2031034" y="14058"/>
                </a:lnTo>
                <a:lnTo>
                  <a:pt x="1978418" y="16852"/>
                </a:lnTo>
                <a:lnTo>
                  <a:pt x="1977656" y="16878"/>
                </a:lnTo>
                <a:lnTo>
                  <a:pt x="1820887" y="25171"/>
                </a:lnTo>
                <a:lnTo>
                  <a:pt x="1669618" y="34061"/>
                </a:lnTo>
                <a:lnTo>
                  <a:pt x="1619110" y="37376"/>
                </a:lnTo>
                <a:lnTo>
                  <a:pt x="1568615" y="40970"/>
                </a:lnTo>
                <a:lnTo>
                  <a:pt x="1518132" y="44907"/>
                </a:lnTo>
                <a:lnTo>
                  <a:pt x="1467700" y="49263"/>
                </a:lnTo>
                <a:lnTo>
                  <a:pt x="1417332" y="54089"/>
                </a:lnTo>
                <a:lnTo>
                  <a:pt x="1367053" y="59474"/>
                </a:lnTo>
                <a:lnTo>
                  <a:pt x="1316875" y="65468"/>
                </a:lnTo>
                <a:lnTo>
                  <a:pt x="1266837" y="72148"/>
                </a:lnTo>
                <a:lnTo>
                  <a:pt x="1216952" y="79565"/>
                </a:lnTo>
                <a:lnTo>
                  <a:pt x="1167244" y="87795"/>
                </a:lnTo>
                <a:lnTo>
                  <a:pt x="1117739" y="96901"/>
                </a:lnTo>
                <a:lnTo>
                  <a:pt x="1068463" y="106946"/>
                </a:lnTo>
                <a:lnTo>
                  <a:pt x="1019416" y="118008"/>
                </a:lnTo>
                <a:lnTo>
                  <a:pt x="970648" y="130149"/>
                </a:lnTo>
                <a:lnTo>
                  <a:pt x="922159" y="143421"/>
                </a:lnTo>
                <a:lnTo>
                  <a:pt x="873988" y="157899"/>
                </a:lnTo>
                <a:lnTo>
                  <a:pt x="826147" y="173659"/>
                </a:lnTo>
                <a:lnTo>
                  <a:pt x="778675" y="190754"/>
                </a:lnTo>
                <a:lnTo>
                  <a:pt x="733882" y="208495"/>
                </a:lnTo>
                <a:lnTo>
                  <a:pt x="689521" y="227711"/>
                </a:lnTo>
                <a:lnTo>
                  <a:pt x="645693" y="248412"/>
                </a:lnTo>
                <a:lnTo>
                  <a:pt x="602475" y="270573"/>
                </a:lnTo>
                <a:lnTo>
                  <a:pt x="559968" y="294182"/>
                </a:lnTo>
                <a:lnTo>
                  <a:pt x="518287" y="319214"/>
                </a:lnTo>
                <a:lnTo>
                  <a:pt x="477507" y="345643"/>
                </a:lnTo>
                <a:lnTo>
                  <a:pt x="437730" y="373468"/>
                </a:lnTo>
                <a:lnTo>
                  <a:pt x="399072" y="402666"/>
                </a:lnTo>
                <a:lnTo>
                  <a:pt x="361607" y="433222"/>
                </a:lnTo>
                <a:lnTo>
                  <a:pt x="325437" y="465124"/>
                </a:lnTo>
                <a:lnTo>
                  <a:pt x="290664" y="498335"/>
                </a:lnTo>
                <a:lnTo>
                  <a:pt x="257390" y="532866"/>
                </a:lnTo>
                <a:lnTo>
                  <a:pt x="225704" y="568667"/>
                </a:lnTo>
                <a:lnTo>
                  <a:pt x="195694" y="605751"/>
                </a:lnTo>
                <a:lnTo>
                  <a:pt x="167474" y="644080"/>
                </a:lnTo>
                <a:lnTo>
                  <a:pt x="141135" y="683653"/>
                </a:lnTo>
                <a:lnTo>
                  <a:pt x="116776" y="724446"/>
                </a:lnTo>
                <a:lnTo>
                  <a:pt x="94488" y="766432"/>
                </a:lnTo>
                <a:lnTo>
                  <a:pt x="74371" y="809612"/>
                </a:lnTo>
                <a:lnTo>
                  <a:pt x="56527" y="853948"/>
                </a:lnTo>
                <a:lnTo>
                  <a:pt x="41046" y="899439"/>
                </a:lnTo>
                <a:lnTo>
                  <a:pt x="27889" y="947242"/>
                </a:lnTo>
                <a:lnTo>
                  <a:pt x="17449" y="995260"/>
                </a:lnTo>
                <a:lnTo>
                  <a:pt x="9588" y="1043508"/>
                </a:lnTo>
                <a:lnTo>
                  <a:pt x="9436" y="1044829"/>
                </a:lnTo>
                <a:lnTo>
                  <a:pt x="9220" y="1046772"/>
                </a:lnTo>
                <a:lnTo>
                  <a:pt x="4165" y="1091958"/>
                </a:lnTo>
                <a:lnTo>
                  <a:pt x="4102" y="1092847"/>
                </a:lnTo>
                <a:lnTo>
                  <a:pt x="4000" y="1093812"/>
                </a:lnTo>
                <a:lnTo>
                  <a:pt x="2260" y="1121410"/>
                </a:lnTo>
                <a:lnTo>
                  <a:pt x="1016" y="1140637"/>
                </a:lnTo>
                <a:lnTo>
                  <a:pt x="990" y="1141387"/>
                </a:lnTo>
                <a:lnTo>
                  <a:pt x="901" y="1142949"/>
                </a:lnTo>
                <a:lnTo>
                  <a:pt x="406" y="1169631"/>
                </a:lnTo>
                <a:lnTo>
                  <a:pt x="0" y="1189545"/>
                </a:lnTo>
                <a:lnTo>
                  <a:pt x="25" y="1190815"/>
                </a:lnTo>
                <a:lnTo>
                  <a:pt x="0" y="1192250"/>
                </a:lnTo>
                <a:lnTo>
                  <a:pt x="457" y="1212011"/>
                </a:lnTo>
                <a:lnTo>
                  <a:pt x="1028" y="1239037"/>
                </a:lnTo>
                <a:lnTo>
                  <a:pt x="1143" y="1241120"/>
                </a:lnTo>
                <a:lnTo>
                  <a:pt x="1168" y="1241691"/>
                </a:lnTo>
                <a:lnTo>
                  <a:pt x="1714" y="1250391"/>
                </a:lnTo>
                <a:lnTo>
                  <a:pt x="4038" y="1288669"/>
                </a:lnTo>
                <a:lnTo>
                  <a:pt x="8890" y="1338376"/>
                </a:lnTo>
                <a:lnTo>
                  <a:pt x="15455" y="1388148"/>
                </a:lnTo>
                <a:lnTo>
                  <a:pt x="23583" y="1437932"/>
                </a:lnTo>
                <a:lnTo>
                  <a:pt x="23939" y="1439837"/>
                </a:lnTo>
                <a:lnTo>
                  <a:pt x="23990" y="1440078"/>
                </a:lnTo>
                <a:lnTo>
                  <a:pt x="25933" y="1450200"/>
                </a:lnTo>
                <a:lnTo>
                  <a:pt x="33172" y="1487716"/>
                </a:lnTo>
                <a:lnTo>
                  <a:pt x="33388" y="1488732"/>
                </a:lnTo>
                <a:lnTo>
                  <a:pt x="33578" y="1489684"/>
                </a:lnTo>
                <a:lnTo>
                  <a:pt x="43688" y="1535823"/>
                </a:lnTo>
                <a:lnTo>
                  <a:pt x="44056" y="1537449"/>
                </a:lnTo>
                <a:lnTo>
                  <a:pt x="56476" y="1588719"/>
                </a:lnTo>
                <a:lnTo>
                  <a:pt x="69532" y="1638071"/>
                </a:lnTo>
                <a:lnTo>
                  <a:pt x="83489" y="1687283"/>
                </a:lnTo>
                <a:lnTo>
                  <a:pt x="98221" y="1736305"/>
                </a:lnTo>
                <a:lnTo>
                  <a:pt x="113576" y="1785137"/>
                </a:lnTo>
                <a:lnTo>
                  <a:pt x="129438" y="1833714"/>
                </a:lnTo>
                <a:lnTo>
                  <a:pt x="145681" y="1882025"/>
                </a:lnTo>
                <a:lnTo>
                  <a:pt x="178777" y="1977732"/>
                </a:lnTo>
                <a:lnTo>
                  <a:pt x="229997" y="2121700"/>
                </a:lnTo>
                <a:lnTo>
                  <a:pt x="247459" y="2169769"/>
                </a:lnTo>
                <a:lnTo>
                  <a:pt x="265188" y="2217826"/>
                </a:lnTo>
                <a:lnTo>
                  <a:pt x="283222" y="2265794"/>
                </a:lnTo>
                <a:lnTo>
                  <a:pt x="301625" y="2313648"/>
                </a:lnTo>
                <a:lnTo>
                  <a:pt x="320433" y="2361336"/>
                </a:lnTo>
                <a:lnTo>
                  <a:pt x="339699" y="2408809"/>
                </a:lnTo>
                <a:lnTo>
                  <a:pt x="359460" y="2456015"/>
                </a:lnTo>
                <a:lnTo>
                  <a:pt x="379768" y="2502928"/>
                </a:lnTo>
                <a:lnTo>
                  <a:pt x="400672" y="2549487"/>
                </a:lnTo>
                <a:lnTo>
                  <a:pt x="422224" y="2595651"/>
                </a:lnTo>
                <a:lnTo>
                  <a:pt x="444461" y="2641371"/>
                </a:lnTo>
                <a:lnTo>
                  <a:pt x="467436" y="2686608"/>
                </a:lnTo>
                <a:lnTo>
                  <a:pt x="491185" y="2731312"/>
                </a:lnTo>
                <a:lnTo>
                  <a:pt x="515759" y="2775445"/>
                </a:lnTo>
                <a:lnTo>
                  <a:pt x="541223" y="2818942"/>
                </a:lnTo>
                <a:lnTo>
                  <a:pt x="567601" y="2861780"/>
                </a:lnTo>
                <a:lnTo>
                  <a:pt x="594944" y="2903905"/>
                </a:lnTo>
                <a:lnTo>
                  <a:pt x="623303" y="2945257"/>
                </a:lnTo>
                <a:lnTo>
                  <a:pt x="652729" y="2985808"/>
                </a:lnTo>
                <a:lnTo>
                  <a:pt x="683247" y="3025508"/>
                </a:lnTo>
                <a:lnTo>
                  <a:pt x="714933" y="3064319"/>
                </a:lnTo>
                <a:lnTo>
                  <a:pt x="747826" y="3102178"/>
                </a:lnTo>
                <a:lnTo>
                  <a:pt x="781964" y="3139059"/>
                </a:lnTo>
                <a:lnTo>
                  <a:pt x="817384" y="3174898"/>
                </a:lnTo>
                <a:lnTo>
                  <a:pt x="854163" y="3209658"/>
                </a:lnTo>
                <a:lnTo>
                  <a:pt x="885291" y="3237255"/>
                </a:lnTo>
                <a:lnTo>
                  <a:pt x="918349" y="3264725"/>
                </a:lnTo>
                <a:lnTo>
                  <a:pt x="953223" y="3291992"/>
                </a:lnTo>
                <a:lnTo>
                  <a:pt x="989812" y="3318980"/>
                </a:lnTo>
                <a:lnTo>
                  <a:pt x="1028001" y="3345650"/>
                </a:lnTo>
                <a:lnTo>
                  <a:pt x="1067701" y="3371913"/>
                </a:lnTo>
                <a:lnTo>
                  <a:pt x="1108798" y="3397720"/>
                </a:lnTo>
                <a:lnTo>
                  <a:pt x="1151204" y="3422993"/>
                </a:lnTo>
                <a:lnTo>
                  <a:pt x="1194790" y="3447669"/>
                </a:lnTo>
                <a:lnTo>
                  <a:pt x="1239469" y="3471684"/>
                </a:lnTo>
                <a:lnTo>
                  <a:pt x="1285125" y="3494989"/>
                </a:lnTo>
                <a:lnTo>
                  <a:pt x="1331671" y="3517481"/>
                </a:lnTo>
                <a:lnTo>
                  <a:pt x="1378991" y="3539134"/>
                </a:lnTo>
                <a:lnTo>
                  <a:pt x="1426984" y="3559848"/>
                </a:lnTo>
                <a:lnTo>
                  <a:pt x="1475549" y="3579584"/>
                </a:lnTo>
                <a:lnTo>
                  <a:pt x="1524584" y="3598265"/>
                </a:lnTo>
                <a:lnTo>
                  <a:pt x="1573974" y="3615829"/>
                </a:lnTo>
                <a:lnTo>
                  <a:pt x="1623631" y="3632212"/>
                </a:lnTo>
                <a:lnTo>
                  <a:pt x="1673428" y="3647351"/>
                </a:lnTo>
                <a:lnTo>
                  <a:pt x="1723288" y="3661168"/>
                </a:lnTo>
                <a:lnTo>
                  <a:pt x="1724393" y="3661448"/>
                </a:lnTo>
                <a:lnTo>
                  <a:pt x="1725002" y="3661613"/>
                </a:lnTo>
                <a:lnTo>
                  <a:pt x="1774863" y="3674059"/>
                </a:lnTo>
                <a:lnTo>
                  <a:pt x="1824570" y="3685057"/>
                </a:lnTo>
                <a:lnTo>
                  <a:pt x="1874012" y="3694544"/>
                </a:lnTo>
                <a:lnTo>
                  <a:pt x="1923072" y="3702456"/>
                </a:lnTo>
                <a:lnTo>
                  <a:pt x="1971675" y="3708730"/>
                </a:lnTo>
                <a:lnTo>
                  <a:pt x="2019681" y="3713276"/>
                </a:lnTo>
                <a:lnTo>
                  <a:pt x="2067013" y="3716058"/>
                </a:lnTo>
                <a:lnTo>
                  <a:pt x="2113559" y="3717010"/>
                </a:lnTo>
                <a:lnTo>
                  <a:pt x="2155787" y="3716223"/>
                </a:lnTo>
                <a:lnTo>
                  <a:pt x="2197150" y="3713696"/>
                </a:lnTo>
                <a:lnTo>
                  <a:pt x="2237778" y="3709174"/>
                </a:lnTo>
                <a:lnTo>
                  <a:pt x="2277770" y="3702418"/>
                </a:lnTo>
                <a:lnTo>
                  <a:pt x="2324570" y="3692385"/>
                </a:lnTo>
                <a:lnTo>
                  <a:pt x="2371026" y="3678847"/>
                </a:lnTo>
                <a:lnTo>
                  <a:pt x="2417114" y="3662134"/>
                </a:lnTo>
                <a:lnTo>
                  <a:pt x="2462796" y="3642588"/>
                </a:lnTo>
                <a:lnTo>
                  <a:pt x="2508072" y="3620503"/>
                </a:lnTo>
                <a:lnTo>
                  <a:pt x="2552916" y="3596233"/>
                </a:lnTo>
                <a:lnTo>
                  <a:pt x="2597302" y="3570084"/>
                </a:lnTo>
                <a:lnTo>
                  <a:pt x="2641206" y="3542398"/>
                </a:lnTo>
                <a:lnTo>
                  <a:pt x="2684615" y="3513480"/>
                </a:lnTo>
                <a:lnTo>
                  <a:pt x="2727502" y="3483673"/>
                </a:lnTo>
                <a:lnTo>
                  <a:pt x="2769844" y="3453295"/>
                </a:lnTo>
                <a:lnTo>
                  <a:pt x="2811640" y="3422662"/>
                </a:lnTo>
                <a:lnTo>
                  <a:pt x="2893441" y="3361969"/>
                </a:lnTo>
                <a:lnTo>
                  <a:pt x="2933420" y="3332556"/>
                </a:lnTo>
                <a:lnTo>
                  <a:pt x="2972752" y="3304197"/>
                </a:lnTo>
                <a:lnTo>
                  <a:pt x="3997541" y="2595930"/>
                </a:lnTo>
                <a:lnTo>
                  <a:pt x="4038968" y="2566771"/>
                </a:lnTo>
                <a:lnTo>
                  <a:pt x="4080192" y="2537218"/>
                </a:lnTo>
                <a:lnTo>
                  <a:pt x="4121112" y="2507196"/>
                </a:lnTo>
                <a:lnTo>
                  <a:pt x="4161599" y="2476639"/>
                </a:lnTo>
                <a:lnTo>
                  <a:pt x="4201553" y="2445486"/>
                </a:lnTo>
                <a:lnTo>
                  <a:pt x="4240847" y="2413660"/>
                </a:lnTo>
                <a:lnTo>
                  <a:pt x="4279366" y="2381097"/>
                </a:lnTo>
                <a:lnTo>
                  <a:pt x="4317009" y="2347734"/>
                </a:lnTo>
                <a:lnTo>
                  <a:pt x="4353636" y="2313508"/>
                </a:lnTo>
                <a:lnTo>
                  <a:pt x="4389145" y="2278329"/>
                </a:lnTo>
                <a:lnTo>
                  <a:pt x="4423410" y="2242159"/>
                </a:lnTo>
                <a:lnTo>
                  <a:pt x="4456328" y="2204910"/>
                </a:lnTo>
                <a:lnTo>
                  <a:pt x="4487786" y="2166518"/>
                </a:lnTo>
                <a:lnTo>
                  <a:pt x="4517656" y="2126932"/>
                </a:lnTo>
                <a:lnTo>
                  <a:pt x="4545825" y="2086063"/>
                </a:lnTo>
                <a:lnTo>
                  <a:pt x="4572178" y="2043861"/>
                </a:lnTo>
                <a:lnTo>
                  <a:pt x="4596600" y="2000250"/>
                </a:lnTo>
                <a:lnTo>
                  <a:pt x="4617783" y="1957349"/>
                </a:lnTo>
                <a:lnTo>
                  <a:pt x="4618126" y="1956549"/>
                </a:lnTo>
                <a:lnTo>
                  <a:pt x="4618774" y="1955241"/>
                </a:lnTo>
                <a:lnTo>
                  <a:pt x="4625860" y="1938680"/>
                </a:lnTo>
                <a:lnTo>
                  <a:pt x="4636694" y="1913661"/>
                </a:lnTo>
                <a:lnTo>
                  <a:pt x="4637532" y="1911426"/>
                </a:lnTo>
                <a:lnTo>
                  <a:pt x="4638446" y="1909292"/>
                </a:lnTo>
                <a:lnTo>
                  <a:pt x="4643882" y="1894522"/>
                </a:lnTo>
                <a:lnTo>
                  <a:pt x="4653369" y="1869262"/>
                </a:lnTo>
                <a:lnTo>
                  <a:pt x="4654677" y="1865198"/>
                </a:lnTo>
                <a:lnTo>
                  <a:pt x="4655655" y="1862531"/>
                </a:lnTo>
                <a:lnTo>
                  <a:pt x="4659604" y="1849831"/>
                </a:lnTo>
                <a:lnTo>
                  <a:pt x="4667834" y="1824215"/>
                </a:lnTo>
                <a:lnTo>
                  <a:pt x="4669447" y="1818220"/>
                </a:lnTo>
                <a:lnTo>
                  <a:pt x="4670437" y="1815045"/>
                </a:lnTo>
                <a:lnTo>
                  <a:pt x="4673371" y="1803666"/>
                </a:lnTo>
                <a:lnTo>
                  <a:pt x="4680128" y="1778596"/>
                </a:lnTo>
                <a:lnTo>
                  <a:pt x="4681829" y="1770849"/>
                </a:lnTo>
                <a:lnTo>
                  <a:pt x="4682845" y="1766925"/>
                </a:lnTo>
                <a:lnTo>
                  <a:pt x="4685119" y="1755927"/>
                </a:lnTo>
                <a:lnTo>
                  <a:pt x="4690288" y="1732470"/>
                </a:lnTo>
                <a:lnTo>
                  <a:pt x="4691875" y="1723224"/>
                </a:lnTo>
                <a:lnTo>
                  <a:pt x="4692904" y="1718310"/>
                </a:lnTo>
                <a:lnTo>
                  <a:pt x="4694656" y="1707210"/>
                </a:lnTo>
                <a:lnTo>
                  <a:pt x="4698339" y="1685925"/>
                </a:lnTo>
                <a:lnTo>
                  <a:pt x="4699686" y="1675358"/>
                </a:lnTo>
                <a:lnTo>
                  <a:pt x="4700651" y="1669275"/>
                </a:lnTo>
                <a:lnTo>
                  <a:pt x="4701870" y="1658264"/>
                </a:lnTo>
                <a:lnTo>
                  <a:pt x="4704334" y="1639023"/>
                </a:lnTo>
                <a:lnTo>
                  <a:pt x="4705286" y="1627492"/>
                </a:lnTo>
                <a:lnTo>
                  <a:pt x="4706137" y="1619923"/>
                </a:lnTo>
                <a:lnTo>
                  <a:pt x="4706912" y="1608010"/>
                </a:lnTo>
                <a:lnTo>
                  <a:pt x="4708271" y="1591843"/>
                </a:lnTo>
                <a:lnTo>
                  <a:pt x="4708741" y="1580299"/>
                </a:lnTo>
                <a:lnTo>
                  <a:pt x="4709401" y="1570367"/>
                </a:lnTo>
                <a:lnTo>
                  <a:pt x="4709668" y="1557870"/>
                </a:lnTo>
                <a:lnTo>
                  <a:pt x="4710227" y="1544447"/>
                </a:lnTo>
                <a:lnTo>
                  <a:pt x="4710214" y="1532686"/>
                </a:lnTo>
                <a:lnTo>
                  <a:pt x="4710481" y="1520710"/>
                </a:lnTo>
                <a:close/>
              </a:path>
            </a:pathLst>
          </a:custGeom>
          <a:solidFill>
            <a:srgbClr val="D6E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9375" y="2664299"/>
            <a:ext cx="582295" cy="2479675"/>
            <a:chOff x="8129375" y="2664299"/>
            <a:chExt cx="582295" cy="2479675"/>
          </a:xfrm>
        </p:grpSpPr>
        <p:sp>
          <p:nvSpPr>
            <p:cNvPr id="4" name="object 4"/>
            <p:cNvSpPr/>
            <p:nvPr/>
          </p:nvSpPr>
          <p:spPr>
            <a:xfrm>
              <a:off x="8420273" y="2664299"/>
              <a:ext cx="0" cy="2479675"/>
            </a:xfrm>
            <a:custGeom>
              <a:avLst/>
              <a:gdLst/>
              <a:ahLst/>
              <a:cxnLst/>
              <a:rect l="l" t="t" r="r" b="b"/>
              <a:pathLst>
                <a:path h="2479675">
                  <a:moveTo>
                    <a:pt x="0" y="2479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3823" y="4297199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286425" y="0"/>
                  </a:moveTo>
                  <a:lnTo>
                    <a:pt x="239950" y="3746"/>
                  </a:lnTo>
                  <a:lnTo>
                    <a:pt x="195869" y="14591"/>
                  </a:lnTo>
                  <a:lnTo>
                    <a:pt x="154769" y="31943"/>
                  </a:lnTo>
                  <a:lnTo>
                    <a:pt x="117239" y="55210"/>
                  </a:lnTo>
                  <a:lnTo>
                    <a:pt x="83868" y="83799"/>
                  </a:lnTo>
                  <a:lnTo>
                    <a:pt x="55245" y="117120"/>
                  </a:lnTo>
                  <a:lnTo>
                    <a:pt x="31958" y="154580"/>
                  </a:lnTo>
                  <a:lnTo>
                    <a:pt x="14596" y="195587"/>
                  </a:lnTo>
                  <a:lnTo>
                    <a:pt x="3747" y="239549"/>
                  </a:lnTo>
                  <a:lnTo>
                    <a:pt x="0" y="285874"/>
                  </a:lnTo>
                  <a:lnTo>
                    <a:pt x="3747" y="332355"/>
                  </a:lnTo>
                  <a:lnTo>
                    <a:pt x="14596" y="376440"/>
                  </a:lnTo>
                  <a:lnTo>
                    <a:pt x="31958" y="417542"/>
                  </a:lnTo>
                  <a:lnTo>
                    <a:pt x="55245" y="455071"/>
                  </a:lnTo>
                  <a:lnTo>
                    <a:pt x="83868" y="488440"/>
                  </a:lnTo>
                  <a:lnTo>
                    <a:pt x="117239" y="517061"/>
                  </a:lnTo>
                  <a:lnTo>
                    <a:pt x="154769" y="540346"/>
                  </a:lnTo>
                  <a:lnTo>
                    <a:pt x="195869" y="557706"/>
                  </a:lnTo>
                  <a:lnTo>
                    <a:pt x="239950" y="568553"/>
                  </a:lnTo>
                  <a:lnTo>
                    <a:pt x="286425" y="572299"/>
                  </a:lnTo>
                  <a:lnTo>
                    <a:pt x="332906" y="568553"/>
                  </a:lnTo>
                  <a:lnTo>
                    <a:pt x="376991" y="557706"/>
                  </a:lnTo>
                  <a:lnTo>
                    <a:pt x="418092" y="540346"/>
                  </a:lnTo>
                  <a:lnTo>
                    <a:pt x="455621" y="517061"/>
                  </a:lnTo>
                  <a:lnTo>
                    <a:pt x="488990" y="488440"/>
                  </a:lnTo>
                  <a:lnTo>
                    <a:pt x="517611" y="455071"/>
                  </a:lnTo>
                  <a:lnTo>
                    <a:pt x="540896" y="417542"/>
                  </a:lnTo>
                  <a:lnTo>
                    <a:pt x="558256" y="376440"/>
                  </a:lnTo>
                  <a:lnTo>
                    <a:pt x="569103" y="332355"/>
                  </a:lnTo>
                  <a:lnTo>
                    <a:pt x="572850" y="285874"/>
                  </a:lnTo>
                  <a:lnTo>
                    <a:pt x="569103" y="239549"/>
                  </a:lnTo>
                  <a:lnTo>
                    <a:pt x="558256" y="195587"/>
                  </a:lnTo>
                  <a:lnTo>
                    <a:pt x="540896" y="154580"/>
                  </a:lnTo>
                  <a:lnTo>
                    <a:pt x="517611" y="117120"/>
                  </a:lnTo>
                  <a:lnTo>
                    <a:pt x="488990" y="83799"/>
                  </a:lnTo>
                  <a:lnTo>
                    <a:pt x="455621" y="55210"/>
                  </a:lnTo>
                  <a:lnTo>
                    <a:pt x="418092" y="31943"/>
                  </a:lnTo>
                  <a:lnTo>
                    <a:pt x="376991" y="14591"/>
                  </a:lnTo>
                  <a:lnTo>
                    <a:pt x="332906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9375" y="429219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874" y="0"/>
                  </a:moveTo>
                  <a:lnTo>
                    <a:pt x="243734" y="3811"/>
                  </a:lnTo>
                  <a:lnTo>
                    <a:pt x="199001" y="14845"/>
                  </a:lnTo>
                  <a:lnTo>
                    <a:pt x="157276" y="32499"/>
                  </a:lnTo>
                  <a:lnTo>
                    <a:pt x="119161" y="56171"/>
                  </a:lnTo>
                  <a:lnTo>
                    <a:pt x="85259" y="85259"/>
                  </a:lnTo>
                  <a:lnTo>
                    <a:pt x="56171" y="119161"/>
                  </a:lnTo>
                  <a:lnTo>
                    <a:pt x="32499" y="157276"/>
                  </a:lnTo>
                  <a:lnTo>
                    <a:pt x="14845" y="199001"/>
                  </a:lnTo>
                  <a:lnTo>
                    <a:pt x="3811" y="243735"/>
                  </a:lnTo>
                  <a:lnTo>
                    <a:pt x="0" y="290875"/>
                  </a:lnTo>
                  <a:lnTo>
                    <a:pt x="3811" y="338170"/>
                  </a:lnTo>
                  <a:lnTo>
                    <a:pt x="14845" y="383029"/>
                  </a:lnTo>
                  <a:lnTo>
                    <a:pt x="32499" y="424851"/>
                  </a:lnTo>
                  <a:lnTo>
                    <a:pt x="56171" y="463039"/>
                  </a:lnTo>
                  <a:lnTo>
                    <a:pt x="85259" y="496993"/>
                  </a:lnTo>
                  <a:lnTo>
                    <a:pt x="119161" y="526117"/>
                  </a:lnTo>
                  <a:lnTo>
                    <a:pt x="157276" y="549810"/>
                  </a:lnTo>
                  <a:lnTo>
                    <a:pt x="199001" y="567475"/>
                  </a:lnTo>
                  <a:lnTo>
                    <a:pt x="243734" y="578512"/>
                  </a:lnTo>
                  <a:lnTo>
                    <a:pt x="290874" y="582325"/>
                  </a:lnTo>
                  <a:lnTo>
                    <a:pt x="338021" y="578512"/>
                  </a:lnTo>
                  <a:lnTo>
                    <a:pt x="360974" y="572850"/>
                  </a:lnTo>
                  <a:lnTo>
                    <a:pt x="290874" y="572850"/>
                  </a:lnTo>
                  <a:lnTo>
                    <a:pt x="234007" y="567092"/>
                  </a:lnTo>
                  <a:lnTo>
                    <a:pt x="181105" y="550625"/>
                  </a:lnTo>
                  <a:lnTo>
                    <a:pt x="133219" y="524650"/>
                  </a:lnTo>
                  <a:lnTo>
                    <a:pt x="91399" y="490375"/>
                  </a:lnTo>
                  <a:lnTo>
                    <a:pt x="57112" y="448543"/>
                  </a:lnTo>
                  <a:lnTo>
                    <a:pt x="31139" y="400656"/>
                  </a:lnTo>
                  <a:lnTo>
                    <a:pt x="14677" y="347753"/>
                  </a:lnTo>
                  <a:lnTo>
                    <a:pt x="8924" y="290875"/>
                  </a:lnTo>
                  <a:lnTo>
                    <a:pt x="14677" y="234248"/>
                  </a:lnTo>
                  <a:lnTo>
                    <a:pt x="31139" y="181381"/>
                  </a:lnTo>
                  <a:lnTo>
                    <a:pt x="57112" y="133529"/>
                  </a:lnTo>
                  <a:lnTo>
                    <a:pt x="91399" y="91950"/>
                  </a:lnTo>
                  <a:lnTo>
                    <a:pt x="133219" y="57431"/>
                  </a:lnTo>
                  <a:lnTo>
                    <a:pt x="181105" y="31484"/>
                  </a:lnTo>
                  <a:lnTo>
                    <a:pt x="234007" y="15151"/>
                  </a:lnTo>
                  <a:lnTo>
                    <a:pt x="290874" y="9475"/>
                  </a:lnTo>
                  <a:lnTo>
                    <a:pt x="360984" y="9475"/>
                  </a:lnTo>
                  <a:lnTo>
                    <a:pt x="338021" y="3811"/>
                  </a:lnTo>
                  <a:lnTo>
                    <a:pt x="290874" y="0"/>
                  </a:lnTo>
                  <a:close/>
                </a:path>
                <a:path w="582295" h="582929">
                  <a:moveTo>
                    <a:pt x="360984" y="9475"/>
                  </a:moveTo>
                  <a:lnTo>
                    <a:pt x="290874" y="9475"/>
                  </a:lnTo>
                  <a:lnTo>
                    <a:pt x="347747" y="15151"/>
                  </a:lnTo>
                  <a:lnTo>
                    <a:pt x="400596" y="31484"/>
                  </a:lnTo>
                  <a:lnTo>
                    <a:pt x="448321" y="57431"/>
                  </a:lnTo>
                  <a:lnTo>
                    <a:pt x="489825" y="91950"/>
                  </a:lnTo>
                  <a:lnTo>
                    <a:pt x="524343" y="133529"/>
                  </a:lnTo>
                  <a:lnTo>
                    <a:pt x="550290" y="181381"/>
                  </a:lnTo>
                  <a:lnTo>
                    <a:pt x="566623" y="234248"/>
                  </a:lnTo>
                  <a:lnTo>
                    <a:pt x="572300" y="290875"/>
                  </a:lnTo>
                  <a:lnTo>
                    <a:pt x="566623" y="347753"/>
                  </a:lnTo>
                  <a:lnTo>
                    <a:pt x="550290" y="400656"/>
                  </a:lnTo>
                  <a:lnTo>
                    <a:pt x="524343" y="448543"/>
                  </a:lnTo>
                  <a:lnTo>
                    <a:pt x="489825" y="490375"/>
                  </a:lnTo>
                  <a:lnTo>
                    <a:pt x="448321" y="524650"/>
                  </a:lnTo>
                  <a:lnTo>
                    <a:pt x="400596" y="550625"/>
                  </a:lnTo>
                  <a:lnTo>
                    <a:pt x="347747" y="567092"/>
                  </a:lnTo>
                  <a:lnTo>
                    <a:pt x="290874" y="572850"/>
                  </a:lnTo>
                  <a:lnTo>
                    <a:pt x="360974" y="572850"/>
                  </a:lnTo>
                  <a:lnTo>
                    <a:pt x="424489" y="549810"/>
                  </a:lnTo>
                  <a:lnTo>
                    <a:pt x="462607" y="526117"/>
                  </a:lnTo>
                  <a:lnTo>
                    <a:pt x="496511" y="496993"/>
                  </a:lnTo>
                  <a:lnTo>
                    <a:pt x="525601" y="463039"/>
                  </a:lnTo>
                  <a:lnTo>
                    <a:pt x="549274" y="424851"/>
                  </a:lnTo>
                  <a:lnTo>
                    <a:pt x="566928" y="383029"/>
                  </a:lnTo>
                  <a:lnTo>
                    <a:pt x="577962" y="338170"/>
                  </a:lnTo>
                  <a:lnTo>
                    <a:pt x="581774" y="290875"/>
                  </a:lnTo>
                  <a:lnTo>
                    <a:pt x="577962" y="243735"/>
                  </a:lnTo>
                  <a:lnTo>
                    <a:pt x="566928" y="199001"/>
                  </a:lnTo>
                  <a:lnTo>
                    <a:pt x="549274" y="157276"/>
                  </a:lnTo>
                  <a:lnTo>
                    <a:pt x="525601" y="119161"/>
                  </a:lnTo>
                  <a:lnTo>
                    <a:pt x="496511" y="85259"/>
                  </a:lnTo>
                  <a:lnTo>
                    <a:pt x="462607" y="56171"/>
                  </a:lnTo>
                  <a:lnTo>
                    <a:pt x="424489" y="32499"/>
                  </a:lnTo>
                  <a:lnTo>
                    <a:pt x="382760" y="14845"/>
                  </a:lnTo>
                  <a:lnTo>
                    <a:pt x="360984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6274" y="4369649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89">
                  <a:moveTo>
                    <a:pt x="213974" y="0"/>
                  </a:moveTo>
                  <a:lnTo>
                    <a:pt x="164927" y="5623"/>
                  </a:lnTo>
                  <a:lnTo>
                    <a:pt x="119895" y="21648"/>
                  </a:lnTo>
                  <a:lnTo>
                    <a:pt x="80165" y="46807"/>
                  </a:lnTo>
                  <a:lnTo>
                    <a:pt x="47023" y="79832"/>
                  </a:lnTo>
                  <a:lnTo>
                    <a:pt x="21757" y="119455"/>
                  </a:lnTo>
                  <a:lnTo>
                    <a:pt x="5653" y="164408"/>
                  </a:lnTo>
                  <a:lnTo>
                    <a:pt x="0" y="213424"/>
                  </a:lnTo>
                  <a:lnTo>
                    <a:pt x="5653" y="262480"/>
                  </a:lnTo>
                  <a:lnTo>
                    <a:pt x="21757" y="307519"/>
                  </a:lnTo>
                  <a:lnTo>
                    <a:pt x="47023" y="347254"/>
                  </a:lnTo>
                  <a:lnTo>
                    <a:pt x="80165" y="380399"/>
                  </a:lnTo>
                  <a:lnTo>
                    <a:pt x="119895" y="405666"/>
                  </a:lnTo>
                  <a:lnTo>
                    <a:pt x="164927" y="421771"/>
                  </a:lnTo>
                  <a:lnTo>
                    <a:pt x="213974" y="427424"/>
                  </a:lnTo>
                  <a:lnTo>
                    <a:pt x="263030" y="421771"/>
                  </a:lnTo>
                  <a:lnTo>
                    <a:pt x="308069" y="405666"/>
                  </a:lnTo>
                  <a:lnTo>
                    <a:pt x="347804" y="380399"/>
                  </a:lnTo>
                  <a:lnTo>
                    <a:pt x="380949" y="347254"/>
                  </a:lnTo>
                  <a:lnTo>
                    <a:pt x="406216" y="307519"/>
                  </a:lnTo>
                  <a:lnTo>
                    <a:pt x="422320" y="262480"/>
                  </a:lnTo>
                  <a:lnTo>
                    <a:pt x="427974" y="213424"/>
                  </a:lnTo>
                  <a:lnTo>
                    <a:pt x="422320" y="164408"/>
                  </a:lnTo>
                  <a:lnTo>
                    <a:pt x="406216" y="119455"/>
                  </a:lnTo>
                  <a:lnTo>
                    <a:pt x="380949" y="79832"/>
                  </a:lnTo>
                  <a:lnTo>
                    <a:pt x="347804" y="46807"/>
                  </a:lnTo>
                  <a:lnTo>
                    <a:pt x="308069" y="21648"/>
                  </a:lnTo>
                  <a:lnTo>
                    <a:pt x="263030" y="5623"/>
                  </a:lnTo>
                  <a:lnTo>
                    <a:pt x="21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1824" y="4364625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79" h="437514">
                  <a:moveTo>
                    <a:pt x="218424" y="0"/>
                  </a:moveTo>
                  <a:lnTo>
                    <a:pt x="168249" y="5784"/>
                  </a:lnTo>
                  <a:lnTo>
                    <a:pt x="122238" y="22255"/>
                  </a:lnTo>
                  <a:lnTo>
                    <a:pt x="81688" y="48084"/>
                  </a:lnTo>
                  <a:lnTo>
                    <a:pt x="47893" y="81945"/>
                  </a:lnTo>
                  <a:lnTo>
                    <a:pt x="22149" y="122510"/>
                  </a:lnTo>
                  <a:lnTo>
                    <a:pt x="5753" y="168454"/>
                  </a:lnTo>
                  <a:lnTo>
                    <a:pt x="0" y="218450"/>
                  </a:lnTo>
                  <a:lnTo>
                    <a:pt x="5753" y="268656"/>
                  </a:lnTo>
                  <a:lnTo>
                    <a:pt x="22149" y="314749"/>
                  </a:lnTo>
                  <a:lnTo>
                    <a:pt x="47893" y="355412"/>
                  </a:lnTo>
                  <a:lnTo>
                    <a:pt x="81688" y="389330"/>
                  </a:lnTo>
                  <a:lnTo>
                    <a:pt x="122238" y="415186"/>
                  </a:lnTo>
                  <a:lnTo>
                    <a:pt x="168249" y="431664"/>
                  </a:lnTo>
                  <a:lnTo>
                    <a:pt x="218424" y="437449"/>
                  </a:lnTo>
                  <a:lnTo>
                    <a:pt x="268427" y="431664"/>
                  </a:lnTo>
                  <a:lnTo>
                    <a:pt x="278715" y="427975"/>
                  </a:lnTo>
                  <a:lnTo>
                    <a:pt x="218424" y="427975"/>
                  </a:lnTo>
                  <a:lnTo>
                    <a:pt x="176146" y="423726"/>
                  </a:lnTo>
                  <a:lnTo>
                    <a:pt x="136793" y="411537"/>
                  </a:lnTo>
                  <a:lnTo>
                    <a:pt x="101199" y="392242"/>
                  </a:lnTo>
                  <a:lnTo>
                    <a:pt x="70199" y="366675"/>
                  </a:lnTo>
                  <a:lnTo>
                    <a:pt x="44632" y="335685"/>
                  </a:lnTo>
                  <a:lnTo>
                    <a:pt x="25336" y="300090"/>
                  </a:lnTo>
                  <a:lnTo>
                    <a:pt x="13147" y="260731"/>
                  </a:lnTo>
                  <a:lnTo>
                    <a:pt x="8898" y="218450"/>
                  </a:lnTo>
                  <a:lnTo>
                    <a:pt x="13147" y="176489"/>
                  </a:lnTo>
                  <a:lnTo>
                    <a:pt x="25336" y="137300"/>
                  </a:lnTo>
                  <a:lnTo>
                    <a:pt x="44632" y="101766"/>
                  </a:lnTo>
                  <a:lnTo>
                    <a:pt x="70199" y="70775"/>
                  </a:lnTo>
                  <a:lnTo>
                    <a:pt x="101199" y="45218"/>
                  </a:lnTo>
                  <a:lnTo>
                    <a:pt x="136793" y="25921"/>
                  </a:lnTo>
                  <a:lnTo>
                    <a:pt x="176146" y="13726"/>
                  </a:lnTo>
                  <a:lnTo>
                    <a:pt x="218424" y="9474"/>
                  </a:lnTo>
                  <a:lnTo>
                    <a:pt x="278721" y="9474"/>
                  </a:lnTo>
                  <a:lnTo>
                    <a:pt x="268427" y="5784"/>
                  </a:lnTo>
                  <a:lnTo>
                    <a:pt x="218424" y="0"/>
                  </a:lnTo>
                  <a:close/>
                </a:path>
                <a:path w="436879" h="437514">
                  <a:moveTo>
                    <a:pt x="278721" y="9474"/>
                  </a:moveTo>
                  <a:lnTo>
                    <a:pt x="218424" y="9474"/>
                  </a:lnTo>
                  <a:lnTo>
                    <a:pt x="260630" y="13726"/>
                  </a:lnTo>
                  <a:lnTo>
                    <a:pt x="299799" y="25921"/>
                  </a:lnTo>
                  <a:lnTo>
                    <a:pt x="335198" y="45218"/>
                  </a:lnTo>
                  <a:lnTo>
                    <a:pt x="366099" y="70775"/>
                  </a:lnTo>
                  <a:lnTo>
                    <a:pt x="391666" y="101766"/>
                  </a:lnTo>
                  <a:lnTo>
                    <a:pt x="410961" y="137300"/>
                  </a:lnTo>
                  <a:lnTo>
                    <a:pt x="423151" y="176489"/>
                  </a:lnTo>
                  <a:lnTo>
                    <a:pt x="427399" y="218450"/>
                  </a:lnTo>
                  <a:lnTo>
                    <a:pt x="423151" y="260731"/>
                  </a:lnTo>
                  <a:lnTo>
                    <a:pt x="410961" y="300090"/>
                  </a:lnTo>
                  <a:lnTo>
                    <a:pt x="391666" y="335685"/>
                  </a:lnTo>
                  <a:lnTo>
                    <a:pt x="366099" y="366675"/>
                  </a:lnTo>
                  <a:lnTo>
                    <a:pt x="335198" y="392242"/>
                  </a:lnTo>
                  <a:lnTo>
                    <a:pt x="299799" y="411537"/>
                  </a:lnTo>
                  <a:lnTo>
                    <a:pt x="260630" y="423726"/>
                  </a:lnTo>
                  <a:lnTo>
                    <a:pt x="218424" y="427975"/>
                  </a:lnTo>
                  <a:lnTo>
                    <a:pt x="278715" y="427975"/>
                  </a:lnTo>
                  <a:lnTo>
                    <a:pt x="354939" y="389330"/>
                  </a:lnTo>
                  <a:lnTo>
                    <a:pt x="388798" y="355412"/>
                  </a:lnTo>
                  <a:lnTo>
                    <a:pt x="414623" y="314749"/>
                  </a:lnTo>
                  <a:lnTo>
                    <a:pt x="431091" y="268656"/>
                  </a:lnTo>
                  <a:lnTo>
                    <a:pt x="436874" y="218450"/>
                  </a:lnTo>
                  <a:lnTo>
                    <a:pt x="431091" y="168454"/>
                  </a:lnTo>
                  <a:lnTo>
                    <a:pt x="414623" y="122510"/>
                  </a:lnTo>
                  <a:lnTo>
                    <a:pt x="388798" y="81945"/>
                  </a:lnTo>
                  <a:lnTo>
                    <a:pt x="354939" y="48084"/>
                  </a:lnTo>
                  <a:lnTo>
                    <a:pt x="314374" y="22255"/>
                  </a:lnTo>
                  <a:lnTo>
                    <a:pt x="278721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4849" y="4448224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135399" y="0"/>
                  </a:moveTo>
                  <a:lnTo>
                    <a:pt x="92643" y="6910"/>
                  </a:lnTo>
                  <a:lnTo>
                    <a:pt x="55479" y="26126"/>
                  </a:lnTo>
                  <a:lnTo>
                    <a:pt x="26154" y="55371"/>
                  </a:lnTo>
                  <a:lnTo>
                    <a:pt x="6912" y="92371"/>
                  </a:lnTo>
                  <a:lnTo>
                    <a:pt x="0" y="134849"/>
                  </a:lnTo>
                  <a:lnTo>
                    <a:pt x="6912" y="177609"/>
                  </a:lnTo>
                  <a:lnTo>
                    <a:pt x="26154" y="214779"/>
                  </a:lnTo>
                  <a:lnTo>
                    <a:pt x="55479" y="244111"/>
                  </a:lnTo>
                  <a:lnTo>
                    <a:pt x="92643" y="263359"/>
                  </a:lnTo>
                  <a:lnTo>
                    <a:pt x="135399" y="270275"/>
                  </a:lnTo>
                  <a:lnTo>
                    <a:pt x="178101" y="263359"/>
                  </a:lnTo>
                  <a:lnTo>
                    <a:pt x="215135" y="244111"/>
                  </a:lnTo>
                  <a:lnTo>
                    <a:pt x="244305" y="214779"/>
                  </a:lnTo>
                  <a:lnTo>
                    <a:pt x="263416" y="177609"/>
                  </a:lnTo>
                  <a:lnTo>
                    <a:pt x="270275" y="134849"/>
                  </a:lnTo>
                  <a:lnTo>
                    <a:pt x="263416" y="92371"/>
                  </a:lnTo>
                  <a:lnTo>
                    <a:pt x="244305" y="55371"/>
                  </a:lnTo>
                  <a:lnTo>
                    <a:pt x="215135" y="26126"/>
                  </a:lnTo>
                  <a:lnTo>
                    <a:pt x="178101" y="6910"/>
                  </a:lnTo>
                  <a:lnTo>
                    <a:pt x="135399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399" y="4443774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49" y="0"/>
                  </a:moveTo>
                  <a:lnTo>
                    <a:pt x="95564" y="7104"/>
                  </a:lnTo>
                  <a:lnTo>
                    <a:pt x="57164" y="26886"/>
                  </a:lnTo>
                  <a:lnTo>
                    <a:pt x="26921" y="57045"/>
                  </a:lnTo>
                  <a:lnTo>
                    <a:pt x="7109" y="95283"/>
                  </a:lnTo>
                  <a:lnTo>
                    <a:pt x="0" y="139300"/>
                  </a:lnTo>
                  <a:lnTo>
                    <a:pt x="7109" y="183597"/>
                  </a:lnTo>
                  <a:lnTo>
                    <a:pt x="26921" y="222005"/>
                  </a:lnTo>
                  <a:lnTo>
                    <a:pt x="57164" y="252251"/>
                  </a:lnTo>
                  <a:lnTo>
                    <a:pt x="95564" y="272065"/>
                  </a:lnTo>
                  <a:lnTo>
                    <a:pt x="139849" y="279175"/>
                  </a:lnTo>
                  <a:lnTo>
                    <a:pt x="183926" y="272065"/>
                  </a:lnTo>
                  <a:lnTo>
                    <a:pt x="188508" y="269699"/>
                  </a:lnTo>
                  <a:lnTo>
                    <a:pt x="139849" y="269699"/>
                  </a:lnTo>
                  <a:lnTo>
                    <a:pt x="113496" y="267072"/>
                  </a:lnTo>
                  <a:lnTo>
                    <a:pt x="66826" y="247604"/>
                  </a:lnTo>
                  <a:lnTo>
                    <a:pt x="31555" y="212569"/>
                  </a:lnTo>
                  <a:lnTo>
                    <a:pt x="12081" y="165744"/>
                  </a:lnTo>
                  <a:lnTo>
                    <a:pt x="9450" y="139300"/>
                  </a:lnTo>
                  <a:lnTo>
                    <a:pt x="12081" y="113187"/>
                  </a:lnTo>
                  <a:lnTo>
                    <a:pt x="31555" y="66586"/>
                  </a:lnTo>
                  <a:lnTo>
                    <a:pt x="66826" y="31238"/>
                  </a:lnTo>
                  <a:lnTo>
                    <a:pt x="113496" y="11539"/>
                  </a:lnTo>
                  <a:lnTo>
                    <a:pt x="139849" y="8900"/>
                  </a:lnTo>
                  <a:lnTo>
                    <a:pt x="187409" y="8900"/>
                  </a:lnTo>
                  <a:lnTo>
                    <a:pt x="183926" y="7104"/>
                  </a:lnTo>
                  <a:lnTo>
                    <a:pt x="139849" y="0"/>
                  </a:lnTo>
                  <a:close/>
                </a:path>
                <a:path w="280034" h="279400">
                  <a:moveTo>
                    <a:pt x="187409" y="8900"/>
                  </a:moveTo>
                  <a:lnTo>
                    <a:pt x="139849" y="8900"/>
                  </a:lnTo>
                  <a:lnTo>
                    <a:pt x="166208" y="11539"/>
                  </a:lnTo>
                  <a:lnTo>
                    <a:pt x="190634" y="19143"/>
                  </a:lnTo>
                  <a:lnTo>
                    <a:pt x="231799" y="47350"/>
                  </a:lnTo>
                  <a:lnTo>
                    <a:pt x="260015" y="88740"/>
                  </a:lnTo>
                  <a:lnTo>
                    <a:pt x="270249" y="139300"/>
                  </a:lnTo>
                  <a:lnTo>
                    <a:pt x="267613" y="165744"/>
                  </a:lnTo>
                  <a:lnTo>
                    <a:pt x="247921" y="212569"/>
                  </a:lnTo>
                  <a:lnTo>
                    <a:pt x="212654" y="247604"/>
                  </a:lnTo>
                  <a:lnTo>
                    <a:pt x="166208" y="267072"/>
                  </a:lnTo>
                  <a:lnTo>
                    <a:pt x="139849" y="269699"/>
                  </a:lnTo>
                  <a:lnTo>
                    <a:pt x="188508" y="269699"/>
                  </a:lnTo>
                  <a:lnTo>
                    <a:pt x="222306" y="252251"/>
                  </a:lnTo>
                  <a:lnTo>
                    <a:pt x="252636" y="222005"/>
                  </a:lnTo>
                  <a:lnTo>
                    <a:pt x="272560" y="183597"/>
                  </a:lnTo>
                  <a:lnTo>
                    <a:pt x="279725" y="139300"/>
                  </a:lnTo>
                  <a:lnTo>
                    <a:pt x="272560" y="95283"/>
                  </a:lnTo>
                  <a:lnTo>
                    <a:pt x="252636" y="57045"/>
                  </a:lnTo>
                  <a:lnTo>
                    <a:pt x="222306" y="26886"/>
                  </a:lnTo>
                  <a:lnTo>
                    <a:pt x="187409" y="8900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9263" y="372562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0999" y="0"/>
                  </a:moveTo>
                  <a:lnTo>
                    <a:pt x="96373" y="7173"/>
                  </a:lnTo>
                  <a:lnTo>
                    <a:pt x="57660" y="27158"/>
                  </a:lnTo>
                  <a:lnTo>
                    <a:pt x="27160" y="57655"/>
                  </a:lnTo>
                  <a:lnTo>
                    <a:pt x="7173" y="96361"/>
                  </a:lnTo>
                  <a:lnTo>
                    <a:pt x="0" y="140975"/>
                  </a:lnTo>
                  <a:lnTo>
                    <a:pt x="7173" y="185868"/>
                  </a:lnTo>
                  <a:lnTo>
                    <a:pt x="27160" y="224744"/>
                  </a:lnTo>
                  <a:lnTo>
                    <a:pt x="57660" y="255328"/>
                  </a:lnTo>
                  <a:lnTo>
                    <a:pt x="96373" y="275346"/>
                  </a:lnTo>
                  <a:lnTo>
                    <a:pt x="140999" y="282524"/>
                  </a:lnTo>
                  <a:lnTo>
                    <a:pt x="185890" y="275346"/>
                  </a:lnTo>
                  <a:lnTo>
                    <a:pt x="224760" y="255328"/>
                  </a:lnTo>
                  <a:lnTo>
                    <a:pt x="255336" y="224744"/>
                  </a:lnTo>
                  <a:lnTo>
                    <a:pt x="275348" y="185868"/>
                  </a:lnTo>
                  <a:lnTo>
                    <a:pt x="282524" y="140975"/>
                  </a:lnTo>
                  <a:lnTo>
                    <a:pt x="275348" y="96361"/>
                  </a:lnTo>
                  <a:lnTo>
                    <a:pt x="255336" y="57655"/>
                  </a:lnTo>
                  <a:lnTo>
                    <a:pt x="224760" y="27158"/>
                  </a:lnTo>
                  <a:lnTo>
                    <a:pt x="185890" y="7173"/>
                  </a:lnTo>
                  <a:lnTo>
                    <a:pt x="140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4263" y="3720599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5">
                  <a:moveTo>
                    <a:pt x="145999" y="0"/>
                  </a:moveTo>
                  <a:lnTo>
                    <a:pt x="99999" y="7480"/>
                  </a:lnTo>
                  <a:lnTo>
                    <a:pt x="59939" y="28280"/>
                  </a:lnTo>
                  <a:lnTo>
                    <a:pt x="28279" y="59940"/>
                  </a:lnTo>
                  <a:lnTo>
                    <a:pt x="7479" y="100000"/>
                  </a:lnTo>
                  <a:lnTo>
                    <a:pt x="0" y="146000"/>
                  </a:lnTo>
                  <a:lnTo>
                    <a:pt x="7479" y="192271"/>
                  </a:lnTo>
                  <a:lnTo>
                    <a:pt x="28279" y="232500"/>
                  </a:lnTo>
                  <a:lnTo>
                    <a:pt x="59939" y="264251"/>
                  </a:lnTo>
                  <a:lnTo>
                    <a:pt x="99999" y="285088"/>
                  </a:lnTo>
                  <a:lnTo>
                    <a:pt x="145999" y="292575"/>
                  </a:lnTo>
                  <a:lnTo>
                    <a:pt x="192210" y="285088"/>
                  </a:lnTo>
                  <a:lnTo>
                    <a:pt x="196034" y="283100"/>
                  </a:lnTo>
                  <a:lnTo>
                    <a:pt x="145999" y="283100"/>
                  </a:lnTo>
                  <a:lnTo>
                    <a:pt x="118624" y="280276"/>
                  </a:lnTo>
                  <a:lnTo>
                    <a:pt x="69735" y="259580"/>
                  </a:lnTo>
                  <a:lnTo>
                    <a:pt x="32730" y="222806"/>
                  </a:lnTo>
                  <a:lnTo>
                    <a:pt x="12213" y="173692"/>
                  </a:lnTo>
                  <a:lnTo>
                    <a:pt x="9474" y="146000"/>
                  </a:lnTo>
                  <a:lnTo>
                    <a:pt x="12213" y="118640"/>
                  </a:lnTo>
                  <a:lnTo>
                    <a:pt x="32730" y="69760"/>
                  </a:lnTo>
                  <a:lnTo>
                    <a:pt x="69735" y="32751"/>
                  </a:lnTo>
                  <a:lnTo>
                    <a:pt x="118624" y="12218"/>
                  </a:lnTo>
                  <a:lnTo>
                    <a:pt x="145999" y="9475"/>
                  </a:lnTo>
                  <a:lnTo>
                    <a:pt x="196056" y="9475"/>
                  </a:lnTo>
                  <a:lnTo>
                    <a:pt x="192210" y="7480"/>
                  </a:lnTo>
                  <a:lnTo>
                    <a:pt x="145999" y="0"/>
                  </a:lnTo>
                  <a:close/>
                </a:path>
                <a:path w="292100" h="292735">
                  <a:moveTo>
                    <a:pt x="196056" y="9475"/>
                  </a:moveTo>
                  <a:lnTo>
                    <a:pt x="145999" y="9475"/>
                  </a:lnTo>
                  <a:lnTo>
                    <a:pt x="173600" y="12218"/>
                  </a:lnTo>
                  <a:lnTo>
                    <a:pt x="199274" y="20134"/>
                  </a:lnTo>
                  <a:lnTo>
                    <a:pt x="242949" y="49599"/>
                  </a:lnTo>
                  <a:lnTo>
                    <a:pt x="272208" y="93000"/>
                  </a:lnTo>
                  <a:lnTo>
                    <a:pt x="283074" y="146000"/>
                  </a:lnTo>
                  <a:lnTo>
                    <a:pt x="280253" y="173692"/>
                  </a:lnTo>
                  <a:lnTo>
                    <a:pt x="259565" y="222806"/>
                  </a:lnTo>
                  <a:lnTo>
                    <a:pt x="222548" y="259580"/>
                  </a:lnTo>
                  <a:lnTo>
                    <a:pt x="173600" y="280276"/>
                  </a:lnTo>
                  <a:lnTo>
                    <a:pt x="145999" y="283100"/>
                  </a:lnTo>
                  <a:lnTo>
                    <a:pt x="196034" y="283100"/>
                  </a:lnTo>
                  <a:lnTo>
                    <a:pt x="232296" y="264251"/>
                  </a:lnTo>
                  <a:lnTo>
                    <a:pt x="263877" y="232500"/>
                  </a:lnTo>
                  <a:lnTo>
                    <a:pt x="284572" y="192271"/>
                  </a:lnTo>
                  <a:lnTo>
                    <a:pt x="291999" y="146000"/>
                  </a:lnTo>
                  <a:lnTo>
                    <a:pt x="284572" y="100000"/>
                  </a:lnTo>
                  <a:lnTo>
                    <a:pt x="263877" y="59940"/>
                  </a:lnTo>
                  <a:lnTo>
                    <a:pt x="232296" y="28280"/>
                  </a:lnTo>
                  <a:lnTo>
                    <a:pt x="196056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663" y="3783025"/>
              <a:ext cx="167725" cy="167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763" y="3212500"/>
              <a:ext cx="174999" cy="1749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2849" y="613"/>
            <a:ext cx="582295" cy="2501900"/>
            <a:chOff x="432849" y="613"/>
            <a:chExt cx="582295" cy="2501900"/>
          </a:xfrm>
        </p:grpSpPr>
        <p:sp>
          <p:nvSpPr>
            <p:cNvPr id="16" name="object 16"/>
            <p:cNvSpPr/>
            <p:nvPr/>
          </p:nvSpPr>
          <p:spPr>
            <a:xfrm>
              <a:off x="723724" y="613"/>
              <a:ext cx="0" cy="2501900"/>
            </a:xfrm>
            <a:custGeom>
              <a:avLst/>
              <a:gdLst/>
              <a:ahLst/>
              <a:cxnLst/>
              <a:rect l="l" t="t" r="r" b="b"/>
              <a:pathLst>
                <a:path h="2501900">
                  <a:moveTo>
                    <a:pt x="0" y="0"/>
                  </a:moveTo>
                  <a:lnTo>
                    <a:pt x="1" y="2501400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24" y="29681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286425" y="0"/>
                  </a:moveTo>
                  <a:lnTo>
                    <a:pt x="239944" y="3746"/>
                  </a:lnTo>
                  <a:lnTo>
                    <a:pt x="195859" y="14593"/>
                  </a:lnTo>
                  <a:lnTo>
                    <a:pt x="154757" y="31953"/>
                  </a:lnTo>
                  <a:lnTo>
                    <a:pt x="117228" y="55238"/>
                  </a:lnTo>
                  <a:lnTo>
                    <a:pt x="83859" y="83859"/>
                  </a:lnTo>
                  <a:lnTo>
                    <a:pt x="55238" y="117229"/>
                  </a:lnTo>
                  <a:lnTo>
                    <a:pt x="31953" y="154758"/>
                  </a:lnTo>
                  <a:lnTo>
                    <a:pt x="14593" y="195859"/>
                  </a:lnTo>
                  <a:lnTo>
                    <a:pt x="3746" y="239944"/>
                  </a:lnTo>
                  <a:lnTo>
                    <a:pt x="0" y="286425"/>
                  </a:lnTo>
                  <a:lnTo>
                    <a:pt x="3746" y="332751"/>
                  </a:lnTo>
                  <a:lnTo>
                    <a:pt x="14593" y="376713"/>
                  </a:lnTo>
                  <a:lnTo>
                    <a:pt x="31953" y="417720"/>
                  </a:lnTo>
                  <a:lnTo>
                    <a:pt x="55238" y="455179"/>
                  </a:lnTo>
                  <a:lnTo>
                    <a:pt x="83859" y="488500"/>
                  </a:lnTo>
                  <a:lnTo>
                    <a:pt x="117228" y="517089"/>
                  </a:lnTo>
                  <a:lnTo>
                    <a:pt x="154757" y="540356"/>
                  </a:lnTo>
                  <a:lnTo>
                    <a:pt x="195859" y="557708"/>
                  </a:lnTo>
                  <a:lnTo>
                    <a:pt x="239944" y="568553"/>
                  </a:lnTo>
                  <a:lnTo>
                    <a:pt x="286425" y="572300"/>
                  </a:lnTo>
                  <a:lnTo>
                    <a:pt x="332899" y="568553"/>
                  </a:lnTo>
                  <a:lnTo>
                    <a:pt x="376981" y="557708"/>
                  </a:lnTo>
                  <a:lnTo>
                    <a:pt x="418081" y="540356"/>
                  </a:lnTo>
                  <a:lnTo>
                    <a:pt x="455610" y="517089"/>
                  </a:lnTo>
                  <a:lnTo>
                    <a:pt x="488981" y="488500"/>
                  </a:lnTo>
                  <a:lnTo>
                    <a:pt x="517604" y="455179"/>
                  </a:lnTo>
                  <a:lnTo>
                    <a:pt x="540891" y="417720"/>
                  </a:lnTo>
                  <a:lnTo>
                    <a:pt x="558253" y="376713"/>
                  </a:lnTo>
                  <a:lnTo>
                    <a:pt x="569102" y="332751"/>
                  </a:lnTo>
                  <a:lnTo>
                    <a:pt x="572850" y="286425"/>
                  </a:lnTo>
                  <a:lnTo>
                    <a:pt x="569102" y="239944"/>
                  </a:lnTo>
                  <a:lnTo>
                    <a:pt x="558253" y="195859"/>
                  </a:lnTo>
                  <a:lnTo>
                    <a:pt x="540891" y="154758"/>
                  </a:lnTo>
                  <a:lnTo>
                    <a:pt x="517604" y="117229"/>
                  </a:lnTo>
                  <a:lnTo>
                    <a:pt x="488981" y="83859"/>
                  </a:lnTo>
                  <a:lnTo>
                    <a:pt x="455610" y="55238"/>
                  </a:lnTo>
                  <a:lnTo>
                    <a:pt x="418081" y="31953"/>
                  </a:lnTo>
                  <a:lnTo>
                    <a:pt x="376981" y="14593"/>
                  </a:lnTo>
                  <a:lnTo>
                    <a:pt x="332899" y="3746"/>
                  </a:lnTo>
                  <a:lnTo>
                    <a:pt x="28642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849" y="291787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4" h="582930">
                  <a:moveTo>
                    <a:pt x="290900" y="0"/>
                  </a:moveTo>
                  <a:lnTo>
                    <a:pt x="243753" y="3812"/>
                  </a:lnTo>
                  <a:lnTo>
                    <a:pt x="199014" y="14849"/>
                  </a:lnTo>
                  <a:lnTo>
                    <a:pt x="157285" y="32514"/>
                  </a:lnTo>
                  <a:lnTo>
                    <a:pt x="119167" y="56208"/>
                  </a:lnTo>
                  <a:lnTo>
                    <a:pt x="85262" y="85331"/>
                  </a:lnTo>
                  <a:lnTo>
                    <a:pt x="56172" y="119286"/>
                  </a:lnTo>
                  <a:lnTo>
                    <a:pt x="32499" y="157474"/>
                  </a:lnTo>
                  <a:lnTo>
                    <a:pt x="14845" y="199296"/>
                  </a:lnTo>
                  <a:lnTo>
                    <a:pt x="3811" y="244154"/>
                  </a:lnTo>
                  <a:lnTo>
                    <a:pt x="0" y="291451"/>
                  </a:lnTo>
                  <a:lnTo>
                    <a:pt x="3811" y="338590"/>
                  </a:lnTo>
                  <a:lnTo>
                    <a:pt x="14845" y="383324"/>
                  </a:lnTo>
                  <a:lnTo>
                    <a:pt x="32499" y="425049"/>
                  </a:lnTo>
                  <a:lnTo>
                    <a:pt x="56172" y="463163"/>
                  </a:lnTo>
                  <a:lnTo>
                    <a:pt x="85262" y="497066"/>
                  </a:lnTo>
                  <a:lnTo>
                    <a:pt x="119167" y="526154"/>
                  </a:lnTo>
                  <a:lnTo>
                    <a:pt x="157285" y="549826"/>
                  </a:lnTo>
                  <a:lnTo>
                    <a:pt x="199014" y="567480"/>
                  </a:lnTo>
                  <a:lnTo>
                    <a:pt x="243753" y="578513"/>
                  </a:lnTo>
                  <a:lnTo>
                    <a:pt x="290900" y="582325"/>
                  </a:lnTo>
                  <a:lnTo>
                    <a:pt x="338040" y="578513"/>
                  </a:lnTo>
                  <a:lnTo>
                    <a:pt x="361002" y="572850"/>
                  </a:lnTo>
                  <a:lnTo>
                    <a:pt x="290900" y="572850"/>
                  </a:lnTo>
                  <a:lnTo>
                    <a:pt x="234027" y="567173"/>
                  </a:lnTo>
                  <a:lnTo>
                    <a:pt x="181178" y="550840"/>
                  </a:lnTo>
                  <a:lnTo>
                    <a:pt x="133452" y="524893"/>
                  </a:lnTo>
                  <a:lnTo>
                    <a:pt x="91950" y="490374"/>
                  </a:lnTo>
                  <a:lnTo>
                    <a:pt x="57431" y="448795"/>
                  </a:lnTo>
                  <a:lnTo>
                    <a:pt x="31484" y="400944"/>
                  </a:lnTo>
                  <a:lnTo>
                    <a:pt x="15151" y="348077"/>
                  </a:lnTo>
                  <a:lnTo>
                    <a:pt x="9475" y="291451"/>
                  </a:lnTo>
                  <a:lnTo>
                    <a:pt x="15151" y="234572"/>
                  </a:lnTo>
                  <a:lnTo>
                    <a:pt x="31484" y="181669"/>
                  </a:lnTo>
                  <a:lnTo>
                    <a:pt x="57431" y="133781"/>
                  </a:lnTo>
                  <a:lnTo>
                    <a:pt x="91950" y="91950"/>
                  </a:lnTo>
                  <a:lnTo>
                    <a:pt x="133452" y="57674"/>
                  </a:lnTo>
                  <a:lnTo>
                    <a:pt x="181178" y="31700"/>
                  </a:lnTo>
                  <a:lnTo>
                    <a:pt x="234027" y="15232"/>
                  </a:lnTo>
                  <a:lnTo>
                    <a:pt x="290900" y="9475"/>
                  </a:lnTo>
                  <a:lnTo>
                    <a:pt x="360991" y="9475"/>
                  </a:lnTo>
                  <a:lnTo>
                    <a:pt x="338040" y="3812"/>
                  </a:lnTo>
                  <a:lnTo>
                    <a:pt x="290900" y="0"/>
                  </a:lnTo>
                  <a:close/>
                </a:path>
                <a:path w="582294" h="582930">
                  <a:moveTo>
                    <a:pt x="360991" y="9475"/>
                  </a:moveTo>
                  <a:lnTo>
                    <a:pt x="290900" y="9475"/>
                  </a:lnTo>
                  <a:lnTo>
                    <a:pt x="347767" y="15232"/>
                  </a:lnTo>
                  <a:lnTo>
                    <a:pt x="400668" y="31700"/>
                  </a:lnTo>
                  <a:lnTo>
                    <a:pt x="448554" y="57674"/>
                  </a:lnTo>
                  <a:lnTo>
                    <a:pt x="490375" y="91950"/>
                  </a:lnTo>
                  <a:lnTo>
                    <a:pt x="524661" y="133781"/>
                  </a:lnTo>
                  <a:lnTo>
                    <a:pt x="550634" y="181669"/>
                  </a:lnTo>
                  <a:lnTo>
                    <a:pt x="567096" y="234572"/>
                  </a:lnTo>
                  <a:lnTo>
                    <a:pt x="572850" y="291451"/>
                  </a:lnTo>
                  <a:lnTo>
                    <a:pt x="567096" y="348077"/>
                  </a:lnTo>
                  <a:lnTo>
                    <a:pt x="550634" y="400944"/>
                  </a:lnTo>
                  <a:lnTo>
                    <a:pt x="524661" y="448795"/>
                  </a:lnTo>
                  <a:lnTo>
                    <a:pt x="490375" y="490374"/>
                  </a:lnTo>
                  <a:lnTo>
                    <a:pt x="448554" y="524893"/>
                  </a:lnTo>
                  <a:lnTo>
                    <a:pt x="400668" y="550840"/>
                  </a:lnTo>
                  <a:lnTo>
                    <a:pt x="347767" y="567173"/>
                  </a:lnTo>
                  <a:lnTo>
                    <a:pt x="290900" y="572850"/>
                  </a:lnTo>
                  <a:lnTo>
                    <a:pt x="361002" y="572850"/>
                  </a:lnTo>
                  <a:lnTo>
                    <a:pt x="424498" y="549826"/>
                  </a:lnTo>
                  <a:lnTo>
                    <a:pt x="462613" y="526154"/>
                  </a:lnTo>
                  <a:lnTo>
                    <a:pt x="496515" y="497066"/>
                  </a:lnTo>
                  <a:lnTo>
                    <a:pt x="525603" y="463163"/>
                  </a:lnTo>
                  <a:lnTo>
                    <a:pt x="549275" y="425049"/>
                  </a:lnTo>
                  <a:lnTo>
                    <a:pt x="566929" y="383324"/>
                  </a:lnTo>
                  <a:lnTo>
                    <a:pt x="577963" y="338590"/>
                  </a:lnTo>
                  <a:lnTo>
                    <a:pt x="581775" y="291451"/>
                  </a:lnTo>
                  <a:lnTo>
                    <a:pt x="577963" y="244154"/>
                  </a:lnTo>
                  <a:lnTo>
                    <a:pt x="566929" y="199296"/>
                  </a:lnTo>
                  <a:lnTo>
                    <a:pt x="549275" y="157474"/>
                  </a:lnTo>
                  <a:lnTo>
                    <a:pt x="525603" y="119286"/>
                  </a:lnTo>
                  <a:lnTo>
                    <a:pt x="496515" y="85331"/>
                  </a:lnTo>
                  <a:lnTo>
                    <a:pt x="462613" y="56208"/>
                  </a:lnTo>
                  <a:lnTo>
                    <a:pt x="424498" y="32514"/>
                  </a:lnTo>
                  <a:lnTo>
                    <a:pt x="382773" y="14849"/>
                  </a:lnTo>
                  <a:lnTo>
                    <a:pt x="360991" y="947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750" y="369238"/>
              <a:ext cx="427990" cy="427990"/>
            </a:xfrm>
            <a:custGeom>
              <a:avLst/>
              <a:gdLst/>
              <a:ahLst/>
              <a:cxnLst/>
              <a:rect l="l" t="t" r="r" b="b"/>
              <a:pathLst>
                <a:path w="427990" h="427990">
                  <a:moveTo>
                    <a:pt x="213999" y="0"/>
                  </a:moveTo>
                  <a:lnTo>
                    <a:pt x="164943" y="5653"/>
                  </a:lnTo>
                  <a:lnTo>
                    <a:pt x="119905" y="21757"/>
                  </a:lnTo>
                  <a:lnTo>
                    <a:pt x="80170" y="47025"/>
                  </a:lnTo>
                  <a:lnTo>
                    <a:pt x="47025" y="80170"/>
                  </a:lnTo>
                  <a:lnTo>
                    <a:pt x="21758" y="119905"/>
                  </a:lnTo>
                  <a:lnTo>
                    <a:pt x="5653" y="164943"/>
                  </a:lnTo>
                  <a:lnTo>
                    <a:pt x="0" y="214000"/>
                  </a:lnTo>
                  <a:lnTo>
                    <a:pt x="5653" y="263015"/>
                  </a:lnTo>
                  <a:lnTo>
                    <a:pt x="21758" y="307969"/>
                  </a:lnTo>
                  <a:lnTo>
                    <a:pt x="47025" y="347592"/>
                  </a:lnTo>
                  <a:lnTo>
                    <a:pt x="80170" y="380617"/>
                  </a:lnTo>
                  <a:lnTo>
                    <a:pt x="119905" y="405776"/>
                  </a:lnTo>
                  <a:lnTo>
                    <a:pt x="164943" y="421801"/>
                  </a:lnTo>
                  <a:lnTo>
                    <a:pt x="213999" y="427424"/>
                  </a:lnTo>
                  <a:lnTo>
                    <a:pt x="263046" y="421801"/>
                  </a:lnTo>
                  <a:lnTo>
                    <a:pt x="308078" y="405776"/>
                  </a:lnTo>
                  <a:lnTo>
                    <a:pt x="347809" y="380617"/>
                  </a:lnTo>
                  <a:lnTo>
                    <a:pt x="380951" y="347592"/>
                  </a:lnTo>
                  <a:lnTo>
                    <a:pt x="406217" y="307969"/>
                  </a:lnTo>
                  <a:lnTo>
                    <a:pt x="422321" y="263015"/>
                  </a:lnTo>
                  <a:lnTo>
                    <a:pt x="427974" y="214000"/>
                  </a:lnTo>
                  <a:lnTo>
                    <a:pt x="422321" y="164943"/>
                  </a:lnTo>
                  <a:lnTo>
                    <a:pt x="406217" y="119905"/>
                  </a:lnTo>
                  <a:lnTo>
                    <a:pt x="380951" y="80170"/>
                  </a:lnTo>
                  <a:lnTo>
                    <a:pt x="347809" y="47025"/>
                  </a:lnTo>
                  <a:lnTo>
                    <a:pt x="308078" y="21757"/>
                  </a:lnTo>
                  <a:lnTo>
                    <a:pt x="263046" y="5653"/>
                  </a:lnTo>
                  <a:lnTo>
                    <a:pt x="21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299" y="364238"/>
              <a:ext cx="436880" cy="437515"/>
            </a:xfrm>
            <a:custGeom>
              <a:avLst/>
              <a:gdLst/>
              <a:ahLst/>
              <a:cxnLst/>
              <a:rect l="l" t="t" r="r" b="b"/>
              <a:pathLst>
                <a:path w="436880" h="437515">
                  <a:moveTo>
                    <a:pt x="218450" y="0"/>
                  </a:moveTo>
                  <a:lnTo>
                    <a:pt x="168446" y="5785"/>
                  </a:lnTo>
                  <a:lnTo>
                    <a:pt x="122500" y="22263"/>
                  </a:lnTo>
                  <a:lnTo>
                    <a:pt x="81934" y="48119"/>
                  </a:lnTo>
                  <a:lnTo>
                    <a:pt x="48076" y="82037"/>
                  </a:lnTo>
                  <a:lnTo>
                    <a:pt x="22251" y="122700"/>
                  </a:lnTo>
                  <a:lnTo>
                    <a:pt x="5783" y="168793"/>
                  </a:lnTo>
                  <a:lnTo>
                    <a:pt x="0" y="219000"/>
                  </a:lnTo>
                  <a:lnTo>
                    <a:pt x="5783" y="268994"/>
                  </a:lnTo>
                  <a:lnTo>
                    <a:pt x="22251" y="314938"/>
                  </a:lnTo>
                  <a:lnTo>
                    <a:pt x="48076" y="355504"/>
                  </a:lnTo>
                  <a:lnTo>
                    <a:pt x="81934" y="389364"/>
                  </a:lnTo>
                  <a:lnTo>
                    <a:pt x="122500" y="415193"/>
                  </a:lnTo>
                  <a:lnTo>
                    <a:pt x="168446" y="431663"/>
                  </a:lnTo>
                  <a:lnTo>
                    <a:pt x="218450" y="437448"/>
                  </a:lnTo>
                  <a:lnTo>
                    <a:pt x="268624" y="431663"/>
                  </a:lnTo>
                  <a:lnTo>
                    <a:pt x="278930" y="427974"/>
                  </a:lnTo>
                  <a:lnTo>
                    <a:pt x="218450" y="427974"/>
                  </a:lnTo>
                  <a:lnTo>
                    <a:pt x="176243" y="423722"/>
                  </a:lnTo>
                  <a:lnTo>
                    <a:pt x="137075" y="411527"/>
                  </a:lnTo>
                  <a:lnTo>
                    <a:pt x="101674" y="392231"/>
                  </a:lnTo>
                  <a:lnTo>
                    <a:pt x="70774" y="366674"/>
                  </a:lnTo>
                  <a:lnTo>
                    <a:pt x="45207" y="335683"/>
                  </a:lnTo>
                  <a:lnTo>
                    <a:pt x="25912" y="300149"/>
                  </a:lnTo>
                  <a:lnTo>
                    <a:pt x="13723" y="260959"/>
                  </a:lnTo>
                  <a:lnTo>
                    <a:pt x="9474" y="219000"/>
                  </a:lnTo>
                  <a:lnTo>
                    <a:pt x="13723" y="176718"/>
                  </a:lnTo>
                  <a:lnTo>
                    <a:pt x="25912" y="137359"/>
                  </a:lnTo>
                  <a:lnTo>
                    <a:pt x="45207" y="101764"/>
                  </a:lnTo>
                  <a:lnTo>
                    <a:pt x="70774" y="70774"/>
                  </a:lnTo>
                  <a:lnTo>
                    <a:pt x="101674" y="45207"/>
                  </a:lnTo>
                  <a:lnTo>
                    <a:pt x="137075" y="25911"/>
                  </a:lnTo>
                  <a:lnTo>
                    <a:pt x="176243" y="13722"/>
                  </a:lnTo>
                  <a:lnTo>
                    <a:pt x="218450" y="9474"/>
                  </a:lnTo>
                  <a:lnTo>
                    <a:pt x="278925" y="9474"/>
                  </a:lnTo>
                  <a:lnTo>
                    <a:pt x="268624" y="5785"/>
                  </a:lnTo>
                  <a:lnTo>
                    <a:pt x="218450" y="0"/>
                  </a:lnTo>
                  <a:close/>
                </a:path>
                <a:path w="436880" h="437515">
                  <a:moveTo>
                    <a:pt x="278925" y="9474"/>
                  </a:moveTo>
                  <a:lnTo>
                    <a:pt x="218450" y="9474"/>
                  </a:lnTo>
                  <a:lnTo>
                    <a:pt x="260728" y="13722"/>
                  </a:lnTo>
                  <a:lnTo>
                    <a:pt x="300081" y="25911"/>
                  </a:lnTo>
                  <a:lnTo>
                    <a:pt x="335674" y="45207"/>
                  </a:lnTo>
                  <a:lnTo>
                    <a:pt x="366675" y="70774"/>
                  </a:lnTo>
                  <a:lnTo>
                    <a:pt x="392242" y="101764"/>
                  </a:lnTo>
                  <a:lnTo>
                    <a:pt x="411537" y="137359"/>
                  </a:lnTo>
                  <a:lnTo>
                    <a:pt x="423726" y="176718"/>
                  </a:lnTo>
                  <a:lnTo>
                    <a:pt x="427975" y="219000"/>
                  </a:lnTo>
                  <a:lnTo>
                    <a:pt x="423726" y="260959"/>
                  </a:lnTo>
                  <a:lnTo>
                    <a:pt x="411537" y="300149"/>
                  </a:lnTo>
                  <a:lnTo>
                    <a:pt x="392242" y="335683"/>
                  </a:lnTo>
                  <a:lnTo>
                    <a:pt x="366675" y="366674"/>
                  </a:lnTo>
                  <a:lnTo>
                    <a:pt x="335674" y="392231"/>
                  </a:lnTo>
                  <a:lnTo>
                    <a:pt x="300081" y="411527"/>
                  </a:lnTo>
                  <a:lnTo>
                    <a:pt x="260728" y="423722"/>
                  </a:lnTo>
                  <a:lnTo>
                    <a:pt x="218450" y="427974"/>
                  </a:lnTo>
                  <a:lnTo>
                    <a:pt x="278930" y="427974"/>
                  </a:lnTo>
                  <a:lnTo>
                    <a:pt x="355186" y="389364"/>
                  </a:lnTo>
                  <a:lnTo>
                    <a:pt x="388981" y="355504"/>
                  </a:lnTo>
                  <a:lnTo>
                    <a:pt x="414725" y="314938"/>
                  </a:lnTo>
                  <a:lnTo>
                    <a:pt x="431121" y="268994"/>
                  </a:lnTo>
                  <a:lnTo>
                    <a:pt x="436874" y="219000"/>
                  </a:lnTo>
                  <a:lnTo>
                    <a:pt x="431121" y="168793"/>
                  </a:lnTo>
                  <a:lnTo>
                    <a:pt x="414725" y="122700"/>
                  </a:lnTo>
                  <a:lnTo>
                    <a:pt x="388981" y="82037"/>
                  </a:lnTo>
                  <a:lnTo>
                    <a:pt x="355186" y="48119"/>
                  </a:lnTo>
                  <a:lnTo>
                    <a:pt x="314635" y="22263"/>
                  </a:lnTo>
                  <a:lnTo>
                    <a:pt x="278925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874" y="447813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134875" y="0"/>
                  </a:moveTo>
                  <a:lnTo>
                    <a:pt x="92172" y="6915"/>
                  </a:lnTo>
                  <a:lnTo>
                    <a:pt x="55139" y="26162"/>
                  </a:lnTo>
                  <a:lnTo>
                    <a:pt x="25969" y="55495"/>
                  </a:lnTo>
                  <a:lnTo>
                    <a:pt x="6858" y="92665"/>
                  </a:lnTo>
                  <a:lnTo>
                    <a:pt x="0" y="135425"/>
                  </a:lnTo>
                  <a:lnTo>
                    <a:pt x="6858" y="177903"/>
                  </a:lnTo>
                  <a:lnTo>
                    <a:pt x="25969" y="214903"/>
                  </a:lnTo>
                  <a:lnTo>
                    <a:pt x="55139" y="244148"/>
                  </a:lnTo>
                  <a:lnTo>
                    <a:pt x="92172" y="263364"/>
                  </a:lnTo>
                  <a:lnTo>
                    <a:pt x="134875" y="270275"/>
                  </a:lnTo>
                  <a:lnTo>
                    <a:pt x="177631" y="263364"/>
                  </a:lnTo>
                  <a:lnTo>
                    <a:pt x="214795" y="244148"/>
                  </a:lnTo>
                  <a:lnTo>
                    <a:pt x="244120" y="214903"/>
                  </a:lnTo>
                  <a:lnTo>
                    <a:pt x="263362" y="177903"/>
                  </a:lnTo>
                  <a:lnTo>
                    <a:pt x="270274" y="135425"/>
                  </a:lnTo>
                  <a:lnTo>
                    <a:pt x="263362" y="92665"/>
                  </a:lnTo>
                  <a:lnTo>
                    <a:pt x="244120" y="55495"/>
                  </a:lnTo>
                  <a:lnTo>
                    <a:pt x="214795" y="26162"/>
                  </a:lnTo>
                  <a:lnTo>
                    <a:pt x="177631" y="6915"/>
                  </a:lnTo>
                  <a:lnTo>
                    <a:pt x="134875" y="0"/>
                  </a:lnTo>
                  <a:close/>
                </a:path>
              </a:pathLst>
            </a:custGeom>
            <a:solidFill>
              <a:srgbClr val="77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74" y="443363"/>
              <a:ext cx="280035" cy="279400"/>
            </a:xfrm>
            <a:custGeom>
              <a:avLst/>
              <a:gdLst/>
              <a:ahLst/>
              <a:cxnLst/>
              <a:rect l="l" t="t" r="r" b="b"/>
              <a:pathLst>
                <a:path w="280034" h="279400">
                  <a:moveTo>
                    <a:pt x="139874" y="0"/>
                  </a:moveTo>
                  <a:lnTo>
                    <a:pt x="95798" y="7109"/>
                  </a:lnTo>
                  <a:lnTo>
                    <a:pt x="57418" y="26923"/>
                  </a:lnTo>
                  <a:lnTo>
                    <a:pt x="27088" y="57169"/>
                  </a:lnTo>
                  <a:lnTo>
                    <a:pt x="7164" y="95577"/>
                  </a:lnTo>
                  <a:lnTo>
                    <a:pt x="0" y="139875"/>
                  </a:lnTo>
                  <a:lnTo>
                    <a:pt x="7164" y="183891"/>
                  </a:lnTo>
                  <a:lnTo>
                    <a:pt x="27088" y="222129"/>
                  </a:lnTo>
                  <a:lnTo>
                    <a:pt x="57418" y="252288"/>
                  </a:lnTo>
                  <a:lnTo>
                    <a:pt x="95798" y="272070"/>
                  </a:lnTo>
                  <a:lnTo>
                    <a:pt x="139874" y="279175"/>
                  </a:lnTo>
                  <a:lnTo>
                    <a:pt x="184160" y="272070"/>
                  </a:lnTo>
                  <a:lnTo>
                    <a:pt x="187645" y="270275"/>
                  </a:lnTo>
                  <a:lnTo>
                    <a:pt x="139874" y="270275"/>
                  </a:lnTo>
                  <a:lnTo>
                    <a:pt x="113515" y="267635"/>
                  </a:lnTo>
                  <a:lnTo>
                    <a:pt x="67069" y="247936"/>
                  </a:lnTo>
                  <a:lnTo>
                    <a:pt x="31802" y="212588"/>
                  </a:lnTo>
                  <a:lnTo>
                    <a:pt x="12111" y="165987"/>
                  </a:lnTo>
                  <a:lnTo>
                    <a:pt x="9474" y="139875"/>
                  </a:lnTo>
                  <a:lnTo>
                    <a:pt x="12111" y="113430"/>
                  </a:lnTo>
                  <a:lnTo>
                    <a:pt x="31802" y="66605"/>
                  </a:lnTo>
                  <a:lnTo>
                    <a:pt x="67069" y="31570"/>
                  </a:lnTo>
                  <a:lnTo>
                    <a:pt x="113515" y="12102"/>
                  </a:lnTo>
                  <a:lnTo>
                    <a:pt x="139874" y="9474"/>
                  </a:lnTo>
                  <a:lnTo>
                    <a:pt x="188743" y="9474"/>
                  </a:lnTo>
                  <a:lnTo>
                    <a:pt x="184160" y="7109"/>
                  </a:lnTo>
                  <a:lnTo>
                    <a:pt x="139874" y="0"/>
                  </a:lnTo>
                  <a:close/>
                </a:path>
                <a:path w="280034" h="279400">
                  <a:moveTo>
                    <a:pt x="188743" y="9474"/>
                  </a:moveTo>
                  <a:lnTo>
                    <a:pt x="139874" y="9474"/>
                  </a:lnTo>
                  <a:lnTo>
                    <a:pt x="166228" y="12102"/>
                  </a:lnTo>
                  <a:lnTo>
                    <a:pt x="190709" y="19640"/>
                  </a:lnTo>
                  <a:lnTo>
                    <a:pt x="232374" y="47374"/>
                  </a:lnTo>
                  <a:lnTo>
                    <a:pt x="260099" y="88815"/>
                  </a:lnTo>
                  <a:lnTo>
                    <a:pt x="270274" y="139875"/>
                  </a:lnTo>
                  <a:lnTo>
                    <a:pt x="267643" y="165987"/>
                  </a:lnTo>
                  <a:lnTo>
                    <a:pt x="248168" y="212588"/>
                  </a:lnTo>
                  <a:lnTo>
                    <a:pt x="212897" y="247936"/>
                  </a:lnTo>
                  <a:lnTo>
                    <a:pt x="166228" y="267635"/>
                  </a:lnTo>
                  <a:lnTo>
                    <a:pt x="139874" y="270275"/>
                  </a:lnTo>
                  <a:lnTo>
                    <a:pt x="187645" y="270275"/>
                  </a:lnTo>
                  <a:lnTo>
                    <a:pt x="222560" y="252288"/>
                  </a:lnTo>
                  <a:lnTo>
                    <a:pt x="252803" y="222129"/>
                  </a:lnTo>
                  <a:lnTo>
                    <a:pt x="272615" y="183891"/>
                  </a:lnTo>
                  <a:lnTo>
                    <a:pt x="279724" y="139875"/>
                  </a:lnTo>
                  <a:lnTo>
                    <a:pt x="272615" y="95577"/>
                  </a:lnTo>
                  <a:lnTo>
                    <a:pt x="252803" y="57169"/>
                  </a:lnTo>
                  <a:lnTo>
                    <a:pt x="222560" y="26923"/>
                  </a:lnTo>
                  <a:lnTo>
                    <a:pt x="188743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212" y="1158162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41524" y="0"/>
                  </a:moveTo>
                  <a:lnTo>
                    <a:pt x="96633" y="7178"/>
                  </a:lnTo>
                  <a:lnTo>
                    <a:pt x="57763" y="27196"/>
                  </a:lnTo>
                  <a:lnTo>
                    <a:pt x="27187" y="57780"/>
                  </a:lnTo>
                  <a:lnTo>
                    <a:pt x="7175" y="96656"/>
                  </a:lnTo>
                  <a:lnTo>
                    <a:pt x="0" y="141550"/>
                  </a:lnTo>
                  <a:lnTo>
                    <a:pt x="7175" y="186163"/>
                  </a:lnTo>
                  <a:lnTo>
                    <a:pt x="27187" y="224869"/>
                  </a:lnTo>
                  <a:lnTo>
                    <a:pt x="57763" y="255366"/>
                  </a:lnTo>
                  <a:lnTo>
                    <a:pt x="96633" y="275352"/>
                  </a:lnTo>
                  <a:lnTo>
                    <a:pt x="141524" y="282525"/>
                  </a:lnTo>
                  <a:lnTo>
                    <a:pt x="186150" y="275352"/>
                  </a:lnTo>
                  <a:lnTo>
                    <a:pt x="224863" y="255366"/>
                  </a:lnTo>
                  <a:lnTo>
                    <a:pt x="255364" y="224869"/>
                  </a:lnTo>
                  <a:lnTo>
                    <a:pt x="275351" y="186163"/>
                  </a:lnTo>
                  <a:lnTo>
                    <a:pt x="282525" y="141550"/>
                  </a:lnTo>
                  <a:lnTo>
                    <a:pt x="275351" y="96656"/>
                  </a:lnTo>
                  <a:lnTo>
                    <a:pt x="255364" y="57780"/>
                  </a:lnTo>
                  <a:lnTo>
                    <a:pt x="224863" y="27196"/>
                  </a:lnTo>
                  <a:lnTo>
                    <a:pt x="186150" y="7178"/>
                  </a:lnTo>
                  <a:lnTo>
                    <a:pt x="141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737" y="1153138"/>
              <a:ext cx="292100" cy="292735"/>
            </a:xfrm>
            <a:custGeom>
              <a:avLst/>
              <a:gdLst/>
              <a:ahLst/>
              <a:cxnLst/>
              <a:rect l="l" t="t" r="r" b="b"/>
              <a:pathLst>
                <a:path w="292100" h="292734">
                  <a:moveTo>
                    <a:pt x="145999" y="0"/>
                  </a:moveTo>
                  <a:lnTo>
                    <a:pt x="99788" y="7486"/>
                  </a:lnTo>
                  <a:lnTo>
                    <a:pt x="59702" y="28323"/>
                  </a:lnTo>
                  <a:lnTo>
                    <a:pt x="28121" y="60074"/>
                  </a:lnTo>
                  <a:lnTo>
                    <a:pt x="7427" y="100303"/>
                  </a:lnTo>
                  <a:lnTo>
                    <a:pt x="0" y="146574"/>
                  </a:lnTo>
                  <a:lnTo>
                    <a:pt x="7427" y="192574"/>
                  </a:lnTo>
                  <a:lnTo>
                    <a:pt x="28121" y="232634"/>
                  </a:lnTo>
                  <a:lnTo>
                    <a:pt x="59702" y="264294"/>
                  </a:lnTo>
                  <a:lnTo>
                    <a:pt x="99788" y="285094"/>
                  </a:lnTo>
                  <a:lnTo>
                    <a:pt x="145999" y="292574"/>
                  </a:lnTo>
                  <a:lnTo>
                    <a:pt x="191999" y="285094"/>
                  </a:lnTo>
                  <a:lnTo>
                    <a:pt x="195843" y="283099"/>
                  </a:lnTo>
                  <a:lnTo>
                    <a:pt x="145999" y="283099"/>
                  </a:lnTo>
                  <a:lnTo>
                    <a:pt x="118399" y="280356"/>
                  </a:lnTo>
                  <a:lnTo>
                    <a:pt x="69450" y="259823"/>
                  </a:lnTo>
                  <a:lnTo>
                    <a:pt x="32434" y="222814"/>
                  </a:lnTo>
                  <a:lnTo>
                    <a:pt x="11745" y="173934"/>
                  </a:lnTo>
                  <a:lnTo>
                    <a:pt x="8925" y="146574"/>
                  </a:lnTo>
                  <a:lnTo>
                    <a:pt x="11745" y="118881"/>
                  </a:lnTo>
                  <a:lnTo>
                    <a:pt x="32434" y="69768"/>
                  </a:lnTo>
                  <a:lnTo>
                    <a:pt x="69450" y="32993"/>
                  </a:lnTo>
                  <a:lnTo>
                    <a:pt x="118399" y="12298"/>
                  </a:lnTo>
                  <a:lnTo>
                    <a:pt x="145999" y="9474"/>
                  </a:lnTo>
                  <a:lnTo>
                    <a:pt x="195820" y="9474"/>
                  </a:lnTo>
                  <a:lnTo>
                    <a:pt x="191999" y="7486"/>
                  </a:lnTo>
                  <a:lnTo>
                    <a:pt x="145999" y="0"/>
                  </a:lnTo>
                  <a:close/>
                </a:path>
                <a:path w="292100" h="292734">
                  <a:moveTo>
                    <a:pt x="195820" y="9474"/>
                  </a:moveTo>
                  <a:lnTo>
                    <a:pt x="145999" y="9474"/>
                  </a:lnTo>
                  <a:lnTo>
                    <a:pt x="173374" y="12298"/>
                  </a:lnTo>
                  <a:lnTo>
                    <a:pt x="199021" y="20349"/>
                  </a:lnTo>
                  <a:lnTo>
                    <a:pt x="242424" y="49599"/>
                  </a:lnTo>
                  <a:lnTo>
                    <a:pt x="271878" y="93071"/>
                  </a:lnTo>
                  <a:lnTo>
                    <a:pt x="282524" y="146574"/>
                  </a:lnTo>
                  <a:lnTo>
                    <a:pt x="279785" y="173934"/>
                  </a:lnTo>
                  <a:lnTo>
                    <a:pt x="259269" y="222814"/>
                  </a:lnTo>
                  <a:lnTo>
                    <a:pt x="222264" y="259823"/>
                  </a:lnTo>
                  <a:lnTo>
                    <a:pt x="173374" y="280356"/>
                  </a:lnTo>
                  <a:lnTo>
                    <a:pt x="145999" y="283099"/>
                  </a:lnTo>
                  <a:lnTo>
                    <a:pt x="195843" y="283099"/>
                  </a:lnTo>
                  <a:lnTo>
                    <a:pt x="232060" y="264294"/>
                  </a:lnTo>
                  <a:lnTo>
                    <a:pt x="263720" y="232634"/>
                  </a:lnTo>
                  <a:lnTo>
                    <a:pt x="284520" y="192574"/>
                  </a:lnTo>
                  <a:lnTo>
                    <a:pt x="292000" y="146574"/>
                  </a:lnTo>
                  <a:lnTo>
                    <a:pt x="284520" y="100303"/>
                  </a:lnTo>
                  <a:lnTo>
                    <a:pt x="263720" y="60074"/>
                  </a:lnTo>
                  <a:lnTo>
                    <a:pt x="232060" y="28323"/>
                  </a:lnTo>
                  <a:lnTo>
                    <a:pt x="195820" y="9474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612" y="1215562"/>
              <a:ext cx="167724" cy="16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37" y="1778838"/>
              <a:ext cx="175000" cy="1749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2841" y="208495"/>
              <a:ext cx="530860" cy="1821814"/>
            </a:xfrm>
            <a:custGeom>
              <a:avLst/>
              <a:gdLst/>
              <a:ahLst/>
              <a:cxnLst/>
              <a:rect l="l" t="t" r="r" b="b"/>
              <a:pathLst>
                <a:path w="530860" h="1821814">
                  <a:moveTo>
                    <a:pt x="27000" y="1800720"/>
                  </a:moveTo>
                  <a:lnTo>
                    <a:pt x="20955" y="1794675"/>
                  </a:lnTo>
                  <a:lnTo>
                    <a:pt x="6045" y="1794675"/>
                  </a:lnTo>
                  <a:lnTo>
                    <a:pt x="0" y="1800720"/>
                  </a:lnTo>
                  <a:lnTo>
                    <a:pt x="0" y="1808175"/>
                  </a:lnTo>
                  <a:lnTo>
                    <a:pt x="0" y="1815630"/>
                  </a:lnTo>
                  <a:lnTo>
                    <a:pt x="6045" y="1821675"/>
                  </a:lnTo>
                  <a:lnTo>
                    <a:pt x="20955" y="1821675"/>
                  </a:lnTo>
                  <a:lnTo>
                    <a:pt x="27000" y="1815630"/>
                  </a:lnTo>
                  <a:lnTo>
                    <a:pt x="27000" y="1800720"/>
                  </a:lnTo>
                  <a:close/>
                </a:path>
                <a:path w="530860" h="1821814">
                  <a:moveTo>
                    <a:pt x="101003" y="1800720"/>
                  </a:moveTo>
                  <a:lnTo>
                    <a:pt x="94957" y="1794675"/>
                  </a:lnTo>
                  <a:lnTo>
                    <a:pt x="80048" y="1794675"/>
                  </a:lnTo>
                  <a:lnTo>
                    <a:pt x="74002" y="1800720"/>
                  </a:lnTo>
                  <a:lnTo>
                    <a:pt x="74002" y="1808175"/>
                  </a:lnTo>
                  <a:lnTo>
                    <a:pt x="74002" y="1815630"/>
                  </a:lnTo>
                  <a:lnTo>
                    <a:pt x="80048" y="1821675"/>
                  </a:lnTo>
                  <a:lnTo>
                    <a:pt x="94957" y="1821675"/>
                  </a:lnTo>
                  <a:lnTo>
                    <a:pt x="101003" y="1815630"/>
                  </a:lnTo>
                  <a:lnTo>
                    <a:pt x="101003" y="1800720"/>
                  </a:lnTo>
                  <a:close/>
                </a:path>
                <a:path w="530860" h="1821814">
                  <a:moveTo>
                    <a:pt x="175018" y="1800720"/>
                  </a:moveTo>
                  <a:lnTo>
                    <a:pt x="168973" y="1794675"/>
                  </a:lnTo>
                  <a:lnTo>
                    <a:pt x="154063" y="1794675"/>
                  </a:lnTo>
                  <a:lnTo>
                    <a:pt x="148018" y="1800720"/>
                  </a:lnTo>
                  <a:lnTo>
                    <a:pt x="148018" y="1808175"/>
                  </a:lnTo>
                  <a:lnTo>
                    <a:pt x="148018" y="1815630"/>
                  </a:lnTo>
                  <a:lnTo>
                    <a:pt x="154063" y="1821675"/>
                  </a:lnTo>
                  <a:lnTo>
                    <a:pt x="168973" y="1821675"/>
                  </a:lnTo>
                  <a:lnTo>
                    <a:pt x="175018" y="1815630"/>
                  </a:lnTo>
                  <a:lnTo>
                    <a:pt x="175018" y="1800720"/>
                  </a:lnTo>
                  <a:close/>
                </a:path>
                <a:path w="530860" h="1821814">
                  <a:moveTo>
                    <a:pt x="382257" y="6045"/>
                  </a:moveTo>
                  <a:lnTo>
                    <a:pt x="376212" y="0"/>
                  </a:lnTo>
                  <a:lnTo>
                    <a:pt x="361302" y="0"/>
                  </a:lnTo>
                  <a:lnTo>
                    <a:pt x="355257" y="6045"/>
                  </a:lnTo>
                  <a:lnTo>
                    <a:pt x="355257" y="13500"/>
                  </a:lnTo>
                  <a:lnTo>
                    <a:pt x="355257" y="20955"/>
                  </a:lnTo>
                  <a:lnTo>
                    <a:pt x="361302" y="27000"/>
                  </a:lnTo>
                  <a:lnTo>
                    <a:pt x="376212" y="27000"/>
                  </a:lnTo>
                  <a:lnTo>
                    <a:pt x="382257" y="20955"/>
                  </a:lnTo>
                  <a:lnTo>
                    <a:pt x="382257" y="6045"/>
                  </a:lnTo>
                  <a:close/>
                </a:path>
                <a:path w="530860" h="1821814">
                  <a:moveTo>
                    <a:pt x="456260" y="6045"/>
                  </a:moveTo>
                  <a:lnTo>
                    <a:pt x="450215" y="0"/>
                  </a:lnTo>
                  <a:lnTo>
                    <a:pt x="435305" y="0"/>
                  </a:lnTo>
                  <a:lnTo>
                    <a:pt x="429260" y="6045"/>
                  </a:lnTo>
                  <a:lnTo>
                    <a:pt x="429260" y="13500"/>
                  </a:lnTo>
                  <a:lnTo>
                    <a:pt x="429260" y="20955"/>
                  </a:lnTo>
                  <a:lnTo>
                    <a:pt x="435305" y="27000"/>
                  </a:lnTo>
                  <a:lnTo>
                    <a:pt x="450215" y="27000"/>
                  </a:lnTo>
                  <a:lnTo>
                    <a:pt x="456260" y="20955"/>
                  </a:lnTo>
                  <a:lnTo>
                    <a:pt x="456260" y="6045"/>
                  </a:lnTo>
                  <a:close/>
                </a:path>
                <a:path w="530860" h="1821814">
                  <a:moveTo>
                    <a:pt x="530263" y="6045"/>
                  </a:moveTo>
                  <a:lnTo>
                    <a:pt x="524217" y="0"/>
                  </a:lnTo>
                  <a:lnTo>
                    <a:pt x="509308" y="0"/>
                  </a:lnTo>
                  <a:lnTo>
                    <a:pt x="503262" y="6045"/>
                  </a:lnTo>
                  <a:lnTo>
                    <a:pt x="503262" y="13500"/>
                  </a:lnTo>
                  <a:lnTo>
                    <a:pt x="503262" y="20955"/>
                  </a:lnTo>
                  <a:lnTo>
                    <a:pt x="509308" y="27000"/>
                  </a:lnTo>
                  <a:lnTo>
                    <a:pt x="524217" y="27000"/>
                  </a:lnTo>
                  <a:lnTo>
                    <a:pt x="530263" y="20955"/>
                  </a:lnTo>
                  <a:lnTo>
                    <a:pt x="530263" y="6045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129350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3355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7362" y="49887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4"/>
                </a:lnTo>
                <a:lnTo>
                  <a:pt x="0" y="13499"/>
                </a:lnTo>
                <a:lnTo>
                  <a:pt x="0" y="20955"/>
                </a:lnTo>
                <a:lnTo>
                  <a:pt x="6043" y="26999"/>
                </a:lnTo>
                <a:lnTo>
                  <a:pt x="20956" y="26999"/>
                </a:lnTo>
                <a:lnTo>
                  <a:pt x="27000" y="20955"/>
                </a:lnTo>
                <a:lnTo>
                  <a:pt x="27000" y="6044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7549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1555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6" y="26998"/>
                </a:lnTo>
                <a:lnTo>
                  <a:pt x="27000" y="20955"/>
                </a:lnTo>
                <a:lnTo>
                  <a:pt x="27000" y="6043"/>
                </a:lnTo>
                <a:lnTo>
                  <a:pt x="2095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5562" y="34294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4" y="0"/>
                </a:moveTo>
                <a:lnTo>
                  <a:pt x="6043" y="0"/>
                </a:lnTo>
                <a:lnTo>
                  <a:pt x="0" y="6043"/>
                </a:lnTo>
                <a:lnTo>
                  <a:pt x="0" y="13498"/>
                </a:lnTo>
                <a:lnTo>
                  <a:pt x="0" y="20955"/>
                </a:lnTo>
                <a:lnTo>
                  <a:pt x="6043" y="26998"/>
                </a:lnTo>
                <a:lnTo>
                  <a:pt x="20954" y="26998"/>
                </a:lnTo>
                <a:lnTo>
                  <a:pt x="26998" y="20955"/>
                </a:lnTo>
                <a:lnTo>
                  <a:pt x="26998" y="6043"/>
                </a:lnTo>
                <a:lnTo>
                  <a:pt x="2095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7224" y="0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5">
                <a:moveTo>
                  <a:pt x="0" y="0"/>
                </a:moveTo>
                <a:lnTo>
                  <a:pt x="1" y="2160900"/>
                </a:lnTo>
              </a:path>
            </a:pathLst>
          </a:custGeom>
          <a:ln w="9525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67062" y="2985634"/>
            <a:ext cx="102235" cy="2158365"/>
            <a:chOff x="667062" y="2985634"/>
            <a:chExt cx="102235" cy="2158365"/>
          </a:xfrm>
        </p:grpSpPr>
        <p:sp>
          <p:nvSpPr>
            <p:cNvPr id="36" name="object 36"/>
            <p:cNvSpPr/>
            <p:nvPr/>
          </p:nvSpPr>
          <p:spPr>
            <a:xfrm>
              <a:off x="718025" y="2985634"/>
              <a:ext cx="0" cy="2158365"/>
            </a:xfrm>
            <a:custGeom>
              <a:avLst/>
              <a:gdLst/>
              <a:ahLst/>
              <a:cxnLst/>
              <a:rect l="l" t="t" r="r" b="b"/>
              <a:pathLst>
                <a:path h="2158365">
                  <a:moveTo>
                    <a:pt x="0" y="0"/>
                  </a:moveTo>
                  <a:lnTo>
                    <a:pt x="0" y="2157865"/>
                  </a:lnTo>
                </a:path>
              </a:pathLst>
            </a:custGeom>
            <a:ln w="9525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4583125"/>
              <a:ext cx="101925" cy="1019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2" y="3935575"/>
              <a:ext cx="101925" cy="101925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1448737"/>
            <a:ext cx="101925" cy="10192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6262" y="230112"/>
            <a:ext cx="101925" cy="101925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835680" y="901700"/>
            <a:ext cx="12401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00" dirty="0">
                <a:solidFill>
                  <a:srgbClr val="494949"/>
                </a:solidFill>
              </a:rPr>
              <a:t>02</a:t>
            </a:r>
            <a:endParaRPr sz="9600" dirty="0"/>
          </a:p>
        </p:txBody>
      </p:sp>
      <p:sp>
        <p:nvSpPr>
          <p:cNvPr id="42" name="object 42"/>
          <p:cNvSpPr txBox="1"/>
          <p:nvPr/>
        </p:nvSpPr>
        <p:spPr>
          <a:xfrm>
            <a:off x="2958586" y="2215388"/>
            <a:ext cx="2994660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z="3600" spc="-310" dirty="0">
                <a:solidFill>
                  <a:srgbClr val="494949"/>
                </a:solidFill>
                <a:latin typeface="Tahoma"/>
                <a:cs typeface="Tahoma"/>
              </a:rPr>
              <a:t>Data</a:t>
            </a:r>
            <a:endParaRPr sz="3600" dirty="0">
              <a:latin typeface="Tahoma"/>
              <a:cs typeface="Tahoma"/>
            </a:endParaRPr>
          </a:p>
          <a:p>
            <a:pPr algn="ctr">
              <a:lnSpc>
                <a:spcPts val="4310"/>
              </a:lnSpc>
            </a:pPr>
            <a:r>
              <a:rPr sz="3600" spc="-165" dirty="0">
                <a:solidFill>
                  <a:srgbClr val="494949"/>
                </a:solidFill>
                <a:latin typeface="Tahoma"/>
                <a:cs typeface="Tahoma"/>
              </a:rPr>
              <a:t>Pre</a:t>
            </a:r>
            <a:r>
              <a:rPr lang="en-US" sz="3600" spc="-325" dirty="0">
                <a:solidFill>
                  <a:srgbClr val="494949"/>
                </a:solidFill>
                <a:latin typeface="Tahoma"/>
                <a:cs typeface="Tahoma"/>
              </a:rPr>
              <a:t>-</a:t>
            </a:r>
            <a:r>
              <a:rPr sz="3600" spc="-70" dirty="0">
                <a:solidFill>
                  <a:srgbClr val="494949"/>
                </a:solidFill>
                <a:latin typeface="Tahoma"/>
                <a:cs typeface="Tahoma"/>
              </a:rPr>
              <a:t>Processing</a:t>
            </a:r>
            <a:endParaRPr sz="3600" dirty="0">
              <a:latin typeface="Tahoma"/>
              <a:cs typeface="Tahoma"/>
            </a:endParaRPr>
          </a:p>
          <a:p>
            <a:pPr marL="12065" marR="5080" algn="ctr">
              <a:lnSpc>
                <a:spcPts val="1900"/>
              </a:lnSpc>
              <a:spcBef>
                <a:spcPts val="590"/>
              </a:spcBef>
            </a:pP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Transformation, </a:t>
            </a:r>
            <a:r>
              <a:rPr sz="1600" spc="-100" dirty="0">
                <a:solidFill>
                  <a:srgbClr val="494949"/>
                </a:solidFill>
                <a:latin typeface="Tahoma"/>
                <a:cs typeface="Tahoma"/>
              </a:rPr>
              <a:t>manipulation,</a:t>
            </a:r>
            <a:r>
              <a:rPr sz="1600" spc="-9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494949"/>
                </a:solidFill>
                <a:latin typeface="Tahoma"/>
                <a:cs typeface="Tahoma"/>
              </a:rPr>
              <a:t>reduce </a:t>
            </a:r>
            <a:r>
              <a:rPr sz="1600" spc="-80" dirty="0">
                <a:solidFill>
                  <a:srgbClr val="494949"/>
                </a:solidFill>
                <a:latin typeface="Tahoma"/>
                <a:cs typeface="Tahoma"/>
              </a:rPr>
              <a:t>noise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and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494949"/>
                </a:solidFill>
                <a:latin typeface="Tahoma"/>
                <a:cs typeface="Tahoma"/>
              </a:rPr>
              <a:t>make</a:t>
            </a:r>
            <a:r>
              <a:rPr sz="1600" spc="-145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0" dirty="0">
                <a:solidFill>
                  <a:srgbClr val="494949"/>
                </a:solidFill>
                <a:latin typeface="Tahoma"/>
                <a:cs typeface="Tahoma"/>
              </a:rPr>
              <a:t>data</a:t>
            </a:r>
            <a:r>
              <a:rPr sz="1600" spc="-150" dirty="0">
                <a:solidFill>
                  <a:srgbClr val="49494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Tahoma"/>
                <a:cs typeface="Tahoma"/>
              </a:rPr>
              <a:t>suitable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911</Words>
  <Application>Microsoft Office PowerPoint</Application>
  <PresentationFormat>On-screen Show (16:9)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Amasis MT Pro Medium</vt:lpstr>
      <vt:lpstr>Aptos Mono</vt:lpstr>
      <vt:lpstr>Arial</vt:lpstr>
      <vt:lpstr>Arial MT</vt:lpstr>
      <vt:lpstr>Calibri</vt:lpstr>
      <vt:lpstr>Congenial SemiBold</vt:lpstr>
      <vt:lpstr>Dubai Light</vt:lpstr>
      <vt:lpstr>Tahoma</vt:lpstr>
      <vt:lpstr>Wingdings</vt:lpstr>
      <vt:lpstr>Office Theme</vt:lpstr>
      <vt:lpstr>London Bike Sharing</vt:lpstr>
      <vt:lpstr>PowerPoint Presentation</vt:lpstr>
      <vt:lpstr>Chapters</vt:lpstr>
      <vt:lpstr>About Dataset</vt:lpstr>
      <vt:lpstr>Problem Statment</vt:lpstr>
      <vt:lpstr>PowerPoint Presentation</vt:lpstr>
      <vt:lpstr>Understanding Data</vt:lpstr>
      <vt:lpstr>Understanding Data Meta Data</vt:lpstr>
      <vt:lpstr>02</vt:lpstr>
      <vt:lpstr>EXploratory Data Analysis</vt:lpstr>
      <vt:lpstr>PowerPoint Presentation</vt:lpstr>
      <vt:lpstr>Dataset Summary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Conclusion</vt:lpstr>
      <vt:lpstr>Thank you !  for generous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anas shabalah</cp:lastModifiedBy>
  <cp:revision>2</cp:revision>
  <dcterms:created xsi:type="dcterms:W3CDTF">2025-04-29T14:01:34Z</dcterms:created>
  <dcterms:modified xsi:type="dcterms:W3CDTF">2025-09-26T23:04:21Z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2023-07-11T00:00:00Z</vt:filetime>
  </property>
  <property fmtid="{D5CDD505-2E9C-101B-9397-08002B2CF9AE}" pid="3" name="LastSaved">
    <vt:filetime>2025-04-29T00:00:00Z</vt:filetime>
  </property>
  <property fmtid="{D5CDD505-2E9C-101B-9397-08002B2CF9AE}" pid="4" name="Producer">
    <vt:lpwstr>macOS Version 13.2.1 (Build 22D68) Quartz PDFContext</vt:lpwstr>
  </property>
</Properties>
</file>