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95A5-476B-4B37-A3BC-C69E07F3F481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3BBC-D5C6-4A4B-8CBD-772726FE74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698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95A5-476B-4B37-A3BC-C69E07F3F481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3BBC-D5C6-4A4B-8CBD-772726FE74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295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95A5-476B-4B37-A3BC-C69E07F3F481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3BBC-D5C6-4A4B-8CBD-772726FE74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862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95A5-476B-4B37-A3BC-C69E07F3F481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3BBC-D5C6-4A4B-8CBD-772726FE74DC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6706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95A5-476B-4B37-A3BC-C69E07F3F481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3BBC-D5C6-4A4B-8CBD-772726FE74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27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95A5-476B-4B37-A3BC-C69E07F3F481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3BBC-D5C6-4A4B-8CBD-772726FE74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868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95A5-476B-4B37-A3BC-C69E07F3F481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3BBC-D5C6-4A4B-8CBD-772726FE74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408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95A5-476B-4B37-A3BC-C69E07F3F481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3BBC-D5C6-4A4B-8CBD-772726FE74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884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95A5-476B-4B37-A3BC-C69E07F3F481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3BBC-D5C6-4A4B-8CBD-772726FE74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67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95A5-476B-4B37-A3BC-C69E07F3F481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3BBC-D5C6-4A4B-8CBD-772726FE74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66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95A5-476B-4B37-A3BC-C69E07F3F481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3BBC-D5C6-4A4B-8CBD-772726FE74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212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95A5-476B-4B37-A3BC-C69E07F3F481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3BBC-D5C6-4A4B-8CBD-772726FE74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24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95A5-476B-4B37-A3BC-C69E07F3F481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3BBC-D5C6-4A4B-8CBD-772726FE74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287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95A5-476B-4B37-A3BC-C69E07F3F481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3BBC-D5C6-4A4B-8CBD-772726FE74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496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95A5-476B-4B37-A3BC-C69E07F3F481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3BBC-D5C6-4A4B-8CBD-772726FE74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897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95A5-476B-4B37-A3BC-C69E07F3F481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3BBC-D5C6-4A4B-8CBD-772726FE74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14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95A5-476B-4B37-A3BC-C69E07F3F481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3BBC-D5C6-4A4B-8CBD-772726FE74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131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24695A5-476B-4B37-A3BC-C69E07F3F481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CB03BBC-D5C6-4A4B-8CBD-772726FE74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66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32411"/>
            <a:ext cx="9144000" cy="1449978"/>
          </a:xfrm>
        </p:spPr>
        <p:txBody>
          <a:bodyPr>
            <a:noAutofit/>
          </a:bodyPr>
          <a:lstStyle/>
          <a:p>
            <a:r>
              <a:rPr lang="en-GB" sz="8000" dirty="0" smtClean="0">
                <a:latin typeface="AR CARTER" panose="02000000000000000000" pitchFamily="2" charset="0"/>
              </a:rPr>
              <a:t>MINAT SOLUTION</a:t>
            </a:r>
            <a:endParaRPr lang="en-GB" sz="8000" dirty="0">
              <a:latin typeface="AR CARTER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701482"/>
          </a:xfrm>
        </p:spPr>
        <p:txBody>
          <a:bodyPr>
            <a:noAutofit/>
          </a:bodyPr>
          <a:lstStyle/>
          <a:p>
            <a:r>
              <a:rPr lang="en-GB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DATA COLLECTION PRESENTATION</a:t>
            </a:r>
          </a:p>
          <a:p>
            <a:r>
              <a:rPr lang="en-GB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BY </a:t>
            </a:r>
          </a:p>
          <a:p>
            <a:r>
              <a:rPr lang="en-GB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AMINATU HARUNA</a:t>
            </a:r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933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469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Way </a:t>
            </a:r>
            <a:r>
              <a:rPr lang="en-GB" b="1" dirty="0"/>
              <a:t>Forward  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How best to use TECH platform </a:t>
            </a:r>
          </a:p>
          <a:p>
            <a:r>
              <a:rPr lang="en-GB" dirty="0" smtClean="0"/>
              <a:t>Starting with few vocational skill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8868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469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CONCLUSION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567543"/>
            <a:ext cx="10515600" cy="4609420"/>
          </a:xfrm>
        </p:spPr>
        <p:txBody>
          <a:bodyPr/>
          <a:lstStyle/>
          <a:p>
            <a:r>
              <a:rPr lang="en-GB" dirty="0" smtClean="0"/>
              <a:t>Reducing Unemployment </a:t>
            </a:r>
          </a:p>
          <a:p>
            <a:r>
              <a:rPr lang="en-GB" dirty="0" smtClean="0"/>
              <a:t>Reducing Teenage pregnancy</a:t>
            </a:r>
          </a:p>
          <a:p>
            <a:r>
              <a:rPr lang="en-GB" dirty="0" smtClean="0"/>
              <a:t>Dependence ratio</a:t>
            </a:r>
          </a:p>
          <a:p>
            <a:r>
              <a:rPr lang="en-GB" dirty="0" smtClean="0"/>
              <a:t>Women Empowerment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7281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841"/>
          </a:xfrm>
        </p:spPr>
        <p:txBody>
          <a:bodyPr>
            <a:normAutofit/>
          </a:bodyPr>
          <a:lstStyle/>
          <a:p>
            <a:r>
              <a:rPr lang="en-GB" dirty="0" smtClean="0"/>
              <a:t>PRESENTATION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Brief Introduction</a:t>
            </a:r>
          </a:p>
          <a:p>
            <a:r>
              <a:rPr lang="en-GB" dirty="0" smtClean="0"/>
              <a:t>Finding</a:t>
            </a:r>
          </a:p>
          <a:p>
            <a:r>
              <a:rPr lang="en-GB" dirty="0" smtClean="0"/>
              <a:t>Challenges</a:t>
            </a:r>
          </a:p>
          <a:p>
            <a:r>
              <a:rPr lang="en-GB" dirty="0" smtClean="0"/>
              <a:t>Way Forward</a:t>
            </a:r>
          </a:p>
          <a:p>
            <a:r>
              <a:rPr lang="en-GB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23255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5846"/>
          </a:xfrm>
        </p:spPr>
        <p:txBody>
          <a:bodyPr/>
          <a:lstStyle/>
          <a:p>
            <a:r>
              <a:rPr lang="en-GB" dirty="0" smtClean="0"/>
              <a:t>BRIEF INTRODUCTION</a:t>
            </a:r>
            <a:endParaRPr lang="en-GB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The target group for this Data collection was persons between the ages of fourteen years </a:t>
            </a:r>
            <a:r>
              <a:rPr lang="en-GB" dirty="0" smtClean="0"/>
              <a:t>above.</a:t>
            </a:r>
          </a:p>
          <a:p>
            <a:r>
              <a:rPr lang="en-GB" dirty="0" smtClean="0"/>
              <a:t> </a:t>
            </a:r>
            <a:r>
              <a:rPr lang="en-GB" dirty="0"/>
              <a:t>The Data collection started on Monday, 5</a:t>
            </a:r>
            <a:r>
              <a:rPr lang="en-GB" baseline="30000" dirty="0"/>
              <a:t>th</a:t>
            </a:r>
            <a:r>
              <a:rPr lang="en-GB" dirty="0"/>
              <a:t> October and ended on the Sunday, 11</a:t>
            </a:r>
            <a:r>
              <a:rPr lang="en-GB" baseline="30000" dirty="0"/>
              <a:t>th</a:t>
            </a:r>
            <a:r>
              <a:rPr lang="en-GB" dirty="0"/>
              <a:t> of October, 2020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 Data collection took place at Tarkwa Municipality </a:t>
            </a:r>
          </a:p>
          <a:p>
            <a:r>
              <a:rPr lang="en-GB" dirty="0" smtClean="0"/>
              <a:t>7 communities were visited</a:t>
            </a:r>
          </a:p>
          <a:p>
            <a:r>
              <a:rPr lang="en-GB" dirty="0" smtClean="0"/>
              <a:t>255 persons were interviewed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4150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721"/>
          </a:xfrm>
        </p:spPr>
        <p:txBody>
          <a:bodyPr/>
          <a:lstStyle/>
          <a:p>
            <a:r>
              <a:rPr lang="en-GB" dirty="0" smtClean="0"/>
              <a:t>FINDINGS ON AGE GROUPING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495965524"/>
              </p:ext>
            </p:extLst>
          </p:nvPr>
        </p:nvGraphicFramePr>
        <p:xfrm>
          <a:off x="953588" y="1593668"/>
          <a:ext cx="10306596" cy="4415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53298">
                  <a:extLst>
                    <a:ext uri="{9D8B030D-6E8A-4147-A177-3AD203B41FA5}">
                      <a16:colId xmlns:a16="http://schemas.microsoft.com/office/drawing/2014/main" val="360375526"/>
                    </a:ext>
                  </a:extLst>
                </a:gridCol>
                <a:gridCol w="5153298">
                  <a:extLst>
                    <a:ext uri="{9D8B030D-6E8A-4147-A177-3AD203B41FA5}">
                      <a16:colId xmlns:a16="http://schemas.microsoft.com/office/drawing/2014/main" val="1667515565"/>
                    </a:ext>
                  </a:extLst>
                </a:gridCol>
              </a:tblGrid>
              <a:tr h="4415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AGE GROUOPS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NUMBERS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4444502"/>
                  </a:ext>
                </a:extLst>
              </a:tr>
              <a:tr h="4415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14-20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41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0280013"/>
                  </a:ext>
                </a:extLst>
              </a:tr>
              <a:tr h="4415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21-25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71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1721420"/>
                  </a:ext>
                </a:extLst>
              </a:tr>
              <a:tr h="4415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26-30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48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5500759"/>
                  </a:ext>
                </a:extLst>
              </a:tr>
              <a:tr h="4415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31-35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36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1382606"/>
                  </a:ext>
                </a:extLst>
              </a:tr>
              <a:tr h="4415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36-40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21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8051144"/>
                  </a:ext>
                </a:extLst>
              </a:tr>
              <a:tr h="4415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41-45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17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8366081"/>
                  </a:ext>
                </a:extLst>
              </a:tr>
              <a:tr h="4415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46-50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8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7783247"/>
                  </a:ext>
                </a:extLst>
              </a:tr>
              <a:tr h="4415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51-55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8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5629203"/>
                  </a:ext>
                </a:extLst>
              </a:tr>
              <a:tr h="4415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56-60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5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030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2458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FINDING ON TYPE OF PHONES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126890463"/>
              </p:ext>
            </p:extLst>
          </p:nvPr>
        </p:nvGraphicFramePr>
        <p:xfrm>
          <a:off x="914400" y="2366963"/>
          <a:ext cx="10363200" cy="34242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1311">
                  <a:extLst>
                    <a:ext uri="{9D8B030D-6E8A-4147-A177-3AD203B41FA5}">
                      <a16:colId xmlns:a16="http://schemas.microsoft.com/office/drawing/2014/main" val="2250129251"/>
                    </a:ext>
                  </a:extLst>
                </a:gridCol>
                <a:gridCol w="5181311">
                  <a:extLst>
                    <a:ext uri="{9D8B030D-6E8A-4147-A177-3AD203B41FA5}">
                      <a16:colId xmlns:a16="http://schemas.microsoft.com/office/drawing/2014/main" val="4017519095"/>
                    </a:ext>
                  </a:extLst>
                </a:gridCol>
              </a:tblGrid>
              <a:tr h="92481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Phone Types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96" marR="6759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Number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96" marR="67596" marT="0" marB="0"/>
                </a:tc>
                <a:extLst>
                  <a:ext uri="{0D108BD9-81ED-4DB2-BD59-A6C34878D82A}">
                    <a16:rowId xmlns:a16="http://schemas.microsoft.com/office/drawing/2014/main" val="4166245481"/>
                  </a:ext>
                </a:extLst>
              </a:tr>
              <a:tr h="92481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Smart Phone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96" marR="6759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82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96" marR="67596" marT="0" marB="0"/>
                </a:tc>
                <a:extLst>
                  <a:ext uri="{0D108BD9-81ED-4DB2-BD59-A6C34878D82A}">
                    <a16:rowId xmlns:a16="http://schemas.microsoft.com/office/drawing/2014/main" val="1667175282"/>
                  </a:ext>
                </a:extLst>
              </a:tr>
              <a:tr h="92481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Feature Phones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96" marR="6759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159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96" marR="67596" marT="0" marB="0"/>
                </a:tc>
                <a:extLst>
                  <a:ext uri="{0D108BD9-81ED-4DB2-BD59-A6C34878D82A}">
                    <a16:rowId xmlns:a16="http://schemas.microsoft.com/office/drawing/2014/main" val="2879319701"/>
                  </a:ext>
                </a:extLst>
              </a:tr>
              <a:tr h="92481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Phoneless 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96" marR="6759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14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96" marR="67596" marT="0" marB="0"/>
                </a:tc>
                <a:extLst>
                  <a:ext uri="{0D108BD9-81ED-4DB2-BD59-A6C34878D82A}">
                    <a16:rowId xmlns:a16="http://schemas.microsoft.com/office/drawing/2014/main" val="4238768093"/>
                  </a:ext>
                </a:extLst>
              </a:tr>
              <a:tr h="92481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Total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96" marR="6759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255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96" marR="67596" marT="0" marB="0"/>
                </a:tc>
                <a:extLst>
                  <a:ext uri="{0D108BD9-81ED-4DB2-BD59-A6C34878D82A}">
                    <a16:rowId xmlns:a16="http://schemas.microsoft.com/office/drawing/2014/main" val="1323565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490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092"/>
          </a:xfrm>
        </p:spPr>
        <p:txBody>
          <a:bodyPr>
            <a:normAutofit fontScale="90000"/>
          </a:bodyPr>
          <a:lstStyle/>
          <a:p>
            <a:r>
              <a:rPr lang="en-GB" sz="3200" dirty="0" smtClean="0">
                <a:latin typeface="+mn-lt"/>
                <a:cs typeface="Times New Roman" panose="02020603050405020304" pitchFamily="18" charset="0"/>
              </a:rPr>
              <a:t>FINDINGS ON INTERNET </a:t>
            </a:r>
            <a:r>
              <a:rPr lang="en-GB" sz="3200" dirty="0">
                <a:latin typeface="+mn-lt"/>
                <a:cs typeface="Times New Roman" panose="02020603050405020304" pitchFamily="18" charset="0"/>
              </a:rPr>
              <a:t>BUNDLE AND CALL CREDIT PURCHASE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04742899"/>
              </p:ext>
            </p:extLst>
          </p:nvPr>
        </p:nvGraphicFramePr>
        <p:xfrm>
          <a:off x="838200" y="1528356"/>
          <a:ext cx="10515600" cy="42454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29072285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5022329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664219918"/>
                    </a:ext>
                  </a:extLst>
                </a:gridCol>
              </a:tblGrid>
              <a:tr h="84908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AMOUNT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Call Credit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Internet Bundle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3214504"/>
                  </a:ext>
                </a:extLst>
              </a:tr>
              <a:tr h="84908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₵1.00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137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46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9305776"/>
                  </a:ext>
                </a:extLst>
              </a:tr>
              <a:tr h="84908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₵2.00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43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15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6886175"/>
                  </a:ext>
                </a:extLst>
              </a:tr>
              <a:tr h="84908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Above ₵2.00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61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21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1532213"/>
                  </a:ext>
                </a:extLst>
              </a:tr>
              <a:tr h="84908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Total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241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82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2207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3728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217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FINDING ON PREFERRED </a:t>
            </a:r>
            <a:r>
              <a:rPr lang="en-GB" dirty="0"/>
              <a:t>VOCATIONAL SKILLS</a:t>
            </a:r>
            <a:br>
              <a:rPr lang="en-GB" dirty="0"/>
            </a:b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488228592"/>
              </p:ext>
            </p:extLst>
          </p:nvPr>
        </p:nvGraphicFramePr>
        <p:xfrm>
          <a:off x="853440" y="1499051"/>
          <a:ext cx="10500360" cy="48103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0180">
                  <a:extLst>
                    <a:ext uri="{9D8B030D-6E8A-4147-A177-3AD203B41FA5}">
                      <a16:colId xmlns:a16="http://schemas.microsoft.com/office/drawing/2014/main" val="4267586996"/>
                    </a:ext>
                  </a:extLst>
                </a:gridCol>
                <a:gridCol w="5250180">
                  <a:extLst>
                    <a:ext uri="{9D8B030D-6E8A-4147-A177-3AD203B41FA5}">
                      <a16:colId xmlns:a16="http://schemas.microsoft.com/office/drawing/2014/main" val="4285676607"/>
                    </a:ext>
                  </a:extLst>
                </a:gridCol>
              </a:tblGrid>
              <a:tr h="40085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Skills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Number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0984769"/>
                  </a:ext>
                </a:extLst>
              </a:tr>
              <a:tr h="40085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Catering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6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336465"/>
                  </a:ext>
                </a:extLst>
              </a:tr>
              <a:tr h="40085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Fashion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25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9565518"/>
                  </a:ext>
                </a:extLst>
              </a:tr>
              <a:tr h="40085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Hairdressing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19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226607"/>
                  </a:ext>
                </a:extLst>
              </a:tr>
              <a:tr h="40085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Pedicure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3083560"/>
                  </a:ext>
                </a:extLst>
              </a:tr>
              <a:tr h="40085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Soap Making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33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675088"/>
                  </a:ext>
                </a:extLst>
              </a:tr>
              <a:tr h="40085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Sanitizers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12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6706138"/>
                  </a:ext>
                </a:extLst>
              </a:tr>
              <a:tr h="40085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Shower Jell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36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75307"/>
                  </a:ext>
                </a:extLst>
              </a:tr>
              <a:tr h="40085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Bleach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36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8610697"/>
                  </a:ext>
                </a:extLst>
              </a:tr>
              <a:tr h="40085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Make Up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46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7745117"/>
                  </a:ext>
                </a:extLst>
              </a:tr>
              <a:tr h="40085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Bead Making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41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1716683"/>
                  </a:ext>
                </a:extLst>
              </a:tr>
              <a:tr h="40085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Decoration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12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1428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6114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281"/>
          </a:xfrm>
        </p:spPr>
        <p:txBody>
          <a:bodyPr/>
          <a:lstStyle/>
          <a:p>
            <a:r>
              <a:rPr lang="en-GB" dirty="0" smtClean="0"/>
              <a:t>FINDINGS ON </a:t>
            </a:r>
            <a:r>
              <a:rPr lang="en-GB" dirty="0"/>
              <a:t>MODULE OF LEARNING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011818321"/>
              </p:ext>
            </p:extLst>
          </p:nvPr>
        </p:nvGraphicFramePr>
        <p:xfrm>
          <a:off x="838200" y="1371596"/>
          <a:ext cx="10515600" cy="3553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7128889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63116754"/>
                    </a:ext>
                  </a:extLst>
                </a:gridCol>
              </a:tblGrid>
              <a:tr h="88827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Module Of learning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Number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9042391"/>
                  </a:ext>
                </a:extLst>
              </a:tr>
              <a:tr h="88827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On Phone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32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5040975"/>
                  </a:ext>
                </a:extLst>
              </a:tr>
              <a:tr h="88827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Face-To-Face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223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9097986"/>
                  </a:ext>
                </a:extLst>
              </a:tr>
              <a:tr h="88827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Total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255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5775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0743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1972"/>
          </a:xfrm>
        </p:spPr>
        <p:txBody>
          <a:bodyPr/>
          <a:lstStyle/>
          <a:p>
            <a:r>
              <a:rPr lang="en-GB" b="1" dirty="0" smtClean="0"/>
              <a:t>CHALLENGES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The number of days used to undertake the Data collection </a:t>
            </a:r>
            <a:endParaRPr lang="en-GB" dirty="0" smtClean="0"/>
          </a:p>
          <a:p>
            <a:r>
              <a:rPr lang="en-GB" dirty="0"/>
              <a:t>The weather </a:t>
            </a:r>
            <a:endParaRPr lang="en-GB" dirty="0" smtClean="0"/>
          </a:p>
          <a:p>
            <a:r>
              <a:rPr lang="en-GB" dirty="0" smtClean="0"/>
              <a:t>Preferred </a:t>
            </a:r>
            <a:r>
              <a:rPr lang="en-GB" dirty="0"/>
              <a:t>learning </a:t>
            </a:r>
            <a:r>
              <a:rPr lang="en-GB" dirty="0" smtClean="0"/>
              <a:t>method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971658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28</TotalTime>
  <Words>226</Words>
  <Application>Microsoft Office PowerPoint</Application>
  <PresentationFormat>Widescreen</PresentationFormat>
  <Paragraphs>110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 CARTER</vt:lpstr>
      <vt:lpstr>Arial</vt:lpstr>
      <vt:lpstr>Calibri</vt:lpstr>
      <vt:lpstr>Times New Roman</vt:lpstr>
      <vt:lpstr>Tw Cen MT</vt:lpstr>
      <vt:lpstr>Droplet</vt:lpstr>
      <vt:lpstr>MINAT SOLUTION</vt:lpstr>
      <vt:lpstr>PRESENTATION OUTLINE</vt:lpstr>
      <vt:lpstr>BRIEF INTRODUCTION</vt:lpstr>
      <vt:lpstr>FINDINGS ON AGE GROUPING</vt:lpstr>
      <vt:lpstr>FINDING ON TYPE OF PHONES</vt:lpstr>
      <vt:lpstr>FINDINGS ON INTERNET BUNDLE AND CALL CREDIT PURCHASE</vt:lpstr>
      <vt:lpstr> FINDING ON PREFERRED VOCATIONAL SKILLS </vt:lpstr>
      <vt:lpstr>FINDINGS ON MODULE OF LEARNING</vt:lpstr>
      <vt:lpstr>CHALLENGES</vt:lpstr>
      <vt:lpstr> Way Forward   </vt:lpstr>
      <vt:lpstr> 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MINAT SOLUTION</dc:title>
  <dc:creator>Records</dc:creator>
  <cp:lastModifiedBy>Records</cp:lastModifiedBy>
  <cp:revision>5</cp:revision>
  <dcterms:created xsi:type="dcterms:W3CDTF">2020-10-20T16:49:14Z</dcterms:created>
  <dcterms:modified xsi:type="dcterms:W3CDTF">2020-10-20T17:17:43Z</dcterms:modified>
</cp:coreProperties>
</file>