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6000" dirty="0" smtClean="0"/>
              <a:t>PREDICTING traffic accident severity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 err="1"/>
              <a:t>Applied</a:t>
            </a:r>
            <a:r>
              <a:rPr lang="es-PE" b="1" dirty="0"/>
              <a:t> Data Science </a:t>
            </a:r>
            <a:r>
              <a:rPr lang="es-PE" b="1" dirty="0" err="1"/>
              <a:t>Capstone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16725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16" y="1374896"/>
            <a:ext cx="8046061" cy="50360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24416" y="174567"/>
            <a:ext cx="515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err="1" smtClean="0"/>
              <a:t>Conclusion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648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TRAFFIC ACCIDENTS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652954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Cause of 1.35 million deaths globally in 2016.</a:t>
            </a:r>
          </a:p>
          <a:p>
            <a:r>
              <a:rPr lang="en-US" dirty="0"/>
              <a:t>Main cause of death among those aged 15–29 years.</a:t>
            </a:r>
          </a:p>
          <a:p>
            <a:r>
              <a:rPr lang="en-US" dirty="0"/>
              <a:t>Predicted to become the 7th leading cause of death by 2030.</a:t>
            </a:r>
          </a:p>
          <a:p>
            <a:r>
              <a:rPr lang="en-US" dirty="0"/>
              <a:t>Predicting the accident severity in advance could be used to send the exact required staff</a:t>
            </a:r>
          </a:p>
          <a:p>
            <a:r>
              <a:rPr lang="en-US" dirty="0"/>
              <a:t>and equipment to the place of the accident, thus saving a significant amount of lives </a:t>
            </a:r>
            <a:r>
              <a:rPr lang="en-US" dirty="0" smtClean="0"/>
              <a:t>each year</a:t>
            </a:r>
            <a:r>
              <a:rPr lang="en-US" dirty="0"/>
              <a:t>.</a:t>
            </a:r>
          </a:p>
          <a:p>
            <a:r>
              <a:rPr lang="en-US" dirty="0" smtClean="0"/>
              <a:t>Last the road </a:t>
            </a:r>
            <a:r>
              <a:rPr lang="en-US" dirty="0"/>
              <a:t>safety should be a prior interest for governments, local authorities and private companies investing in technologies that can help reduce accidents and improve </a:t>
            </a:r>
            <a:r>
              <a:rPr lang="en-US" dirty="0" smtClean="0"/>
              <a:t>overall driver </a:t>
            </a:r>
            <a:r>
              <a:rPr lang="en-US" dirty="0"/>
              <a:t>safety.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40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Data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recorded accidents in France from 2005 to 2016, both years included. Initial dataset from the </a:t>
            </a:r>
            <a:r>
              <a:rPr lang="en-US" dirty="0" smtClean="0"/>
              <a:t>Kaggle.</a:t>
            </a:r>
          </a:p>
          <a:p>
            <a:r>
              <a:rPr lang="en-US" dirty="0" smtClean="0"/>
              <a:t>Pre-</a:t>
            </a:r>
            <a:r>
              <a:rPr lang="en-US" dirty="0" err="1" smtClean="0"/>
              <a:t>selcted</a:t>
            </a:r>
            <a:r>
              <a:rPr lang="en-US" dirty="0" smtClean="0"/>
              <a:t> </a:t>
            </a:r>
            <a:r>
              <a:rPr lang="en-US" dirty="0"/>
              <a:t>features on my GitHub, here In total 49 features, 839,985 rows in the Kaggle dataset Redundant and not relevant features were dropped 29 features pre-selected On the data cleaning missing values and outliers were replaced.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91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15" y="1477107"/>
            <a:ext cx="7165731" cy="485335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97209" y="342872"/>
            <a:ext cx="2320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/>
              <a:t>EDA-Target </a:t>
            </a:r>
          </a:p>
        </p:txBody>
      </p:sp>
    </p:spTree>
    <p:extLst>
      <p:ext uri="{BB962C8B-B14F-4D97-AF65-F5344CB8AC3E}">
        <p14:creationId xmlns:p14="http://schemas.microsoft.com/office/powerpoint/2010/main" val="20731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711078"/>
            <a:ext cx="8715375" cy="58578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55133" y="3192"/>
            <a:ext cx="381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b="1" dirty="0"/>
              <a:t>EDA-</a:t>
            </a:r>
            <a:r>
              <a:rPr lang="es-PE" sz="4000" b="1" dirty="0" err="1"/>
              <a:t>Seasonality</a:t>
            </a:r>
            <a:r>
              <a:rPr lang="es-PE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50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63" y="1192455"/>
            <a:ext cx="10743700" cy="497974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08563" y="149441"/>
            <a:ext cx="3685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/>
              <a:t>EDA-</a:t>
            </a:r>
            <a:r>
              <a:rPr lang="es-PE" sz="4000" dirty="0" err="1"/>
              <a:t>Seasonality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8834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53" y="1149593"/>
            <a:ext cx="8020050" cy="5514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9569" y="72375"/>
            <a:ext cx="2648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/>
              <a:t>EDA-</a:t>
            </a:r>
            <a:r>
              <a:rPr lang="es-PE" sz="3200" b="1" dirty="0" err="1"/>
              <a:t>Seasonality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36155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27" y="1763073"/>
            <a:ext cx="7962900" cy="50387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9569" y="316523"/>
            <a:ext cx="4413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b="1" dirty="0" err="1"/>
              <a:t>Classification</a:t>
            </a:r>
            <a:r>
              <a:rPr lang="es-PE" sz="4400" b="1" dirty="0"/>
              <a:t> </a:t>
            </a:r>
            <a:r>
              <a:rPr lang="es-PE" sz="4400" b="1" dirty="0" err="1"/>
              <a:t>Models</a:t>
            </a:r>
            <a:r>
              <a:rPr lang="es-PE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3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614362"/>
            <a:ext cx="8029575" cy="56292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16479" y="91142"/>
            <a:ext cx="136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err="1"/>
              <a:t>Results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202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18</TotalTime>
  <Words>175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PREDICTING traffic accident severity</vt:lpstr>
      <vt:lpstr>TRAFFIC ACCIDENTS</vt:lpstr>
      <vt:lpstr>Data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accident severity</dc:title>
  <dc:creator>Angelo cordova aguero</dc:creator>
  <cp:lastModifiedBy>Angelo cordova aguero</cp:lastModifiedBy>
  <cp:revision>2</cp:revision>
  <dcterms:created xsi:type="dcterms:W3CDTF">2020-09-15T04:03:56Z</dcterms:created>
  <dcterms:modified xsi:type="dcterms:W3CDTF">2020-09-15T04:22:33Z</dcterms:modified>
</cp:coreProperties>
</file>