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46" d="100"/>
          <a:sy n="46" d="100"/>
        </p:scale>
        <p:origin x="60" y="11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640A8-1C39-4F79-BA04-803874E434D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83FA-68B0-48F5-8134-AFCC74CCE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65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c360a6d-e2a6-4de3-bcf5-4aac0b4a2a2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c360a6d-e2a6-4de3-bcf5-4aac0b4a2a2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c360a6d-e2a6-4de3-bcf5-4aac0b4a2a2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c360a6d-e2a6-4de3-bcf5-4aac0b4a2a2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06-Starter-Sales Analysis Report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9/28/2024 11:18:36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9/28/2024 10:24:42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ableEx ,tableEx ,lineStackedColumnComboChart ,clusteredColumnChart ,columnChart ,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multiRowCard ,textbox ,multiRowCard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97</Words>
  <Application>Microsoft Office PowerPoint</Application>
  <PresentationFormat>Widescreen</PresentationFormat>
  <Paragraphs>48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06-Starter-Sales Analysis Report 3</vt:lpstr>
      <vt:lpstr>Overview</vt:lpstr>
      <vt:lpstr>Profit</vt:lpstr>
      <vt:lpstr>My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Nkechi S. Alexander</cp:lastModifiedBy>
  <cp:revision>4</cp:revision>
  <dcterms:created xsi:type="dcterms:W3CDTF">2016-09-04T11:54:55Z</dcterms:created>
  <dcterms:modified xsi:type="dcterms:W3CDTF">2024-09-28T23:23:57Z</dcterms:modified>
</cp:coreProperties>
</file>