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4B96-21EA-47A0-BC75-9BC75D318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ED678-1587-437B-946D-668E926CC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5BE6-80BD-429A-8DE7-E7294D1F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B30-90F0-4CF5-A656-32D941C49F9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D407-8EF9-42B5-820F-A6BA2F43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2ACF2-2C90-4951-9E4F-1B08A223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1650-3F27-4ADC-9848-F5B434D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426A-B828-41B5-9BEE-26523CD0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B7EBC-A64E-4E32-8C57-4C022CE06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63D17-0514-434C-A35D-40DE92CB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B30-90F0-4CF5-A656-32D941C49F9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0AB1D-6AFA-4114-90D6-3D752346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3D96-587A-4249-BD92-468F9B97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1650-3F27-4ADC-9848-F5B434D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2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6EDC2-F6F2-4EB8-B346-3CD403A8E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44946-F1A7-42FC-AB24-F74D6DD2F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05583-2808-4EFA-9E95-D624171D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B30-90F0-4CF5-A656-32D941C49F9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57CE-6F0B-40B9-A2EA-EA2C7CA0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91D3-447F-428B-9214-98F0FF1A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1650-3F27-4ADC-9848-F5B434D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884D-2269-46F8-B8ED-B51C0FD3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01C7-DEC6-4F87-90DF-51C64A7C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3295-A3EC-46B1-A122-3E232F5E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B30-90F0-4CF5-A656-32D941C49F9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EC01-0D41-4BF3-9377-4B62DC3E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DC686-FD1C-4EF4-9685-070D0C0E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1650-3F27-4ADC-9848-F5B434D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6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9598-0083-42A1-A742-FA539E3D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4F140-6380-48CD-9F75-D0E5E6B7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6529-A0B1-4EC6-91D9-C2EB3388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B30-90F0-4CF5-A656-32D941C49F9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D1A2-7474-473A-B4CF-837728A4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219DB-B467-4918-8383-A416880F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1650-3F27-4ADC-9848-F5B434D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CAE8-1004-4C03-8922-72371B4C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43C4-24B9-4252-B7DA-A2CF87B64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E1968-A785-4E4C-A292-281890BC2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C5752-F9C8-4F30-8D49-28502D7F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B30-90F0-4CF5-A656-32D941C49F9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5ED7-DE68-4916-8161-3EE863B3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54531-F329-466F-A289-E47C071F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1650-3F27-4ADC-9848-F5B434D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6B1-8742-41B5-9839-560DB654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5D16C-6878-468B-A79E-126876A34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D41F8-4910-47E0-9EFF-390932A58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32BF7-6E32-4CE9-8C56-B27A022F0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25AE0-6761-4B36-B171-59FC4D372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4619B-5DEB-4349-A922-A4BC79FE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B30-90F0-4CF5-A656-32D941C49F9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4967F-EECB-4337-8AA9-94F6AEA9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3F1FA-07F7-438A-8BC6-14F4B3C3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1650-3F27-4ADC-9848-F5B434D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90B7-2475-4EBC-A060-143FC46B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7A5BD-3C4B-4F24-A7FE-EC0DD32E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B30-90F0-4CF5-A656-32D941C49F9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0EEBA-D1BA-4E7A-808B-F02F7A36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F0A28-23E5-456D-A407-12FD854E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1650-3F27-4ADC-9848-F5B434D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9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F1B46-82F1-4D52-A58F-21D9A039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B30-90F0-4CF5-A656-32D941C49F9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B7008-7149-4739-85DE-D5A17D65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E8B1-3FCB-4128-B41E-F6A6BD89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1650-3F27-4ADC-9848-F5B434D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4D84-50FA-4243-9CC5-59F4B446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05E0-45AD-4839-ADA8-1F90A13B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35C0F-C663-4A4F-970F-FEAC9C2F9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A2185-C309-4504-8584-9A4002F4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B30-90F0-4CF5-A656-32D941C49F9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1BD6C-5E41-45D8-898E-ED7F7251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9AF56-090E-4B7F-90F1-6A14BB05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1650-3F27-4ADC-9848-F5B434D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73D4-F2F4-485A-B495-904E91B3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D5BBC-C6CA-4407-9D87-EA57B0D52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8AA09-D276-4736-AF2A-B645F5B0C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B7F8B-696B-4821-88EF-36F0E75E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B30-90F0-4CF5-A656-32D941C49F9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838A2-0AB5-4BBA-84A2-3971175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ED855-9BBF-4976-BA70-27C856DA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1650-3F27-4ADC-9848-F5B434D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8C877-7D9C-4524-8509-1D38B5C7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AF67F-7728-42D0-9DCD-4A3118B5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14F6-55D2-42B0-989B-A2C29F072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8B30-90F0-4CF5-A656-32D941C49F9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9075-05BE-4627-8E6C-45EB593C6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838E3-BEF4-423C-9D10-8415C82A7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1650-3F27-4ADC-9848-F5B434D2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E6FE-7CEA-4619-9251-93E4719D5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Details of Tribe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46AAB-3320-4A4A-9A27-B52DC6768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7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DA0F-22AC-4EB0-A274-F920423E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US" sz="3200" b="1" dirty="0"/>
              <a:t>Current Model(Please convey this info through some graphics you can find for these models online)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99B47-01B4-425B-BB4A-FDBBD56B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N-gram from words across languages. Logistic regression with n-grams to predict classes.</a:t>
            </a:r>
          </a:p>
          <a:p>
            <a:r>
              <a:rPr lang="en-US" sz="2400" dirty="0"/>
              <a:t>To Predict – Brand Classification(Binomial), Multi-label classification(multinomial)</a:t>
            </a:r>
          </a:p>
          <a:p>
            <a:pPr marL="0" indent="0">
              <a:buNone/>
            </a:pPr>
            <a:r>
              <a:rPr lang="en-US" sz="2400" b="1" u="sng" dirty="0"/>
              <a:t>DIFFICULTIES</a:t>
            </a:r>
          </a:p>
          <a:p>
            <a:r>
              <a:rPr lang="en-US" sz="2400" dirty="0"/>
              <a:t>Creating n-grams is cumbersome and inefficient particularly in unknown languages.</a:t>
            </a:r>
          </a:p>
          <a:p>
            <a:r>
              <a:rPr lang="en-US" sz="2400" dirty="0"/>
              <a:t>Two-label prediction improvement mainly in Asian languages(Promised 95% to clients, achieve in the range of 80-93%)</a:t>
            </a:r>
          </a:p>
          <a:p>
            <a:r>
              <a:rPr lang="en-US" sz="2400" dirty="0"/>
              <a:t>Multi-label prediction across languages is difficult – more training data in each new language(cost of labeling data), potential cost of translation, word sense disambiguation(Kate for instance could mean brand or name)</a:t>
            </a:r>
          </a:p>
          <a:p>
            <a:r>
              <a:rPr lang="en-US" sz="2400" dirty="0"/>
              <a:t>IMPORTANT IDEAS : Transfer Learning, Active learning, Latent Space Representation(Encoding).</a:t>
            </a:r>
          </a:p>
        </p:txBody>
      </p:sp>
    </p:spTree>
    <p:extLst>
      <p:ext uri="{BB962C8B-B14F-4D97-AF65-F5344CB8AC3E}">
        <p14:creationId xmlns:p14="http://schemas.microsoft.com/office/powerpoint/2010/main" val="416353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47DE18-B066-4F93-8E5E-387F8B6F5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627162"/>
            <a:ext cx="6770105" cy="5265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79AF92-7472-4751-B1BD-AF12BE9B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61"/>
            <a:ext cx="3193651" cy="319337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ADVANTAGES</a:t>
            </a:r>
            <a:br>
              <a:rPr lang="en-US" sz="18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Pre-Trained, code and embeddings available open-source- Can be trained for new languages(FB recently trained this for 204 languages through social media, Wiki data). Works with any classifier/ any future task.</a:t>
            </a:r>
            <a:endParaRPr lang="en-US" sz="1800" b="1" u="sng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348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D1FCA74D-AC2A-4282-85AD-B0A954713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251" y="961812"/>
            <a:ext cx="6824896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79AF92-7472-4751-B1BD-AF12BE9B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1855305"/>
            <a:ext cx="2955112" cy="29283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ADVANTAGES</a:t>
            </a:r>
            <a:br>
              <a:rPr lang="en-US" sz="18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800" dirty="0">
                <a:solidFill>
                  <a:schemeClr val="bg1"/>
                </a:solidFill>
              </a:rPr>
              <a:t>No need of machine translation – labeled data in source and semi supervised feedback in target, EM used to pick and match distributions in target space.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762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Technical Details of Tribe Problem</vt:lpstr>
      <vt:lpstr>Current Model(Please convey this info through some graphics you can find for these models online)</vt:lpstr>
      <vt:lpstr>ADVANTAGES Pre-Trained, code and embeddings available open-source- Can be trained for new languages(FB recently trained this for 204 languages through social media, Wiki data). Works with any classifier/ any future task.</vt:lpstr>
      <vt:lpstr>ADVANTAGES No need of machine translation – labeled data in source and semi supervised feedback in target, EM used to pick and match distributions in target space.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Details of Tribe Problem</dc:title>
  <dc:creator>Srinivasan, Srivatsan</dc:creator>
  <cp:lastModifiedBy>Srinivasan, Srivatsan</cp:lastModifiedBy>
  <cp:revision>4</cp:revision>
  <dcterms:created xsi:type="dcterms:W3CDTF">2018-02-05T02:27:18Z</dcterms:created>
  <dcterms:modified xsi:type="dcterms:W3CDTF">2018-02-05T03:01:44Z</dcterms:modified>
</cp:coreProperties>
</file>