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150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65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2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03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44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416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020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837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080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39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1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EEF4-751B-4B6C-A411-8966FE9F7DC5}" type="datetimeFigureOut">
              <a:rPr lang="sv-SE" smtClean="0"/>
              <a:t>2016-04-01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4F6C-9D05-4946-8128-D5562572982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75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01009" y="712694"/>
            <a:ext cx="27791" cy="574189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18042" y="1129551"/>
            <a:ext cx="4894730" cy="2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18042" y="6145288"/>
            <a:ext cx="5255958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00527" y="615604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/>
              <a:t>Time</a:t>
            </a:r>
            <a:endParaRPr lang="sv-SE" sz="16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818042" y="1549102"/>
            <a:ext cx="4894730" cy="911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12433" y="1794745"/>
            <a:ext cx="50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T</a:t>
            </a:r>
            <a:r>
              <a:rPr lang="sv-SE" sz="900" dirty="0" smtClean="0"/>
              <a:t>0</a:t>
            </a:r>
            <a:endParaRPr lang="sv-SE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312433" y="1364436"/>
            <a:ext cx="50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T</a:t>
            </a:r>
            <a:r>
              <a:rPr lang="sv-SE" sz="900" dirty="0" smtClean="0"/>
              <a:t>min</a:t>
            </a:r>
            <a:endParaRPr lang="sv-SE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312433" y="933549"/>
            <a:ext cx="50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T</a:t>
            </a:r>
            <a:r>
              <a:rPr lang="sv-SE" sz="900" dirty="0" smtClean="0"/>
              <a:t>max</a:t>
            </a:r>
            <a:endParaRPr lang="sv-SE" sz="900" dirty="0"/>
          </a:p>
        </p:txBody>
      </p:sp>
      <p:cxnSp>
        <p:nvCxnSpPr>
          <p:cNvPr id="31" name="Straight Connector 30"/>
          <p:cNvCxnSpPr>
            <a:stCxn id="27" idx="3"/>
          </p:cNvCxnSpPr>
          <p:nvPr/>
        </p:nvCxnSpPr>
        <p:spPr>
          <a:xfrm flipV="1">
            <a:off x="1818042" y="1549102"/>
            <a:ext cx="322730" cy="414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140772" y="1140311"/>
            <a:ext cx="946673" cy="408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87445" y="1129553"/>
            <a:ext cx="473336" cy="43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560781" y="1142843"/>
            <a:ext cx="946673" cy="408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07454" y="1150321"/>
            <a:ext cx="473336" cy="43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955404" y="1116110"/>
            <a:ext cx="1032735" cy="43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02767" y="1129553"/>
            <a:ext cx="473336" cy="43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87445" y="1140311"/>
            <a:ext cx="0" cy="3686137"/>
          </a:xfrm>
          <a:prstGeom prst="line">
            <a:avLst/>
          </a:prstGeom>
          <a:ln w="6350" cmpd="sng">
            <a:solidFill>
              <a:schemeClr val="dk1">
                <a:alpha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07454" y="1129551"/>
            <a:ext cx="0" cy="3696897"/>
          </a:xfrm>
          <a:prstGeom prst="line">
            <a:avLst/>
          </a:prstGeom>
          <a:ln w="6350" cmpd="sng">
            <a:solidFill>
              <a:schemeClr val="dk1">
                <a:alpha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93797" y="1140311"/>
            <a:ext cx="5100" cy="3683734"/>
          </a:xfrm>
          <a:prstGeom prst="line">
            <a:avLst/>
          </a:prstGeom>
          <a:ln w="6350" cmpd="sng">
            <a:solidFill>
              <a:schemeClr val="dk1">
                <a:alpha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18042" y="2460812"/>
            <a:ext cx="12694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87445" y="2460812"/>
            <a:ext cx="0" cy="28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560781" y="1549102"/>
            <a:ext cx="0" cy="32773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970032" y="1580628"/>
            <a:ext cx="10758" cy="32458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87445" y="2743200"/>
            <a:ext cx="473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560781" y="2460812"/>
            <a:ext cx="0" cy="28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60781" y="2460812"/>
            <a:ext cx="946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507454" y="2460812"/>
            <a:ext cx="0" cy="28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07454" y="2743200"/>
            <a:ext cx="473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980790" y="2460812"/>
            <a:ext cx="0" cy="28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980790" y="2460812"/>
            <a:ext cx="10219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02767" y="2460812"/>
            <a:ext cx="0" cy="28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6002767" y="2743200"/>
            <a:ext cx="710005" cy="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459069" y="1549101"/>
            <a:ext cx="17034" cy="327734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9097" y="2254468"/>
            <a:ext cx="103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Streamed video</a:t>
            </a:r>
            <a:endParaRPr lang="sv-SE" sz="16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818042" y="3345627"/>
            <a:ext cx="12694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087445" y="3063239"/>
            <a:ext cx="0" cy="2823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087445" y="3063239"/>
            <a:ext cx="2366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324113" y="3063239"/>
            <a:ext cx="0" cy="2823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324113" y="3345627"/>
            <a:ext cx="14200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37847" y="3063239"/>
            <a:ext cx="0" cy="2823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733364" y="3063239"/>
            <a:ext cx="2366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70032" y="3070410"/>
            <a:ext cx="0" cy="2823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970032" y="3345627"/>
            <a:ext cx="1742740" cy="6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818042" y="3825798"/>
            <a:ext cx="1506071" cy="252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24113" y="3543410"/>
            <a:ext cx="0" cy="2823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324113" y="3543410"/>
            <a:ext cx="23666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560781" y="3543410"/>
            <a:ext cx="0" cy="2823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3560781" y="3817255"/>
            <a:ext cx="2433016" cy="493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002767" y="3549835"/>
            <a:ext cx="0" cy="2823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99177" y="3549835"/>
            <a:ext cx="23666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235845" y="3536571"/>
            <a:ext cx="0" cy="29565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235845" y="3831289"/>
            <a:ext cx="476927" cy="93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34" idx="3"/>
          </p:cNvCxnSpPr>
          <p:nvPr/>
        </p:nvCxnSpPr>
        <p:spPr>
          <a:xfrm flipV="1">
            <a:off x="1831043" y="4317457"/>
            <a:ext cx="2676411" cy="878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07454" y="4040380"/>
            <a:ext cx="0" cy="2823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07454" y="4043858"/>
            <a:ext cx="23666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744122" y="4043858"/>
            <a:ext cx="0" cy="2823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744122" y="4314245"/>
            <a:ext cx="1520859" cy="321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140772" y="1549101"/>
            <a:ext cx="0" cy="39641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140772" y="5488324"/>
            <a:ext cx="4335331" cy="2988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b="1"/>
          </a:p>
        </p:txBody>
      </p:sp>
      <p:sp>
        <p:nvSpPr>
          <p:cNvPr id="134" name="TextBox 133"/>
          <p:cNvSpPr txBox="1"/>
          <p:nvPr/>
        </p:nvSpPr>
        <p:spPr>
          <a:xfrm>
            <a:off x="723006" y="4033858"/>
            <a:ext cx="110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600" dirty="0" smtClean="0">
                <a:solidFill>
                  <a:srgbClr val="7030A0"/>
                </a:solidFill>
              </a:rPr>
              <a:t>Alternative video 3</a:t>
            </a:r>
            <a:endParaRPr lang="sv-SE" sz="1600" dirty="0">
              <a:solidFill>
                <a:srgbClr val="7030A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490" y="3568656"/>
            <a:ext cx="110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600" dirty="0" smtClean="0">
                <a:solidFill>
                  <a:srgbClr val="00B050"/>
                </a:solidFill>
              </a:rPr>
              <a:t>Alternative video 2</a:t>
            </a:r>
            <a:endParaRPr lang="sv-SE" sz="1600" dirty="0">
              <a:solidFill>
                <a:srgbClr val="00B05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20764" y="3050059"/>
            <a:ext cx="110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600" dirty="0" smtClean="0">
                <a:solidFill>
                  <a:srgbClr val="FF0000"/>
                </a:solidFill>
              </a:rPr>
              <a:t>Alternative video 1</a:t>
            </a:r>
            <a:endParaRPr lang="sv-SE" sz="16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81728" y="4785425"/>
            <a:ext cx="1086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Download</a:t>
            </a:r>
            <a:endParaRPr lang="sv-SE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4679" y="5472897"/>
            <a:ext cx="98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Playback</a:t>
            </a:r>
            <a:endParaRPr lang="sv-SE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285101" y="2496125"/>
            <a:ext cx="5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On</a:t>
            </a:r>
            <a:endParaRPr lang="sv-SE" dirty="0"/>
          </a:p>
        </p:txBody>
      </p:sp>
      <p:sp>
        <p:nvSpPr>
          <p:cNvPr id="141" name="TextBox 140"/>
          <p:cNvSpPr txBox="1"/>
          <p:nvPr/>
        </p:nvSpPr>
        <p:spPr>
          <a:xfrm>
            <a:off x="3822996" y="2487449"/>
            <a:ext cx="5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On</a:t>
            </a:r>
            <a:endParaRPr lang="sv-SE" dirty="0"/>
          </a:p>
        </p:txBody>
      </p:sp>
      <p:sp>
        <p:nvSpPr>
          <p:cNvPr id="142" name="TextBox 141"/>
          <p:cNvSpPr txBox="1"/>
          <p:nvPr/>
        </p:nvSpPr>
        <p:spPr>
          <a:xfrm>
            <a:off x="5263626" y="2500896"/>
            <a:ext cx="5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On</a:t>
            </a:r>
            <a:endParaRPr lang="sv-SE" dirty="0"/>
          </a:p>
        </p:txBody>
      </p:sp>
      <p:sp>
        <p:nvSpPr>
          <p:cNvPr id="143" name="TextBox 142"/>
          <p:cNvSpPr txBox="1"/>
          <p:nvPr/>
        </p:nvSpPr>
        <p:spPr>
          <a:xfrm>
            <a:off x="3109628" y="2419939"/>
            <a:ext cx="5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Off</a:t>
            </a:r>
            <a:endParaRPr lang="sv-SE" dirty="0"/>
          </a:p>
        </p:txBody>
      </p:sp>
      <p:sp>
        <p:nvSpPr>
          <p:cNvPr id="144" name="TextBox 143"/>
          <p:cNvSpPr txBox="1"/>
          <p:nvPr/>
        </p:nvSpPr>
        <p:spPr>
          <a:xfrm>
            <a:off x="4508351" y="2411999"/>
            <a:ext cx="5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Off</a:t>
            </a:r>
            <a:endParaRPr lang="sv-SE" dirty="0"/>
          </a:p>
        </p:txBody>
      </p:sp>
      <p:sp>
        <p:nvSpPr>
          <p:cNvPr id="145" name="TextBox 144"/>
          <p:cNvSpPr txBox="1"/>
          <p:nvPr/>
        </p:nvSpPr>
        <p:spPr>
          <a:xfrm>
            <a:off x="5999177" y="2419939"/>
            <a:ext cx="5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Off</a:t>
            </a:r>
            <a:endParaRPr lang="sv-SE" dirty="0"/>
          </a:p>
        </p:txBody>
      </p:sp>
      <p:sp>
        <p:nvSpPr>
          <p:cNvPr id="152" name="Rectangle 151"/>
          <p:cNvSpPr/>
          <p:nvPr/>
        </p:nvSpPr>
        <p:spPr>
          <a:xfrm>
            <a:off x="3009454" y="5486401"/>
            <a:ext cx="864200" cy="300492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2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138529" y="5486400"/>
            <a:ext cx="870925" cy="300492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1</a:t>
            </a:r>
            <a:endParaRPr lang="sv-SE" sz="1600" b="1" dirty="0"/>
          </a:p>
        </p:txBody>
      </p:sp>
      <p:sp>
        <p:nvSpPr>
          <p:cNvPr id="154" name="Rectangle 153"/>
          <p:cNvSpPr/>
          <p:nvPr/>
        </p:nvSpPr>
        <p:spPr>
          <a:xfrm>
            <a:off x="3869164" y="5486401"/>
            <a:ext cx="864200" cy="300491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3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733364" y="5486400"/>
            <a:ext cx="864200" cy="30049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4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593074" y="5486400"/>
            <a:ext cx="883029" cy="299837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5</a:t>
            </a:r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6467586" y="4035069"/>
            <a:ext cx="0" cy="2823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264981" y="4040380"/>
            <a:ext cx="202605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264981" y="4028643"/>
            <a:ext cx="0" cy="2823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6474308" y="4317457"/>
            <a:ext cx="238464" cy="404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085202" y="4830512"/>
            <a:ext cx="223345" cy="24730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rgbClr val="FF0000"/>
                </a:solidFill>
              </a:rPr>
              <a:t>1</a:t>
            </a:r>
            <a:endParaRPr lang="sv-SE" sz="1600" b="1" dirty="0">
              <a:solidFill>
                <a:srgbClr val="FF000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98567" y="4828968"/>
            <a:ext cx="252388" cy="24884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rgbClr val="00B050"/>
                </a:solidFill>
              </a:rPr>
              <a:t>1</a:t>
            </a:r>
            <a:endParaRPr lang="sv-SE" sz="1600" b="1" dirty="0">
              <a:solidFill>
                <a:srgbClr val="00B05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500338" y="4827493"/>
            <a:ext cx="257078" cy="2503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rgbClr val="7030A0"/>
                </a:solidFill>
              </a:rPr>
              <a:t>1</a:t>
            </a:r>
            <a:endParaRPr lang="sv-SE" sz="1600" b="1" dirty="0">
              <a:solidFill>
                <a:srgbClr val="7030A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764531" y="4827493"/>
            <a:ext cx="216259" cy="25031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rgbClr val="FF0000"/>
                </a:solidFill>
              </a:rPr>
              <a:t>2</a:t>
            </a:r>
            <a:endParaRPr lang="sv-SE" sz="1600" b="1" dirty="0">
              <a:solidFill>
                <a:srgbClr val="FF0000"/>
              </a:solidFill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1818042" y="1971183"/>
            <a:ext cx="4894730" cy="284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154195" y="4828968"/>
            <a:ext cx="293169" cy="24884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2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451040" y="4830510"/>
            <a:ext cx="307486" cy="2473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3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764269" y="4830510"/>
            <a:ext cx="307486" cy="2473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4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3550955" y="4830510"/>
            <a:ext cx="311515" cy="2473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5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869164" y="4830512"/>
            <a:ext cx="316005" cy="2473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6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191863" y="4826448"/>
            <a:ext cx="316005" cy="2513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7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978516" y="4830510"/>
            <a:ext cx="334629" cy="2505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8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301215" y="4830510"/>
            <a:ext cx="322417" cy="2505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chemeClr val="tx1"/>
                </a:solidFill>
              </a:rPr>
              <a:t>9</a:t>
            </a:r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638778" y="4830509"/>
            <a:ext cx="360399" cy="25042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spc="-150" dirty="0" smtClean="0">
                <a:solidFill>
                  <a:schemeClr val="tx1"/>
                </a:solidFill>
              </a:rPr>
              <a:t>10</a:t>
            </a:r>
            <a:endParaRPr lang="sv-SE" sz="1600" b="1" spc="-15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993795" y="4826448"/>
            <a:ext cx="268943" cy="248992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rgbClr val="00B050"/>
                </a:solidFill>
              </a:rPr>
              <a:t>2</a:t>
            </a:r>
            <a:endParaRPr lang="sv-SE" sz="1600" b="1" dirty="0">
              <a:solidFill>
                <a:srgbClr val="00B050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64981" y="4830509"/>
            <a:ext cx="216473" cy="2513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solidFill>
                  <a:srgbClr val="7030A0"/>
                </a:solidFill>
              </a:rPr>
              <a:t>2</a:t>
            </a:r>
            <a:endParaRPr lang="sv-SE" sz="1600" b="1" dirty="0">
              <a:solidFill>
                <a:srgbClr val="7030A0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818042" y="4830509"/>
            <a:ext cx="320488" cy="24730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3087445" y="6336646"/>
            <a:ext cx="293169" cy="2586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FF0000"/>
                </a:solidFill>
              </a:rPr>
              <a:t>1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4106344" y="6336646"/>
            <a:ext cx="293169" cy="2586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00B050"/>
                </a:solidFill>
              </a:rPr>
              <a:t>1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102128" y="6336646"/>
            <a:ext cx="293169" cy="2586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rgbClr val="7030A0"/>
                </a:solidFill>
              </a:rPr>
              <a:t>1</a:t>
            </a:r>
            <a:endParaRPr lang="sv-SE" dirty="0">
              <a:solidFill>
                <a:srgbClr val="7030A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508143" y="6296687"/>
            <a:ext cx="6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rgbClr val="FF0000"/>
                </a:solidFill>
              </a:rPr>
              <a:t>Alt 1.</a:t>
            </a:r>
            <a:endParaRPr lang="sv-SE" sz="1600" dirty="0">
              <a:solidFill>
                <a:srgbClr val="FF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527793" y="6296687"/>
            <a:ext cx="6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rgbClr val="00B050"/>
                </a:solidFill>
              </a:rPr>
              <a:t>Alt 2.</a:t>
            </a:r>
            <a:endParaRPr lang="sv-SE" sz="1600" dirty="0">
              <a:solidFill>
                <a:srgbClr val="00B050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540344" y="6300757"/>
            <a:ext cx="6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rgbClr val="7030A0"/>
                </a:solidFill>
              </a:rPr>
              <a:t>Alt 3.</a:t>
            </a:r>
            <a:endParaRPr lang="sv-SE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56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Sjölund</dc:creator>
  <cp:lastModifiedBy>Jonathan Sjölund</cp:lastModifiedBy>
  <cp:revision>31</cp:revision>
  <dcterms:created xsi:type="dcterms:W3CDTF">2016-04-01T14:30:10Z</dcterms:created>
  <dcterms:modified xsi:type="dcterms:W3CDTF">2016-04-01T15:59:07Z</dcterms:modified>
</cp:coreProperties>
</file>