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kavade@gmail.com" TargetMode="External"/><Relationship Id="rId2" Type="http://schemas.openxmlformats.org/officeDocument/2006/relationships/hyperlink" Target="mailto:mukuldms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BB3-0475-4D7A-B4B7-46BF9CF5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885" y="-573128"/>
            <a:ext cx="8825658" cy="3329581"/>
          </a:xfrm>
        </p:spPr>
        <p:txBody>
          <a:bodyPr/>
          <a:lstStyle/>
          <a:p>
            <a:r>
              <a:rPr lang="en-IN" sz="8000" dirty="0">
                <a:latin typeface="Trebuchet MS" panose="020B0603020202020204" pitchFamily="34" charset="0"/>
              </a:rPr>
              <a:t>SHIVOOG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77BC-7CA2-4A17-B921-81140681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4885" y="2567580"/>
            <a:ext cx="8825658" cy="86142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tx1"/>
                </a:solidFill>
                <a:latin typeface="Trebuchet MS" panose="020B0603020202020204" pitchFamily="34" charset="0"/>
              </a:rPr>
              <a:t>Your </a:t>
            </a:r>
            <a:r>
              <a:rPr lang="en-IN" sz="2500" b="1" dirty="0">
                <a:solidFill>
                  <a:schemeClr val="tx1"/>
                </a:solidFill>
                <a:latin typeface="Trebuchet MS" panose="020B0603020202020204" pitchFamily="34" charset="0"/>
              </a:rPr>
              <a:t>watch</a:t>
            </a:r>
            <a:r>
              <a:rPr lang="en-IN" sz="2500" dirty="0">
                <a:solidFill>
                  <a:schemeClr val="tx1"/>
                </a:solidFill>
                <a:latin typeface="Trebuchet MS" panose="020B0603020202020204" pitchFamily="34" charset="0"/>
              </a:rPr>
              <a:t>ful third eye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C3D2-B525-488A-A530-11AF99A1E79E}"/>
              </a:ext>
            </a:extLst>
          </p:cNvPr>
          <p:cNvSpPr txBox="1">
            <a:spLocks/>
          </p:cNvSpPr>
          <p:nvPr/>
        </p:nvSpPr>
        <p:spPr>
          <a:xfrm>
            <a:off x="6667714" y="3180521"/>
            <a:ext cx="5589310" cy="3589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Mukul Samant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		mukuldms7@gmail.com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+91 7768993767</a:t>
            </a:r>
          </a:p>
          <a:p>
            <a:r>
              <a:rPr lang="en-IN" dirty="0" err="1"/>
              <a:t>Dattaprasad</a:t>
            </a:r>
            <a:r>
              <a:rPr lang="en-IN" dirty="0"/>
              <a:t> </a:t>
            </a:r>
            <a:r>
              <a:rPr lang="en-IN" dirty="0" err="1"/>
              <a:t>Ekavade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		ekavade@gmail.com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+91 7972242076</a:t>
            </a:r>
          </a:p>
        </p:txBody>
      </p:sp>
    </p:spTree>
    <p:extLst>
      <p:ext uri="{BB962C8B-B14F-4D97-AF65-F5344CB8AC3E}">
        <p14:creationId xmlns:p14="http://schemas.microsoft.com/office/powerpoint/2010/main" val="629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2" y="691257"/>
            <a:ext cx="9404723" cy="1400530"/>
          </a:xfrm>
        </p:spPr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07" y="2779644"/>
            <a:ext cx="2946866" cy="2468216"/>
          </a:xfrm>
        </p:spPr>
        <p:txBody>
          <a:bodyPr/>
          <a:lstStyle/>
          <a:p>
            <a:r>
              <a:rPr lang="en-IN" dirty="0"/>
              <a:t>Everyone want to protect their loved ones, keep an eye on them, know that they are safe.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0351" y="2779644"/>
            <a:ext cx="2936241" cy="2468216"/>
          </a:xfrm>
        </p:spPr>
        <p:txBody>
          <a:bodyPr/>
          <a:lstStyle/>
          <a:p>
            <a:r>
              <a:rPr lang="en-IN" dirty="0"/>
              <a:t>Parents need a peace of mind knowing where their kids are at all times hassle-free.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46572" y="2779644"/>
            <a:ext cx="2932113" cy="2529021"/>
          </a:xfrm>
        </p:spPr>
        <p:txBody>
          <a:bodyPr/>
          <a:lstStyle/>
          <a:p>
            <a:r>
              <a:rPr lang="en-IN" dirty="0"/>
              <a:t>There is an exponential increase in child kidnappings in India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Value 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2411895"/>
            <a:ext cx="2946866" cy="27719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Peace of mind to knowing were their kids are at all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Convenient school friendly device.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58070" y="2332383"/>
            <a:ext cx="3199150" cy="35262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Accurate tracking info through use of Blockchain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Secure data storage using Blockchain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8721" y="2332384"/>
            <a:ext cx="2932113" cy="27809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Trace real-time hassle free for kids and loved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You decide who knows Your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24982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Underlying Magic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6" y="1981199"/>
            <a:ext cx="3050779" cy="1763487"/>
          </a:xfrm>
        </p:spPr>
        <p:txBody>
          <a:bodyPr/>
          <a:lstStyle/>
          <a:p>
            <a:r>
              <a:rPr lang="en-IN" dirty="0" smtClean="0"/>
              <a:t>Three </a:t>
            </a:r>
            <a:r>
              <a:rPr lang="en-IN" dirty="0"/>
              <a:t>way </a:t>
            </a:r>
            <a:r>
              <a:rPr lang="en-IN" dirty="0" smtClean="0"/>
              <a:t>tracking Using </a:t>
            </a:r>
            <a:r>
              <a:rPr lang="en-IN" dirty="0"/>
              <a:t>GPS+LBS+AGPS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1598024"/>
          </a:xfrm>
        </p:spPr>
        <p:txBody>
          <a:bodyPr/>
          <a:lstStyle/>
          <a:p>
            <a:r>
              <a:rPr lang="en-IN" dirty="0" smtClean="0"/>
              <a:t>Two way voice chat: Receive and Make calls from watch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672443" cy="1598024"/>
          </a:xfrm>
        </p:spPr>
        <p:txBody>
          <a:bodyPr/>
          <a:lstStyle/>
          <a:p>
            <a:r>
              <a:rPr lang="en-IN" dirty="0" smtClean="0"/>
              <a:t>Secure Tracking data using </a:t>
            </a:r>
            <a:r>
              <a:rPr lang="en-IN" dirty="0" err="1" smtClean="0"/>
              <a:t>Blockchain</a:t>
            </a:r>
            <a:r>
              <a:rPr lang="en-IN" dirty="0" smtClean="0"/>
              <a:t> Technology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6" y="3897758"/>
            <a:ext cx="2401137" cy="2311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29" y="3872637"/>
            <a:ext cx="2586810" cy="2307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17" y="3872637"/>
            <a:ext cx="3392359" cy="21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CFC9CA-4FE6-4CED-A03F-42571BFA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5" y="1406179"/>
            <a:ext cx="11870349" cy="53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8FCD6-193D-40F5-9810-ACAAF087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Go-To-Market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F26D-0D93-4393-A884-14D1DEF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85A8-195B-4574-B1E7-E1E92B0E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48C48-BCF4-4173-AFE7-FAD97C82F3C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IN" dirty="0" err="1"/>
              <a:t>asdadsadf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CE2F1-EAE0-49A6-9E82-013F0D031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E89764-21CF-4197-BE34-8FAD28B243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48A22-A342-4B15-BB47-6C85FFF59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77B167-DA81-4B66-9154-D33E6DE3B8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141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Trebuchet MS</vt:lpstr>
      <vt:lpstr>Wingdings 3</vt:lpstr>
      <vt:lpstr>Ion</vt:lpstr>
      <vt:lpstr>SHIVOOG</vt:lpstr>
      <vt:lpstr>Problem</vt:lpstr>
      <vt:lpstr>Unique Value Proposition</vt:lpstr>
      <vt:lpstr>Underlying Magic</vt:lpstr>
      <vt:lpstr>Business Model</vt:lpstr>
      <vt:lpstr>PowerPoint Presentation</vt:lpstr>
      <vt:lpstr>Go-To-Market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SHIVOOG</dc:title>
  <dc:creator>Mukul Samant</dc:creator>
  <cp:lastModifiedBy>Dattaprasad Ekavade</cp:lastModifiedBy>
  <cp:revision>13</cp:revision>
  <dcterms:created xsi:type="dcterms:W3CDTF">2018-08-26T17:08:54Z</dcterms:created>
  <dcterms:modified xsi:type="dcterms:W3CDTF">2018-08-30T15:18:10Z</dcterms:modified>
</cp:coreProperties>
</file>