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ATOP20BOTTOMSEP23TOJUNE24/TOPBOTTOM20FROMTOTALCOST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4398B85-404E-4703-9E84-8DD96E44282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AA TOP 20/BOTTOM SEP 23 TO JUNE 24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C1DF61C-560C-4412-9E52-89043AC6FA4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7/21/2024 11:14:16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/BOTTOM 20 ITEMS APR" id="10" name="slide10">
            <a:extLst>
              <a:ext uri="{FF2B5EF4-FFF2-40B4-BE49-F238E27FC236}">
                <a16:creationId xmlns:a16="http://schemas.microsoft.com/office/drawing/2014/main" id="{8CCEB27A-3ED9-4E92-93D2-AE3F0025E11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388620"/>
            <a:ext cx="9631680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/BOTTOM 20 ITEMS MAY" id="11" name="slide11">
            <a:extLst>
              <a:ext uri="{FF2B5EF4-FFF2-40B4-BE49-F238E27FC236}">
                <a16:creationId xmlns:a16="http://schemas.microsoft.com/office/drawing/2014/main" id="{660DA11C-A0FA-4134-97D3-6BD7FF3A6C6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388620"/>
            <a:ext cx="9631680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/BOTTOM 20 ITEMS JUNE" id="12" name="slide12">
            <a:extLst>
              <a:ext uri="{FF2B5EF4-FFF2-40B4-BE49-F238E27FC236}">
                <a16:creationId xmlns:a16="http://schemas.microsoft.com/office/drawing/2014/main" id="{F26D15F6-5A33-4FB7-A1EF-4524733B3AF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388620"/>
            <a:ext cx="9631680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/BOTTOM 20 FROM TOTAL COST" id="2" name="slide2">
            <a:extLst>
              <a:ext uri="{FF2B5EF4-FFF2-40B4-BE49-F238E27FC236}">
                <a16:creationId xmlns:a16="http://schemas.microsoft.com/office/drawing/2014/main" id="{97E7CDEC-628A-4BE3-8D2D-E0F7EA1B24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940" y="0"/>
            <a:ext cx="7818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/BOTTOM 20 ITEMS SEP" id="3" name="slide3">
            <a:extLst>
              <a:ext uri="{FF2B5EF4-FFF2-40B4-BE49-F238E27FC236}">
                <a16:creationId xmlns:a16="http://schemas.microsoft.com/office/drawing/2014/main" id="{2B360E2D-D96D-46B4-83D4-F027043519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70" y="388620"/>
            <a:ext cx="9700260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/BOTTOM 20 ITEMS OCT" id="4" name="slide4">
            <a:extLst>
              <a:ext uri="{FF2B5EF4-FFF2-40B4-BE49-F238E27FC236}">
                <a16:creationId xmlns:a16="http://schemas.microsoft.com/office/drawing/2014/main" id="{E1432E0F-EA8D-4512-A34B-039312BD07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70" y="388620"/>
            <a:ext cx="9700260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/BOTTOM 20 ITEMS NOV" id="5" name="slide5">
            <a:extLst>
              <a:ext uri="{FF2B5EF4-FFF2-40B4-BE49-F238E27FC236}">
                <a16:creationId xmlns:a16="http://schemas.microsoft.com/office/drawing/2014/main" id="{5C4CCBDA-F57C-4ACB-B87F-99C9878F94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70" y="388620"/>
            <a:ext cx="9700260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/BOTTOM 20 ITEMS DEC" id="6" name="slide6">
            <a:extLst>
              <a:ext uri="{FF2B5EF4-FFF2-40B4-BE49-F238E27FC236}">
                <a16:creationId xmlns:a16="http://schemas.microsoft.com/office/drawing/2014/main" id="{AA9404E7-C863-4C22-8D74-12959CA0DD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388620"/>
            <a:ext cx="9631680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/BOTTOM 20 ITEMS JAN" id="7" name="slide7">
            <a:extLst>
              <a:ext uri="{FF2B5EF4-FFF2-40B4-BE49-F238E27FC236}">
                <a16:creationId xmlns:a16="http://schemas.microsoft.com/office/drawing/2014/main" id="{6116F638-C00D-4310-B1BC-3CD7E8BAF4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70" y="388620"/>
            <a:ext cx="9700260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/BOTTOM 20 ITEMS FEB" id="8" name="slide8">
            <a:extLst>
              <a:ext uri="{FF2B5EF4-FFF2-40B4-BE49-F238E27FC236}">
                <a16:creationId xmlns:a16="http://schemas.microsoft.com/office/drawing/2014/main" id="{1A1FE203-FA70-4AF2-A60B-14AAB5787FF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70" y="388620"/>
            <a:ext cx="9700260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/BOTTOM 20 ITEMS MARCH" id="9" name="slide9">
            <a:extLst>
              <a:ext uri="{FF2B5EF4-FFF2-40B4-BE49-F238E27FC236}">
                <a16:creationId xmlns:a16="http://schemas.microsoft.com/office/drawing/2014/main" id="{5F2900B5-459E-432B-9ABA-1EB81A0BC1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70" y="388620"/>
            <a:ext cx="9700260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2024-07-21T11:14:16Z</dcterms:created>
  <dcterms:modified xsi:type="dcterms:W3CDTF">2024-07-21T11:14:16Z</dcterms:modified>
</cp:coreProperties>
</file>