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50" r:id="rId1"/>
  </p:sldMasterIdLst>
  <p:notesMasterIdLst>
    <p:notesMasterId r:id="rId2"/>
  </p:notesMasterIdLst>
  <p:sldIdLst>
    <p:sldId id="312" r:id="rId3"/>
    <p:sldId id="313" r:id="rId4"/>
    <p:sldId id="314" r:id="rId5"/>
    <p:sldId id="315" r:id="rId6"/>
    <p:sldId id="316" r:id="rId7"/>
    <p:sldId id="317" r:id="rId8"/>
    <p:sldId id="318" r:id="rId9"/>
    <p:sldId id="319" r:id="rId10"/>
    <p:sldId id="320" r:id="rId11"/>
    <p:sldId id="321" r:id="rId12"/>
    <p:sldId id="323" r:id="rId13"/>
    <p:sldId id="32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6874849" cy="2225040"/>
          </a:xfrm>
          <a:prstGeom prst="rect"/>
          <a:noFill/>
        </p:spPr>
        <p:txBody>
          <a:bodyPr rtlCol="0" wrap="square">
            <a:spAutoFit/>
          </a:bodyPr>
          <a:p>
            <a:r>
              <a:rPr dirty="0" sz="2400" lang="en-US"/>
              <a:t>STUDENT NAME:</a:t>
            </a:r>
            <a:r>
              <a:rPr dirty="0" sz="2400" lang="en-GB"/>
              <a:t> </a:t>
            </a:r>
            <a:r>
              <a:rPr dirty="0" sz="2400" lang="en-US"/>
              <a:t>D</a:t>
            </a:r>
            <a:r>
              <a:rPr dirty="0" sz="2400" lang="en-US"/>
              <a:t>A</a:t>
            </a:r>
            <a:r>
              <a:rPr dirty="0" sz="2400" lang="en-US"/>
              <a:t>T</a:t>
            </a:r>
            <a:r>
              <a:rPr dirty="0" sz="2400" lang="en-US"/>
              <a:t>C</a:t>
            </a:r>
            <a:r>
              <a:rPr dirty="0" sz="2400" lang="en-US"/>
              <a:t>H</a:t>
            </a:r>
            <a:r>
              <a:rPr dirty="0" sz="2400" lang="en-US"/>
              <a:t>A</a:t>
            </a:r>
            <a:r>
              <a:rPr dirty="0" sz="2400" lang="en-US"/>
              <a:t>N</a:t>
            </a:r>
            <a:r>
              <a:rPr dirty="0" sz="2400" lang="en-US"/>
              <a:t>A</a:t>
            </a:r>
            <a:r>
              <a:rPr dirty="0" sz="2400" lang="en-US"/>
              <a:t> </a:t>
            </a:r>
            <a:r>
              <a:rPr dirty="0" sz="2400" lang="en-US"/>
              <a:t>M</a:t>
            </a:r>
            <a:r>
              <a:rPr dirty="0" sz="2400" lang="en-US"/>
              <a:t>O</a:t>
            </a:r>
            <a:r>
              <a:rPr dirty="0" sz="2400" lang="en-US"/>
              <a:t>O</a:t>
            </a:r>
            <a:r>
              <a:rPr dirty="0" sz="2400" lang="en-US"/>
              <a:t>R</a:t>
            </a:r>
            <a:r>
              <a:rPr dirty="0" sz="2400" lang="en-US"/>
              <a:t>THY</a:t>
            </a:r>
            <a:r>
              <a:rPr dirty="0" sz="2400" lang="en-US"/>
              <a:t>.</a:t>
            </a:r>
            <a:r>
              <a:rPr dirty="0" sz="2400" lang="en-US"/>
              <a:t> </a:t>
            </a:r>
            <a:r>
              <a:rPr dirty="0" sz="2400" lang="en-US"/>
              <a:t>R</a:t>
            </a:r>
            <a:endParaRPr altLang="en-US" lang="zh-CN"/>
          </a:p>
          <a:p>
            <a:r>
              <a:rPr dirty="0" sz="2400" lang="en-US"/>
              <a:t>REGISTER NO:</a:t>
            </a:r>
            <a:r>
              <a:rPr dirty="0" sz="2400" lang="en-GB"/>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2</a:t>
            </a:r>
            <a:r>
              <a:rPr dirty="0" sz="2400" lang="en-US"/>
              <a:t>8</a:t>
            </a:r>
            <a:r>
              <a:rPr dirty="0" sz="2400" lang="en-US"/>
              <a:t>8</a:t>
            </a:r>
            <a:r>
              <a:rPr dirty="0" sz="2400" lang="en-US"/>
              <a:t> </a:t>
            </a:r>
            <a:r>
              <a:rPr dirty="0" sz="2400" lang="en-US"/>
              <a:t>/</a:t>
            </a:r>
            <a:r>
              <a:rPr dirty="0" sz="2400" lang="en-US"/>
              <a:t>A866E4E9486B382A21545E035FFB3FB7</a:t>
            </a:r>
            <a:r>
              <a:rPr dirty="0" sz="2400" lang="en-US"/>
              <a:t>DEPARTMENT:</a:t>
            </a:r>
            <a:r>
              <a:rPr dirty="0" sz="2400" lang="en-GB"/>
              <a:t> B.COM CO</a:t>
            </a:r>
            <a:r>
              <a:rPr dirty="0" sz="2400" lang="en-US"/>
              <a:t>M</a:t>
            </a:r>
            <a:r>
              <a:rPr dirty="0" sz="2400" lang="en-US"/>
              <a:t>M</a:t>
            </a:r>
            <a:r>
              <a:rPr dirty="0" sz="2400" lang="en-US"/>
              <a:t>E</a:t>
            </a:r>
            <a:r>
              <a:rPr dirty="0" sz="2400" lang="en-US"/>
              <a:t>R</a:t>
            </a:r>
            <a:r>
              <a:rPr dirty="0" sz="2400" lang="en-US"/>
              <a:t>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85738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267199"/>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622799"/>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27109" y="3061493"/>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84283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133600"/>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755332" y="1425035"/>
            <a:ext cx="10972800" cy="4343400"/>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1257300"/>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2024-09-02T10:27:15Z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5713f13e646b446fb8d0fdeb60a6dbb6</vt:lpwstr>
  </property>
</Properties>
</file>