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4:21:0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1262 24575,'9'-1'0,"0"0"0,-1-1 0,1 1 0,16-7 0,25-4 0,-17 8 0,-1-1 0,0-1 0,58-20 0,-27 8 0,-48 15 0,1-1 0,0-1 0,24-11 0,-16 5 0,0 2 0,0 1 0,39-7 0,-49 11 0,154-23 0,-113 14 0,-29 6 0,1 0 0,50-4 0,-57 9 0,-1-1 0,1-1 0,-1-1 0,24-9 0,-22 7 0,1 1 0,40-7 0,18-1 0,-54 8 0,0 2 0,35-3 0,330 8 0,-373 1 0,0 0 0,0 1 0,-1 0 0,1 2 0,25 9 0,-25-7 0,1-1 0,0-1 0,1-1 0,23 2 0,309-4 0,-173-4 0,2556 2 0,-2718-1 0,0-1 0,-1 0 0,24-7 0,-20 4 0,38-4 0,-41 7 0,-1-1 0,0 0 0,0-1 0,0-1 0,18-8 0,1 0 0,-5 3 0,1 2 0,0 1 0,51-4 0,96 5 0,-160 5 0,0-1 0,-1 0 0,1-2 0,-1 0 0,27-10 0,-25 7 0,0 1 0,1 1 0,0 1 0,21-2 0,-6 5 0,0-2 0,45-10 0,20-2 0,-4 1 0,-49 3 0,-15 2 0,0 3 0,1 0 0,35-1 0,-44 5 0,1-1 0,23-5 0,-23 2 0,48-2 0,11 9 0,-57 1 0,-1-1 0,1-2 0,-1 0 0,1-2 0,25-6 0,-21 2 0,-1 2 0,1 2 0,0 0 0,60 5 0,40-4 0,-119 0 0,0 0 0,0-1 0,0-1 0,0 0 0,17-8 0,-18 6 0,1 1 0,0 1 0,0 0 0,22-4 0,42-6 0,-49 8 0,0 2 0,36-2 0,-24 3 0,44-8 0,-46 5 0,55-2 0,-37 7 0,114 4 0,-151 0 0,1 0 0,-1 2 0,0 1 0,0 0 0,24 12 0,-23-9 0,0-1 0,0-1 0,1-1 0,21 4 0,27 3 0,-40-7 0,2-1 0,39 2 0,-44-5 0,-1 0 0,26 7 0,-26-3 0,49 2 0,274-7 0,-163-2 0,-154-2 0,0-1 0,0-1 0,0-2 0,46-16 0,-45 13 0,41-16 0,18-5 0,62-18 0,-90 36 0,-52 12 0,0 0 0,0-1 0,0 0 0,-1-1 0,1 0 0,0-1 0,-1 0 0,0 0 0,0-1 0,0 0 0,9-8 0,-7 6 0,2 0 0,-1 1 0,1 0 0,0 0 0,0 2 0,0-1 0,1 2 0,17-3 0,-16 3 0,126-24 0,-124 24 0,1 1 0,20 0 0,-28 2 0,0 0 0,1-1 0,-1 0 0,0 0 0,0-1 0,0-1 0,0 0 0,0 0 0,16-8 0,-11 4 0,-1 0 0,1 1 0,0 1 0,0 1 0,0 0 0,1 1 0,21-2 0,21-5 0,110-18 0,-13-10 0,-122 30 0,-1-2 0,0-1 0,35-17 0,-56 23 0,11-3 0,0 1 0,41-8 0,19-5 0,-48 11 0,1 2 0,-1 1 0,1 2 0,0 2 0,1 1 0,38 3 0,90-4 0,-150 0 0,1-1 0,-1-1 0,0 0 0,24-10 0,-25 8 0,-1 1 0,2 1 0,-1 0 0,0 0 0,22-1 0,28 4 0,-44 2 0,0-1 0,0-1 0,0-1 0,27-6 0,-1 0 0,0 1 0,0 3 0,0 1 0,77 6 0,-22 0 0,459-3 0,-541 1 0,0 1 0,0 1 0,0 1 0,0 0 0,23 10 0,-22-8 0,0 0 0,0-1 0,1-1 0,22 2 0,329-4 0,-183-4 0,-161 2 0,-12-1 0,0 0 0,-1 1 0,1 1 0,-1 0 0,1 1 0,-1 1 0,1 0 0,-1 1 0,25 11 0,-27-9 0,0-1 0,1 0 0,0-1 0,0 0 0,0-1 0,1-1 0,21 2 0,100-5 0,-62-1 0,-48 3 0,-1 2 0,1 1 0,-1 0 0,0 2 0,0 1 0,36 15 0,-13-5 0,-26-10 0,0-2 0,31 3 0,-31-5 0,-1 1 0,39 11 0,-29-4 0,4 1 0,53 27 0,-70-28 0,1-2 0,0 0 0,1-1 0,38 10 0,-46-14 0,1-1 0,-1 2 0,19 9 0,-20-9 0,-1-1 0,0 0 0,1 0 0,0-1 0,18 4 0,-16-5 0,0 0 0,-1 1 0,1 1 0,-1-1 0,0 2 0,0-1 0,13 9 0,17 7 0,0-2 0,60 16 0,-53-18 0,-27-11 0,0 0 0,1-2 0,0 0 0,-1-1 0,38-2 0,24 1 0,-71 1 0,0 0 0,0 1 0,0 1 0,-1-1 0,19 10 0,-18-8 0,0 0 0,0-1 0,1 0 0,19 3 0,46 8 0,-52-9 0,-1-2 0,39 3 0,-27-4 0,-1 1 0,0 3 0,52 14 0,-51-11 0,-1-4 0,1-1 0,0-2 0,1-2 0,52-4 0,-3 1 0,1141 2 0,-1204-2 0,-1-1 0,43-9 0,-12 1 0,-36 7 0,0-1 0,34-14 0,-39 13 0,1 1 0,0 0 0,0 1 0,1 0 0,22-2 0,54-7 0,-64 8 0,51-4 0,-48 8 0,1-1 0,59-12 0,-46 8 0,-1 1 0,2 2 0,82 5 0,-34 0 0,1330-2 0,-1407-1 0,0-1 0,0 0 0,0-1 0,-1-1 0,1 0 0,-1-2 0,0 1 0,0-2 0,-1 0 0,21-14 0,-15 12 0,0 0 0,1 1 0,-1 0 0,2 2 0,28-5 0,-22 5 0,-1-1 0,42-16 0,-50 16 0,0 1 0,0 1 0,32-5 0,-1 1 0,-31 4 0,0-2 0,25-11 0,-29 11 0,-1 1 0,1 1 0,0 0 0,31-6 0,-20 7 0,-1-1 0,39-14 0,-42 11 0,0 2 0,1 0 0,44-4 0,-41 7 0,-1-1 0,1-1 0,31-11 0,-34 9 0,1 1 0,-1 0 0,1 2 0,27-1 0,359 5 0,-177 1 0,-210 1 0,1 0 0,42 11 0,-12-2 0,-37-7 0,0 1 0,0 0 0,21 11 0,12 4 0,179 66 0,-173-67 0,79 20 0,-128-36 0,0-1 0,0 1 0,-1 0 0,1 0 0,-1 1 0,11 8 0,17 8 0,-18-12 0,1-1 0,0-1 0,1 0 0,18 3 0,-14-4 0,38 16 0,-46-15 0,1-1 0,1 0 0,-1-1 0,1 0 0,21 1 0,109 13 0,-70-7 0,-8 1 0,-45-7 0,0-1 0,31 2 0,-19-4 0,47 10 0,21 2 0,-90-13 0,0-1 0,0 0 0,0-1 0,0-1 0,0 0 0,13-5 0,11-3 0,-10 3 0,-1-2 0,0 0 0,25-14 0,-45 20 0,3-3 0,1 1 0,-1 0 0,1 0 0,0 1 0,1 0 0,-1 1 0,1 0 0,-1 1 0,17-2 0,49 4 0,-56 1 0,0-1 0,1 0 0,-1-2 0,36-7 0,-7-5 0,-26 6 0,1 1 0,0 2 0,1 0 0,36-2 0,-35 7 0,19-2 0,60 7 0,-92-3 0,-1 0 0,1 0 0,-1 1 0,0 1 0,0 0 0,0 0 0,-1 1 0,1 1 0,16 11 0,-18-11 0,0 0 0,1-1 0,-1 0 0,1-1 0,21 6 0,27 11 0,-40-11 0,1-1 0,0 0 0,0-2 0,1 0 0,0-1 0,0-1 0,0-1 0,30 1 0,257-7 0,-303 2 0,1 0 0,-1 0 0,1-1 0,-1 0 0,0 0 0,1 0 0,-1-1 0,0 0 0,0 0 0,0 0 0,0 0 0,0-1 0,-1 0 0,8-5 0,3-1 0,0 1 0,0 0 0,0 1 0,27-7 0,13-6 0,-20 6 0,-22 9 0,0 0 0,0-1 0,0 0 0,15-11 0,88-62 0,-55 40 0,-44 29 0,-1 0 0,21-17 0,22-34 0,-44 44 0,1 0 0,1 1 0,20-15 0,-22 22 0,1 1 0,0 0 0,27-9 0,2 0 0,9 1 0,-44 14 0,-1 0 0,0-1 0,1 0 0,-1 0 0,-1-1 0,10-5 0,-5 2 0,1 1 0,-1 0 0,1 1 0,1 1 0,-1 0 0,28-4 0,-21 4 0,1 0 0,26-11 0,-5 1 0,51-11 0,-79 22 0,23-4 0,1 3 0,0 1 0,0 2 0,45 4 0,2-1 0,919-2 0,-987 1 0,-1 1 0,1 1 0,19 5 0,-16-3 0,36 3 0,-24-4 0,40 9 0,-12-1 0,-43-8 0,0 1 0,34 13 0,-38-12 0,0-1 0,0 0 0,1-1 0,0-1 0,20 3 0,-25-6-114,0 0 1,0 1-1,0 1 0,0 0 0,0 0 1,-1 1-1,1 0 0,-1 1 0,0 0 1,0 0-1,10 7 0,-9-3-6712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113-F3ED-814A-193F-C3063B79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6BCC-5340-E4DA-ED7B-B4B1A60A8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501B-6333-8438-651C-1065AA0A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8CDB-E766-2902-5891-214CCCB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6D4C0-D571-2382-40BD-DC24AC91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7069-85C3-7176-7D40-A601F469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EAEB5-72FA-5FBD-0BDE-E58941EA6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9387-A58B-3AA1-13C5-F2DF4F4D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95C5-9C91-703B-8318-BDA39EE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39F3-2E6F-99AA-0D4B-4D3D000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0E012-3C05-F40A-F156-BCB637F03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A717-9451-9BAE-F627-FF603903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A79D-83E9-22F2-803F-5FEC6C74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2DBB-9873-EB7D-D1F0-D5298546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BF0D-87E3-5BE1-615B-E759004D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6628-2D29-E14A-2B81-F8978105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CF9E-317E-9B6F-A380-6CB258BE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0FA2-9E55-3930-F2C0-589CFD1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C0F1-322C-6FA6-10D9-14F7272F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FA5E-C2F1-43BB-26D8-7EA3B1F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C4C1-73D4-9F8B-1442-54961300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679AD-F350-4C89-42C4-6BB58DE0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CC14-F0BF-CD80-CBD8-D4B1300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3617-8B2A-DF93-6726-F3689EBA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BE82-6DA3-F0A4-0A83-FB716B1C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6C-FA8B-707C-7644-7A04150C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D132-D3F9-53A9-65A1-EF97510F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1164-68D2-03CE-EDA2-B804877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ADB4-8B82-6D9E-A7DD-1C57E41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C9E01-D000-C633-EDC5-B9FCA56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6BAE-3731-BBE8-6AB6-1A8F985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D233-8AFC-AA16-16C4-C425AC8C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DD73E-C730-9683-CF41-19C1756F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3F80C-211E-E34C-E09A-00F089107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DB0D-0B11-B703-6F4B-7C91FA510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8DADB-2A06-ED97-9CB7-45BB58924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F5191-98AB-2E9E-0F77-F5404ECD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1566A-B545-05BB-9355-9A77727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B2057-122F-E430-0BAC-D8A25594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FF6A-CB4F-A761-9D50-77853AA7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E3887-DC36-DD34-DEB0-D65E81CC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44DD4-FAE9-EA36-3F0D-234F346E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D5CB-1EA8-2341-833F-D663E5B7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F0B1F-A46E-41A9-3E38-799149B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36ED9-C987-C45F-76E6-05079D90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7283-B59D-CBAD-E02E-5F66D847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8414-B9BF-BAD7-B58A-3E99A02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5247-4DD9-C1AD-4D06-AB509606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B57E-E048-0300-EABF-01E11BA4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45F1-2176-BB8A-62EF-A1539780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1B4C-125D-CB6C-884E-1275F271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4765F-7F85-E58B-62E3-568C49F2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7F6C-0A0C-D3C4-E9E1-AE4C8C6D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7FCD3-3A8F-6F73-1101-0D9EE6D7C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035E0-A172-4F77-4634-373B4AB4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4EC5-7560-967C-CE1B-AB5A4267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D463-5FBC-18B7-8049-9A2F2B71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D4DF6-4A79-A5E8-659B-5BE1CCD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144A8-05C0-3855-CFFF-9EE52E69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7287-DC4C-A103-2290-DE5AF66D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8EE7-C0E5-3027-3DB6-EE64BA7F5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D934-ECDD-4822-8F82-755313BC63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8FDB-9102-0870-BBA3-05E61D52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0575-F811-4AAF-36B2-38186F48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31D1-8684-425B-86F4-529942F3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3F41FD-62C3-E260-1B12-B8F9E9C06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077" y="841248"/>
                <a:ext cx="4377116" cy="134929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Data:</a:t>
                </a:r>
              </a:p>
              <a:p>
                <a:pPr lvl="1"/>
                <a:r>
                  <a:rPr lang="en-US" sz="1400" dirty="0"/>
                  <a:t>Sample rate: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Record length: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38.4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Noise voltage: max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3F41FD-62C3-E260-1B12-B8F9E9C0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" y="841248"/>
                <a:ext cx="4377116" cy="1349294"/>
              </a:xfrm>
              <a:prstGeom prst="rect">
                <a:avLst/>
              </a:prstGeom>
              <a:blipFill>
                <a:blip r:embed="rId2"/>
                <a:stretch>
                  <a:fillRect l="-975" t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C56EC26-E3C8-FEF7-7C47-EFE6E2F8ED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077" y="2190542"/>
                <a:ext cx="4377116" cy="134929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Data:</a:t>
                </a:r>
              </a:p>
              <a:p>
                <a:pPr lvl="1"/>
                <a:r>
                  <a:rPr lang="en-US" sz="1400" dirty="0"/>
                  <a:t>Sample rate: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Record length: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38.4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Noise voltage: max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C56EC26-E3C8-FEF7-7C47-EFE6E2F8E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" y="2190542"/>
                <a:ext cx="4377116" cy="1349294"/>
              </a:xfrm>
              <a:prstGeom prst="rect">
                <a:avLst/>
              </a:prstGeom>
              <a:blipFill>
                <a:blip r:embed="rId3"/>
                <a:stretch>
                  <a:fillRect l="-975"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96A88-DEE1-CA4A-81BA-341D17FF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91"/>
            <a:ext cx="12192000" cy="63859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53EFAC-099D-778C-E151-73AC6499FFC9}"/>
                  </a:ext>
                </a:extLst>
              </p14:cNvPr>
              <p14:cNvContentPartPr/>
              <p14:nvPr/>
            </p14:nvContentPartPr>
            <p14:xfrm>
              <a:off x="562648" y="1545436"/>
              <a:ext cx="10710360" cy="45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53EFAC-099D-778C-E151-73AC6499F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008" y="1536796"/>
                <a:ext cx="1072800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DF6D656-5F2B-0113-7D09-6AECB4DEC19D}"/>
              </a:ext>
            </a:extLst>
          </p:cNvPr>
          <p:cNvSpPr/>
          <p:nvPr/>
        </p:nvSpPr>
        <p:spPr>
          <a:xfrm>
            <a:off x="723481" y="3687745"/>
            <a:ext cx="261257" cy="2602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CC8D7-5A4B-ECC6-1F2E-E58EFFB6B549}"/>
              </a:ext>
            </a:extLst>
          </p:cNvPr>
          <p:cNvSpPr txBox="1"/>
          <p:nvPr/>
        </p:nvSpPr>
        <p:spPr>
          <a:xfrm>
            <a:off x="1004834" y="3840615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50DB1-CF59-06EA-C166-156C3AAFC0E6}"/>
              </a:ext>
            </a:extLst>
          </p:cNvPr>
          <p:cNvSpPr/>
          <p:nvPr/>
        </p:nvSpPr>
        <p:spPr>
          <a:xfrm>
            <a:off x="3818374" y="5747657"/>
            <a:ext cx="341644" cy="3416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6B906-CBB2-C59D-E2EE-640142F88914}"/>
              </a:ext>
            </a:extLst>
          </p:cNvPr>
          <p:cNvSpPr txBox="1"/>
          <p:nvPr/>
        </p:nvSpPr>
        <p:spPr>
          <a:xfrm>
            <a:off x="3622431" y="5312564"/>
            <a:ext cx="73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50Hz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34FB2-7472-E872-6E1E-780AD0366E55}"/>
              </a:ext>
            </a:extLst>
          </p:cNvPr>
          <p:cNvSpPr/>
          <p:nvPr/>
        </p:nvSpPr>
        <p:spPr>
          <a:xfrm>
            <a:off x="6993653" y="5681896"/>
            <a:ext cx="4752870" cy="45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4F89F-DB20-ACE6-C503-00684E8522DE}"/>
              </a:ext>
            </a:extLst>
          </p:cNvPr>
          <p:cNvSpPr txBox="1"/>
          <p:nvPr/>
        </p:nvSpPr>
        <p:spPr>
          <a:xfrm>
            <a:off x="7836042" y="5223837"/>
            <a:ext cx="24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frequency </a:t>
            </a:r>
          </a:p>
        </p:txBody>
      </p:sp>
    </p:spTree>
    <p:extLst>
      <p:ext uri="{BB962C8B-B14F-4D97-AF65-F5344CB8AC3E}">
        <p14:creationId xmlns:p14="http://schemas.microsoft.com/office/powerpoint/2010/main" val="44649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6B50B-595A-BC93-9199-3033415AEE22}"/>
                  </a:ext>
                </a:extLst>
              </p:cNvPr>
              <p:cNvSpPr txBox="1"/>
              <p:nvPr/>
            </p:nvSpPr>
            <p:spPr>
              <a:xfrm>
                <a:off x="532562" y="422030"/>
                <a:ext cx="6370656" cy="401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SNR (signal to noise ratio):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Signal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gì</a:t>
                </a:r>
                <a:r>
                  <a:rPr lang="en-US" sz="2400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&gt;=0.1mV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Noise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gì</a:t>
                </a:r>
                <a:r>
                  <a:rPr lang="en-US" sz="2400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Biên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: &lt;=10uV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Những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10uV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Thành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lọc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phải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dưới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mức</a:t>
                </a:r>
                <a:r>
                  <a:rPr lang="en-US" sz="2400" dirty="0"/>
                  <a:t> 10uV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SNR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𝑠𝑖𝑔𝑛𝑎𝑙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𝑛𝑜𝑖𝑠𝑒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𝑢𝑉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6B50B-595A-BC93-9199-3033415A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" y="422030"/>
                <a:ext cx="6370656" cy="4014432"/>
              </a:xfrm>
              <a:prstGeom prst="rect">
                <a:avLst/>
              </a:prstGeom>
              <a:blipFill>
                <a:blip r:embed="rId2"/>
                <a:stretch>
                  <a:fillRect l="-1435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Electrocardiography - Wikipedia">
            <a:extLst>
              <a:ext uri="{FF2B5EF4-FFF2-40B4-BE49-F238E27FC236}">
                <a16:creationId xmlns:a16="http://schemas.microsoft.com/office/drawing/2014/main" id="{57940942-CE49-AF07-A349-53D7EB3E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8" y="286328"/>
            <a:ext cx="5159898" cy="51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9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870E5-9FF1-3B6F-EF12-3E670592C8D9}"/>
                  </a:ext>
                </a:extLst>
              </p:cNvPr>
              <p:cNvSpPr txBox="1"/>
              <p:nvPr/>
            </p:nvSpPr>
            <p:spPr>
              <a:xfrm>
                <a:off x="612284" y="705170"/>
                <a:ext cx="6672771" cy="151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Transfer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Lato" panose="020F0502020204030203" pitchFamily="34" charset="0"/>
                  </a:rPr>
                  <a:t>Matlab</a:t>
                </a:r>
                <a:r>
                  <a:rPr lang="en-US" dirty="0">
                    <a:latin typeface="Lato" panose="020F0502020204030203" pitchFamily="34" charset="0"/>
                  </a:rPr>
                  <a:t> code: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870E5-9FF1-3B6F-EF12-3E670592C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" y="705170"/>
                <a:ext cx="6672771" cy="1517788"/>
              </a:xfrm>
              <a:prstGeom prst="rect">
                <a:avLst/>
              </a:prstGeom>
              <a:blipFill>
                <a:blip r:embed="rId2"/>
                <a:stretch>
                  <a:fillRect l="-548" t="-2410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89128-C323-E89E-588D-57C57F5F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60" y="2339724"/>
            <a:ext cx="4944454" cy="18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3E1CA-94EB-830A-F1AE-D35542D888A8}"/>
                  </a:ext>
                </a:extLst>
              </p:cNvPr>
              <p:cNvSpPr txBox="1"/>
              <p:nvPr/>
            </p:nvSpPr>
            <p:spPr>
              <a:xfrm>
                <a:off x="150725" y="522514"/>
                <a:ext cx="5727560" cy="250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Window technique: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Quan </a:t>
                </a:r>
                <a:r>
                  <a:rPr lang="en-US" sz="2400" dirty="0" err="1"/>
                  <a:t>sát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những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dưới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cutoff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Tần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cutoff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Độ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ử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ổ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Baseline: </a:t>
                </a:r>
                <a:r>
                  <a:rPr lang="en-US" sz="2400" dirty="0" err="1"/>
                  <a:t>tần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0-0.5Hz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cửa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sổ</a:t>
                </a:r>
                <a:r>
                  <a:rPr lang="en-US" sz="2400" dirty="0"/>
                  <a:t>: 1000/0.5=2000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3E1CA-94EB-830A-F1AE-D35542D8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522514"/>
                <a:ext cx="5727560" cy="2502416"/>
              </a:xfrm>
              <a:prstGeom prst="rect">
                <a:avLst/>
              </a:prstGeom>
              <a:blipFill>
                <a:blip r:embed="rId2"/>
                <a:stretch>
                  <a:fillRect l="-1704" t="-1951" b="-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71DCE9-0B3E-E9B0-C0E0-17BB2970D2C6}"/>
                  </a:ext>
                </a:extLst>
              </p:cNvPr>
              <p:cNvSpPr txBox="1"/>
              <p:nvPr/>
            </p:nvSpPr>
            <p:spPr>
              <a:xfrm>
                <a:off x="150725" y="3441560"/>
                <a:ext cx="7164475" cy="281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Thông </a:t>
                </a:r>
                <a:r>
                  <a:rPr lang="en-US" sz="2400" b="1" dirty="0" err="1"/>
                  <a:t>số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bộ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lọc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dirty="0" err="1"/>
                  <a:t>Bộ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lọc</a:t>
                </a:r>
                <a:r>
                  <a:rPr lang="en-US" sz="2400" dirty="0"/>
                  <a:t> Butterworth: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tự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 err="1"/>
                  <a:t>Tần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stop: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𝐺𝑎𝑖𝑛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tự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Low pass: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High pass: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71DCE9-0B3E-E9B0-C0E0-17BB2970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3441560"/>
                <a:ext cx="7164475" cy="2810449"/>
              </a:xfrm>
              <a:prstGeom prst="rect">
                <a:avLst/>
              </a:prstGeom>
              <a:blipFill>
                <a:blip r:embed="rId3"/>
                <a:stretch>
                  <a:fillRect l="-136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D64D5D-8E8B-6022-EC6D-ADCF6CAE32A4}"/>
                  </a:ext>
                </a:extLst>
              </p:cNvPr>
              <p:cNvSpPr txBox="1"/>
              <p:nvPr/>
            </p:nvSpPr>
            <p:spPr>
              <a:xfrm>
                <a:off x="7516167" y="522514"/>
                <a:ext cx="3436536" cy="178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𝑢𝑉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D64D5D-8E8B-6022-EC6D-ADCF6CAE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167" y="522514"/>
                <a:ext cx="3436536" cy="1787156"/>
              </a:xfrm>
              <a:prstGeom prst="rect">
                <a:avLst/>
              </a:prstGeom>
              <a:blipFill>
                <a:blip r:embed="rId4"/>
                <a:stretch>
                  <a:fillRect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949FA-59B6-96A2-5492-55BBB4DAAFA1}"/>
                  </a:ext>
                </a:extLst>
              </p:cNvPr>
              <p:cNvSpPr txBox="1"/>
              <p:nvPr/>
            </p:nvSpPr>
            <p:spPr>
              <a:xfrm>
                <a:off x="7516166" y="3315106"/>
                <a:ext cx="4675833" cy="2470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High pass: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𝑠𝑡𝑜𝑝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949FA-59B6-96A2-5492-55BBB4DAA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166" y="3315106"/>
                <a:ext cx="4675833" cy="2470035"/>
              </a:xfrm>
              <a:prstGeom prst="rect">
                <a:avLst/>
              </a:prstGeom>
              <a:blipFill>
                <a:blip r:embed="rId5"/>
                <a:stretch>
                  <a:fillRect l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6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3E1CA-94EB-830A-F1AE-D35542D888A8}"/>
                  </a:ext>
                </a:extLst>
              </p:cNvPr>
              <p:cNvSpPr txBox="1"/>
              <p:nvPr/>
            </p:nvSpPr>
            <p:spPr>
              <a:xfrm>
                <a:off x="150725" y="522514"/>
                <a:ext cx="5727560" cy="467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Notch filter: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0.003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High-frequency components:</a:t>
                </a:r>
              </a:p>
              <a:p>
                <a:r>
                  <a:rPr lang="en-US" sz="2400" b="1" dirty="0"/>
                  <a:t>Low pass: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Butterworth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Window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Ex: Window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Dải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: 0-100Hz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cửa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sổ</a:t>
                </a:r>
                <a:r>
                  <a:rPr lang="en-US" sz="2400" dirty="0"/>
                  <a:t> = Fs/100Hz=10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3E1CA-94EB-830A-F1AE-D35542D8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522514"/>
                <a:ext cx="5727560" cy="4679807"/>
              </a:xfrm>
              <a:prstGeom prst="rect">
                <a:avLst/>
              </a:prstGeom>
              <a:blipFill>
                <a:blip r:embed="rId2"/>
                <a:stretch>
                  <a:fillRect l="-1704" t="-1043" b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3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Do</dc:creator>
  <cp:lastModifiedBy>Dat Do</cp:lastModifiedBy>
  <cp:revision>1</cp:revision>
  <dcterms:created xsi:type="dcterms:W3CDTF">2023-07-07T14:18:43Z</dcterms:created>
  <dcterms:modified xsi:type="dcterms:W3CDTF">2023-07-07T15:43:04Z</dcterms:modified>
</cp:coreProperties>
</file>