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4" r:id="rId2"/>
    <p:sldId id="257" r:id="rId3"/>
    <p:sldId id="258" r:id="rId4"/>
    <p:sldId id="259" r:id="rId5"/>
    <p:sldId id="263" r:id="rId6"/>
    <p:sldId id="260" r:id="rId7"/>
    <p:sldId id="261" r:id="rId8"/>
    <p:sldId id="266" r:id="rId9"/>
    <p:sldId id="267" r:id="rId10"/>
    <p:sldId id="268" r:id="rId11"/>
    <p:sldId id="270" r:id="rId12"/>
    <p:sldId id="265" r:id="rId13"/>
    <p:sldId id="262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9573" y="242686"/>
            <a:ext cx="9182428" cy="1186182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Sư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b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</a:t>
            </a:r>
            <a:endParaRPr lang="en-US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738" y="3028488"/>
            <a:ext cx="118136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rgbClr val="C00000"/>
                </a:solidFill>
                <a:latin typeface="Britannic Bold" panose="020B0903060703020204" pitchFamily="34" charset="0"/>
              </a:rPr>
              <a:t>Tìm</a:t>
            </a:r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Britannic Bold" panose="020B0903060703020204" pitchFamily="34" charset="0"/>
              </a:rPr>
              <a:t>hiểu</a:t>
            </a:r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 </a:t>
            </a:r>
            <a:r>
              <a:rPr lang="en-US" sz="3600" dirty="0" err="1" smtClean="0">
                <a:solidFill>
                  <a:srgbClr val="C00000"/>
                </a:solidFill>
                <a:latin typeface="Britannic Bold" panose="020B0903060703020204" pitchFamily="34" charset="0"/>
              </a:rPr>
              <a:t>về</a:t>
            </a:r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 Apache </a:t>
            </a:r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Hadoop </a:t>
            </a:r>
            <a:r>
              <a:rPr lang="en-US" sz="3600" dirty="0" err="1" smtClean="0">
                <a:solidFill>
                  <a:srgbClr val="C00000"/>
                </a:solidFill>
                <a:latin typeface="Britannic Bold" panose="020B0903060703020204" pitchFamily="34" charset="0"/>
              </a:rPr>
              <a:t>và</a:t>
            </a:r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Britannic Bold" panose="020B0903060703020204" pitchFamily="34" charset="0"/>
              </a:rPr>
              <a:t>xây</a:t>
            </a:r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Britannic Bold" panose="020B0903060703020204" pitchFamily="34" charset="0"/>
              </a:rPr>
              <a:t>dựng</a:t>
            </a:r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Britannic Bold" panose="020B0903060703020204" pitchFamily="34" charset="0"/>
              </a:rPr>
              <a:t>ứng</a:t>
            </a:r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Britannic Bold" panose="020B0903060703020204" pitchFamily="34" charset="0"/>
              </a:rPr>
              <a:t>dụng</a:t>
            </a:r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 demo</a:t>
            </a:r>
          </a:p>
          <a:p>
            <a:pPr algn="ctr"/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9573" y="4504601"/>
            <a:ext cx="65194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			</a:t>
            </a:r>
          </a:p>
          <a:p>
            <a:r>
              <a:rPr lang="en-US" sz="28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800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sz="2000" i="1" dirty="0" smtClean="0">
              <a:solidFill>
                <a:srgbClr val="C00000"/>
              </a:solidFill>
            </a:endParaRPr>
          </a:p>
          <a:p>
            <a:r>
              <a:rPr lang="en-US" sz="2000" i="1" dirty="0">
                <a:solidFill>
                  <a:srgbClr val="C00000"/>
                </a:solidFill>
              </a:rPr>
              <a:t>	</a:t>
            </a:r>
            <a:r>
              <a:rPr lang="en-US" sz="2000" i="1" dirty="0" smtClean="0">
                <a:solidFill>
                  <a:srgbClr val="C00000"/>
                </a:solidFill>
              </a:rPr>
              <a:t>			</a:t>
            </a:r>
            <a:r>
              <a:rPr lang="en-US" sz="20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20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Triều</a:t>
            </a:r>
            <a:r>
              <a:rPr lang="en-US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18133058</a:t>
            </a:r>
            <a:endParaRPr lang="en-US" sz="2000" i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Phan </a:t>
            </a:r>
            <a:r>
              <a:rPr lang="en-US" sz="2000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0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18133006</a:t>
            </a:r>
            <a:endParaRPr lang="en-US" sz="2000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97" y="26480"/>
            <a:ext cx="1895475" cy="224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3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71600" y="80010"/>
            <a:ext cx="45605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2. </a:t>
            </a:r>
            <a:r>
              <a:rPr lang="en-US" sz="3200" dirty="0" err="1" smtClean="0">
                <a:solidFill>
                  <a:srgbClr val="FF0000"/>
                </a:solidFill>
              </a:rPr>
              <a:t>Ứng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dụng</a:t>
            </a:r>
            <a:r>
              <a:rPr lang="en-US" sz="3200" dirty="0" smtClean="0">
                <a:solidFill>
                  <a:srgbClr val="FF0000"/>
                </a:solidFill>
              </a:rPr>
              <a:t> demo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5</a:t>
            </a:r>
            <a:r>
              <a:rPr lang="en-US" sz="3200" dirty="0" smtClean="0">
                <a:solidFill>
                  <a:srgbClr val="FF0000"/>
                </a:solidFill>
              </a:rPr>
              <a:t>. Class Runner </a:t>
            </a:r>
          </a:p>
        </p:txBody>
      </p:sp>
      <p:pic>
        <p:nvPicPr>
          <p:cNvPr id="307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69541"/>
            <a:ext cx="9698356" cy="568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048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71600" y="80010"/>
            <a:ext cx="5680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2. </a:t>
            </a:r>
            <a:r>
              <a:rPr lang="en-US" sz="3200" dirty="0" err="1" smtClean="0">
                <a:solidFill>
                  <a:srgbClr val="FF0000"/>
                </a:solidFill>
              </a:rPr>
              <a:t>Ứng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dụng</a:t>
            </a:r>
            <a:r>
              <a:rPr lang="en-US" sz="3200" dirty="0" smtClean="0">
                <a:solidFill>
                  <a:srgbClr val="FF0000"/>
                </a:solidFill>
              </a:rPr>
              <a:t> demo</a:t>
            </a:r>
          </a:p>
          <a:p>
            <a:pPr lvl="1"/>
            <a:r>
              <a:rPr lang="en-US" sz="3200" dirty="0" smtClean="0">
                <a:solidFill>
                  <a:srgbClr val="FF0000"/>
                </a:solidFill>
              </a:rPr>
              <a:t>7. Export project sang file jar </a:t>
            </a:r>
          </a:p>
        </p:txBody>
      </p:sp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" y="4188144"/>
            <a:ext cx="11590020" cy="1875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914900" y="1565910"/>
            <a:ext cx="16770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PROJECT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5417820" y="2263140"/>
            <a:ext cx="525780" cy="1760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23697" y="2646194"/>
            <a:ext cx="1136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export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56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31570" y="0"/>
            <a:ext cx="59207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2. </a:t>
            </a:r>
            <a:r>
              <a:rPr lang="en-US" sz="3200" dirty="0" err="1" smtClean="0">
                <a:solidFill>
                  <a:srgbClr val="FF0000"/>
                </a:solidFill>
              </a:rPr>
              <a:t>Ứng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dụng</a:t>
            </a:r>
            <a:r>
              <a:rPr lang="en-US" sz="3200" dirty="0" smtClean="0">
                <a:solidFill>
                  <a:srgbClr val="FF0000"/>
                </a:solidFill>
              </a:rPr>
              <a:t> demo</a:t>
            </a:r>
          </a:p>
          <a:p>
            <a:pPr lvl="1"/>
            <a:r>
              <a:rPr lang="en-US" sz="3200" dirty="0" smtClean="0">
                <a:solidFill>
                  <a:srgbClr val="FF0000"/>
                </a:solidFill>
              </a:rPr>
              <a:t>7. </a:t>
            </a:r>
            <a:r>
              <a:rPr lang="en-US" sz="3200" dirty="0" err="1" smtClean="0">
                <a:solidFill>
                  <a:srgbClr val="FF0000"/>
                </a:solidFill>
              </a:rPr>
              <a:t>Cấu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hình</a:t>
            </a:r>
            <a:r>
              <a:rPr lang="en-US" sz="3200" dirty="0" smtClean="0">
                <a:solidFill>
                  <a:srgbClr val="FF0000"/>
                </a:solidFill>
              </a:rPr>
              <a:t> file </a:t>
            </a:r>
            <a:r>
              <a:rPr lang="en-US" sz="3200" dirty="0" err="1" smtClean="0">
                <a:solidFill>
                  <a:srgbClr val="FF0000"/>
                </a:solidFill>
              </a:rPr>
              <a:t>sh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chứa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tập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lệnh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680" y="1952403"/>
            <a:ext cx="6982799" cy="46393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09715" y="1222423"/>
            <a:ext cx="5146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CloudComputingCountWord.sh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64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68" y="5095629"/>
            <a:ext cx="11155332" cy="17623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1570" y="0"/>
            <a:ext cx="61036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2. </a:t>
            </a:r>
            <a:r>
              <a:rPr lang="en-US" sz="3200" dirty="0" err="1" smtClean="0">
                <a:solidFill>
                  <a:srgbClr val="FF0000"/>
                </a:solidFill>
              </a:rPr>
              <a:t>Ứng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dụng</a:t>
            </a:r>
            <a:r>
              <a:rPr lang="en-US" sz="3200" dirty="0" smtClean="0">
                <a:solidFill>
                  <a:srgbClr val="FF0000"/>
                </a:solidFill>
              </a:rPr>
              <a:t> demo</a:t>
            </a:r>
          </a:p>
          <a:p>
            <a:pPr lvl="1"/>
            <a:r>
              <a:rPr lang="en-US" sz="3200" dirty="0" smtClean="0">
                <a:solidFill>
                  <a:srgbClr val="FF0000"/>
                </a:solidFill>
              </a:rPr>
              <a:t>8. Output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9944" y="951676"/>
            <a:ext cx="2372056" cy="41439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36668" y="4663440"/>
            <a:ext cx="567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Thông</a:t>
            </a:r>
            <a:r>
              <a:rPr lang="en-US" dirty="0" smtClean="0">
                <a:solidFill>
                  <a:schemeClr val="bg1"/>
                </a:solidFill>
              </a:rPr>
              <a:t> tin </a:t>
            </a:r>
            <a:r>
              <a:rPr lang="en-US" dirty="0" err="1" smtClean="0">
                <a:solidFill>
                  <a:schemeClr val="bg1"/>
                </a:solidFill>
              </a:rPr>
              <a:t>ouput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web: http://192.168.85.143:50070/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6668" y="2285027"/>
            <a:ext cx="4789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Đọc</a:t>
            </a:r>
            <a:r>
              <a:rPr lang="en-US" dirty="0" smtClean="0">
                <a:solidFill>
                  <a:schemeClr val="bg1"/>
                </a:solidFill>
              </a:rPr>
              <a:t> file output: </a:t>
            </a:r>
            <a:r>
              <a:rPr lang="en-US" dirty="0" err="1">
                <a:solidFill>
                  <a:schemeClr val="bg1"/>
                </a:solidFill>
              </a:rPr>
              <a:t>hdfs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dfs</a:t>
            </a:r>
            <a:r>
              <a:rPr lang="en-US" dirty="0">
                <a:solidFill>
                  <a:schemeClr val="bg1"/>
                </a:solidFill>
              </a:rPr>
              <a:t> -cat output/part-r-00000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39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5930" y="2514600"/>
            <a:ext cx="8770350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dirty="0" smtClean="0">
                <a:solidFill>
                  <a:schemeClr val="bg1"/>
                </a:solidFill>
              </a:rPr>
              <a:t>XIN CHÂN THÀNH CẢM ƠN </a:t>
            </a:r>
          </a:p>
          <a:p>
            <a:pPr algn="ctr"/>
            <a:r>
              <a:rPr lang="en-US" sz="3800" dirty="0" smtClean="0">
                <a:solidFill>
                  <a:schemeClr val="bg1"/>
                </a:solidFill>
              </a:rPr>
              <a:t>THẦY VÀ CÁC BẠN ĐÃ CHÚ Ý LẮNG NGHE</a:t>
            </a:r>
            <a:endParaRPr lang="en-US" sz="3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50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0180"/>
            <a:ext cx="12191999" cy="54178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71600" y="80010"/>
            <a:ext cx="3931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 smtClean="0">
                <a:solidFill>
                  <a:srgbClr val="FF0000"/>
                </a:solidFill>
              </a:rPr>
              <a:t>Apache Hadoop</a:t>
            </a:r>
          </a:p>
          <a:p>
            <a:pPr marL="800100" lvl="1" indent="-342900">
              <a:buAutoNum type="arabicPeriod"/>
            </a:pP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Thành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phần</a:t>
            </a:r>
            <a:r>
              <a:rPr lang="en-US" sz="3200" dirty="0" smtClean="0">
                <a:solidFill>
                  <a:srgbClr val="FF00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1066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161" y="1642367"/>
            <a:ext cx="7812270" cy="45362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1600" y="80010"/>
            <a:ext cx="3931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 smtClean="0">
                <a:solidFill>
                  <a:srgbClr val="FF0000"/>
                </a:solidFill>
              </a:rPr>
              <a:t>Apache Hadoop</a:t>
            </a:r>
          </a:p>
          <a:p>
            <a:pPr lvl="1"/>
            <a:r>
              <a:rPr lang="en-US" sz="3200" dirty="0" smtClean="0">
                <a:solidFill>
                  <a:srgbClr val="FF0000"/>
                </a:solidFill>
              </a:rPr>
              <a:t>2. HDFS:</a:t>
            </a:r>
          </a:p>
        </p:txBody>
      </p:sp>
    </p:spTree>
    <p:extLst>
      <p:ext uri="{BB962C8B-B14F-4D97-AF65-F5344CB8AC3E}">
        <p14:creationId xmlns:p14="http://schemas.microsoft.com/office/powerpoint/2010/main" val="162292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320"/>
            <a:ext cx="12192000" cy="54406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39190" y="0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>
                <a:solidFill>
                  <a:srgbClr val="FF0000"/>
                </a:solidFill>
              </a:rPr>
              <a:t>Apache Hadoop</a:t>
            </a:r>
          </a:p>
          <a:p>
            <a:pPr lvl="1"/>
            <a:r>
              <a:rPr lang="en-US" sz="3200" dirty="0" smtClean="0">
                <a:solidFill>
                  <a:srgbClr val="FF0000"/>
                </a:solidFill>
              </a:rPr>
              <a:t>3. </a:t>
            </a:r>
            <a:r>
              <a:rPr lang="en-US" sz="3200" dirty="0" err="1" smtClean="0">
                <a:solidFill>
                  <a:srgbClr val="FF0000"/>
                </a:solidFill>
              </a:rPr>
              <a:t>MapReduce</a:t>
            </a:r>
            <a:r>
              <a:rPr lang="en-US" sz="3200" dirty="0" smtClean="0">
                <a:solidFill>
                  <a:srgbClr val="FF0000"/>
                </a:solidFill>
              </a:rPr>
              <a:t>: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41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261" y="2347504"/>
            <a:ext cx="7825740" cy="451049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18951" y="2994660"/>
            <a:ext cx="3788229" cy="237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rgbClr val="FF0000"/>
                </a:solidFill>
              </a:rPr>
              <a:t>Máy</a:t>
            </a:r>
            <a:r>
              <a:rPr lang="en-US" sz="3200" dirty="0" smtClean="0">
                <a:solidFill>
                  <a:srgbClr val="FF0000"/>
                </a:solidFill>
              </a:rPr>
              <a:t> master </a:t>
            </a:r>
            <a:r>
              <a:rPr lang="en-US" sz="3200" dirty="0" err="1" smtClean="0">
                <a:solidFill>
                  <a:srgbClr val="FF0000"/>
                </a:solidFill>
              </a:rPr>
              <a:t>kiểm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tra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hoạt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động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của</a:t>
            </a:r>
            <a:r>
              <a:rPr lang="en-US" sz="3200" dirty="0" smtClean="0">
                <a:solidFill>
                  <a:srgbClr val="FF0000"/>
                </a:solidFill>
              </a:rPr>
              <a:t> 2 </a:t>
            </a:r>
            <a:r>
              <a:rPr lang="en-US" sz="3200" dirty="0" err="1" smtClean="0">
                <a:solidFill>
                  <a:srgbClr val="FF0000"/>
                </a:solidFill>
              </a:rPr>
              <a:t>máy</a:t>
            </a:r>
            <a:r>
              <a:rPr lang="en-US" sz="3200" dirty="0" smtClean="0">
                <a:solidFill>
                  <a:srgbClr val="FF0000"/>
                </a:solidFill>
              </a:rPr>
              <a:t> slave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59180" y="0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Hadoop</a:t>
            </a:r>
          </a:p>
          <a:p>
            <a:pPr lvl="1"/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Demo </a:t>
            </a:r>
            <a:r>
              <a:rPr lang="en-US" sz="3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99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82579" y="3146328"/>
            <a:ext cx="1658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Input 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9" name="Right Arrow 8"/>
          <p:cNvSpPr/>
          <p:nvPr/>
        </p:nvSpPr>
        <p:spPr>
          <a:xfrm>
            <a:off x="385351" y="3803678"/>
            <a:ext cx="1508760" cy="668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894111" y="2859193"/>
            <a:ext cx="2246815" cy="223626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HDFS</a:t>
            </a:r>
            <a:endParaRPr lang="en-US" sz="4800" dirty="0"/>
          </a:p>
        </p:txBody>
      </p:sp>
      <p:sp>
        <p:nvSpPr>
          <p:cNvPr id="14" name="Rectangle 13"/>
          <p:cNvSpPr/>
          <p:nvPr/>
        </p:nvSpPr>
        <p:spPr>
          <a:xfrm>
            <a:off x="8261710" y="3097907"/>
            <a:ext cx="176603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O</a:t>
            </a:r>
            <a:r>
              <a:rPr lang="en-US" sz="4400" dirty="0" smtClean="0">
                <a:solidFill>
                  <a:srgbClr val="FF0000"/>
                </a:solidFill>
              </a:rPr>
              <a:t>utput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9967707" y="2547257"/>
            <a:ext cx="2128499" cy="28701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HDFS</a:t>
            </a:r>
            <a:endParaRPr lang="en-US" sz="4800" dirty="0"/>
          </a:p>
        </p:txBody>
      </p:sp>
      <p:sp>
        <p:nvSpPr>
          <p:cNvPr id="16" name="Oval 15"/>
          <p:cNvSpPr/>
          <p:nvPr/>
        </p:nvSpPr>
        <p:spPr>
          <a:xfrm>
            <a:off x="4833257" y="2665565"/>
            <a:ext cx="3566160" cy="2403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solidFill>
                  <a:srgbClr val="FF0000"/>
                </a:solidFill>
              </a:rPr>
              <a:t>C</a:t>
            </a:r>
            <a:r>
              <a:rPr lang="en-US" sz="4000" dirty="0" err="1" smtClean="0">
                <a:solidFill>
                  <a:srgbClr val="FF0000"/>
                </a:solidFill>
              </a:rPr>
              <a:t>ountWord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8399417" y="3819377"/>
            <a:ext cx="1430583" cy="653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4140926" y="3657600"/>
            <a:ext cx="653143" cy="692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40926" y="5188469"/>
            <a:ext cx="4754880" cy="1410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Map-reduce</a:t>
            </a:r>
            <a:endParaRPr 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1371600" y="80010"/>
            <a:ext cx="45605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2. </a:t>
            </a:r>
            <a:r>
              <a:rPr lang="en-US" sz="3200" dirty="0" err="1" smtClean="0">
                <a:solidFill>
                  <a:srgbClr val="FF0000"/>
                </a:solidFill>
              </a:rPr>
              <a:t>Ứng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dụng</a:t>
            </a:r>
            <a:r>
              <a:rPr lang="en-US" sz="3200" dirty="0" smtClean="0">
                <a:solidFill>
                  <a:srgbClr val="FF0000"/>
                </a:solidFill>
              </a:rPr>
              <a:t> demo</a:t>
            </a:r>
          </a:p>
          <a:p>
            <a:pPr lvl="1"/>
            <a:r>
              <a:rPr lang="en-US" sz="3200" dirty="0" smtClean="0">
                <a:solidFill>
                  <a:srgbClr val="FF0000"/>
                </a:solidFill>
              </a:rPr>
              <a:t>1. </a:t>
            </a:r>
            <a:r>
              <a:rPr lang="en-US" sz="3200" dirty="0" err="1" smtClean="0">
                <a:solidFill>
                  <a:srgbClr val="FF0000"/>
                </a:solidFill>
              </a:rPr>
              <a:t>Mô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phỏng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ứng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dụng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74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71600" y="80010"/>
            <a:ext cx="45605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2. </a:t>
            </a:r>
            <a:r>
              <a:rPr lang="en-US" sz="3200" dirty="0" err="1" smtClean="0">
                <a:solidFill>
                  <a:srgbClr val="FF0000"/>
                </a:solidFill>
              </a:rPr>
              <a:t>Ứng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dụng</a:t>
            </a:r>
            <a:r>
              <a:rPr lang="en-US" sz="3200" dirty="0" smtClean="0">
                <a:solidFill>
                  <a:srgbClr val="FF0000"/>
                </a:solidFill>
              </a:rPr>
              <a:t> demo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2</a:t>
            </a:r>
            <a:r>
              <a:rPr lang="en-US" sz="3200" dirty="0" smtClean="0">
                <a:solidFill>
                  <a:srgbClr val="FF0000"/>
                </a:solidFill>
              </a:rPr>
              <a:t>. Input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59755" y="1333872"/>
            <a:ext cx="1489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</a:t>
            </a:r>
            <a:r>
              <a:rPr lang="en-US" sz="3200" dirty="0" smtClean="0">
                <a:solidFill>
                  <a:schemeClr val="bg1"/>
                </a:solidFill>
              </a:rPr>
              <a:t>ata.txt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400" y="2066835"/>
            <a:ext cx="6954220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6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71600" y="80010"/>
            <a:ext cx="45605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2. </a:t>
            </a:r>
            <a:r>
              <a:rPr lang="en-US" sz="3200" dirty="0" err="1" smtClean="0">
                <a:solidFill>
                  <a:srgbClr val="FF0000"/>
                </a:solidFill>
              </a:rPr>
              <a:t>Ứng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dụng</a:t>
            </a:r>
            <a:r>
              <a:rPr lang="en-US" sz="3200" dirty="0" smtClean="0">
                <a:solidFill>
                  <a:srgbClr val="FF0000"/>
                </a:solidFill>
              </a:rPr>
              <a:t> demo</a:t>
            </a:r>
          </a:p>
          <a:p>
            <a:pPr lvl="1"/>
            <a:r>
              <a:rPr lang="en-US" sz="3200" dirty="0" smtClean="0">
                <a:solidFill>
                  <a:srgbClr val="FF0000"/>
                </a:solidFill>
              </a:rPr>
              <a:t>3. Class Map</a:t>
            </a:r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83" y="1131570"/>
            <a:ext cx="10795445" cy="5726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761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71600" y="80010"/>
            <a:ext cx="45605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2. </a:t>
            </a:r>
            <a:r>
              <a:rPr lang="en-US" sz="3200" dirty="0" err="1" smtClean="0">
                <a:solidFill>
                  <a:srgbClr val="FF0000"/>
                </a:solidFill>
              </a:rPr>
              <a:t>Ứng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dụng</a:t>
            </a:r>
            <a:r>
              <a:rPr lang="en-US" sz="3200" dirty="0" smtClean="0">
                <a:solidFill>
                  <a:srgbClr val="FF0000"/>
                </a:solidFill>
              </a:rPr>
              <a:t> demo</a:t>
            </a:r>
          </a:p>
          <a:p>
            <a:pPr lvl="1"/>
            <a:r>
              <a:rPr lang="en-US" sz="3200" dirty="0" smtClean="0">
                <a:solidFill>
                  <a:srgbClr val="FF0000"/>
                </a:solidFill>
              </a:rPr>
              <a:t>4. Class Reduce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" y="1325880"/>
            <a:ext cx="11380470" cy="5532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161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255</TotalTime>
  <Words>179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Britannic Bold</vt:lpstr>
      <vt:lpstr>Times New Roman</vt:lpstr>
      <vt:lpstr>Trebuchet MS</vt:lpstr>
      <vt:lpstr>Tw Cen MT</vt:lpstr>
      <vt:lpstr>Circuit</vt:lpstr>
      <vt:lpstr>Sư phạm kỹ thuật thành phố Hồ chí minh Khoa công nghệ thông tin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DatPT</dc:creator>
  <cp:lastModifiedBy>HP</cp:lastModifiedBy>
  <cp:revision>34</cp:revision>
  <dcterms:created xsi:type="dcterms:W3CDTF">2021-01-06T14:57:47Z</dcterms:created>
  <dcterms:modified xsi:type="dcterms:W3CDTF">2021-01-07T12:07:27Z</dcterms:modified>
</cp:coreProperties>
</file>