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ge Fredriksen" userId="0b9aac0e-2d04-4b84-91b4-ea2e8bdf30c8" providerId="ADAL" clId="{5BB52294-7139-45F7-9236-83B1277DE6AD}"/>
    <pc:docChg chg="modSld">
      <pc:chgData name="Helge Fredriksen" userId="0b9aac0e-2d04-4b84-91b4-ea2e8bdf30c8" providerId="ADAL" clId="{5BB52294-7139-45F7-9236-83B1277DE6AD}" dt="2022-03-18T12:05:29.342" v="27" actId="20577"/>
      <pc:docMkLst>
        <pc:docMk/>
      </pc:docMkLst>
      <pc:sldChg chg="modSp mod">
        <pc:chgData name="Helge Fredriksen" userId="0b9aac0e-2d04-4b84-91b4-ea2e8bdf30c8" providerId="ADAL" clId="{5BB52294-7139-45F7-9236-83B1277DE6AD}" dt="2022-03-18T12:05:21.721" v="20" actId="20577"/>
        <pc:sldMkLst>
          <pc:docMk/>
          <pc:sldMk cId="1915798870" sldId="258"/>
        </pc:sldMkLst>
        <pc:spChg chg="mod">
          <ac:chgData name="Helge Fredriksen" userId="0b9aac0e-2d04-4b84-91b4-ea2e8bdf30c8" providerId="ADAL" clId="{5BB52294-7139-45F7-9236-83B1277DE6AD}" dt="2022-03-18T12:05:21.721" v="20" actId="20577"/>
          <ac:spMkLst>
            <pc:docMk/>
            <pc:sldMk cId="1915798870" sldId="258"/>
            <ac:spMk id="3" creationId="{CDE27BA7-A595-41D9-8023-9B09FD47D481}"/>
          </ac:spMkLst>
        </pc:spChg>
      </pc:sldChg>
      <pc:sldChg chg="modSp mod">
        <pc:chgData name="Helge Fredriksen" userId="0b9aac0e-2d04-4b84-91b4-ea2e8bdf30c8" providerId="ADAL" clId="{5BB52294-7139-45F7-9236-83B1277DE6AD}" dt="2022-03-18T12:05:29.342" v="27" actId="20577"/>
        <pc:sldMkLst>
          <pc:docMk/>
          <pc:sldMk cId="680445814" sldId="259"/>
        </pc:sldMkLst>
        <pc:spChg chg="mod">
          <ac:chgData name="Helge Fredriksen" userId="0b9aac0e-2d04-4b84-91b4-ea2e8bdf30c8" providerId="ADAL" clId="{5BB52294-7139-45F7-9236-83B1277DE6AD}" dt="2022-03-18T12:05:29.342" v="27" actId="20577"/>
          <ac:spMkLst>
            <pc:docMk/>
            <pc:sldMk cId="680445814" sldId="259"/>
            <ac:spMk id="3" creationId="{10CA2C57-5C28-4A25-A7BD-0833AB1006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61A8-080D-4F27-B2BA-12A206AFB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2FD5E-FC87-4C68-82C7-77E72C0CF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35C3-FA9C-4587-B485-D21D9C2F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060-6F83-4408-A88C-E5500224E6C4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5549-7A1A-4F0E-B974-3D91BF74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4527D-5E47-4754-8BD8-87981137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C96F-CCB2-45AF-BDE4-C6D0A7943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07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B3DB-08EF-4F2A-A8A7-FCFD0F49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FE950-50E1-4687-BFB5-1ADCBC7FB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7385-DC29-42EC-9E85-61C29316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060-6F83-4408-A88C-E5500224E6C4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85CC7-B752-455F-BE1E-D86DDEEB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B82E-716B-4738-8D18-6C55F23E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C96F-CCB2-45AF-BDE4-C6D0A7943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B9D1C-F961-4415-8B12-DFF634DEC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6A6E8-585A-46AE-A6D6-28E33D82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E81AB-70F9-43AF-AA03-7E7379EA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060-6F83-4408-A88C-E5500224E6C4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704F-B424-4A88-AD3E-6279DD3E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9DA0-2C58-44B0-94DB-5B915E3C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C96F-CCB2-45AF-BDE4-C6D0A7943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42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4DD4-8D1F-4609-B33D-1AADFD2C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788E-632A-43DF-A709-07B2495C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F3D9-AACE-47F1-96C9-C81E6B89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060-6F83-4408-A88C-E5500224E6C4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40D2-CC94-4AC0-8885-B616AB08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D3A8-4A5A-40F6-9CCF-F5822FB0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C96F-CCB2-45AF-BDE4-C6D0A7943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7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9C47-183C-4444-AC2B-0E4C8168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7037-3EE4-4C40-86F9-1022579E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A88DB-B150-408D-9692-C76641F9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060-6F83-4408-A88C-E5500224E6C4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C0EE8-EE6C-4083-B223-9A381ABE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0240-9E1B-4E14-9A67-1663976D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C96F-CCB2-45AF-BDE4-C6D0A7943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160B-27FB-45BE-802F-8C161D57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82AD-B586-4B9D-9ED4-3C263FDC1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A2BF5-EB5F-45FB-8715-28BA1AF99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97D1F-1F59-4528-92F4-247EF0AD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060-6F83-4408-A88C-E5500224E6C4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02943-281B-4EF2-B764-FF4ED768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967D2-A517-450A-9D7F-E65308E5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C96F-CCB2-45AF-BDE4-C6D0A7943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7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1211-C0CA-495B-B641-33AF6ADA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6A7F5-A6F4-4104-9D0C-108084DE6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1870-DCE9-4839-B46F-A08117803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7A8C6-B3C1-40D5-8612-4155AB799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CBF36-4E79-41BD-A432-932E729E0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7611E-6702-44B3-A6D7-A68DFE40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060-6F83-4408-A88C-E5500224E6C4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E7E23-D24F-4317-BF15-18AA6B99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27EC0-5363-4026-948D-7320408F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C96F-CCB2-45AF-BDE4-C6D0A7943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9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779F-CB32-405A-9E24-6E2E5C38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5B9B-E87E-482B-A506-BB30C31B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060-6F83-4408-A88C-E5500224E6C4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BFD5E-49AB-451D-8D96-973F941D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462E0-FE1F-46D5-8CC4-ACBEB8A7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C96F-CCB2-45AF-BDE4-C6D0A7943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00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2CEC7-4553-4B40-9EFB-D8F1786B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060-6F83-4408-A88C-E5500224E6C4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BF46-45EF-46DC-A3F3-414A4E7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5855E-9879-4964-809A-45FD0D11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C96F-CCB2-45AF-BDE4-C6D0A7943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1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F875-CA8C-4585-B1B6-5B3CE418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3981-6DD5-4AA8-9510-07799D5E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90A0D-A677-4EA0-9387-62382B206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E8B3-F35D-4AB1-9C75-258AAE5B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060-6F83-4408-A88C-E5500224E6C4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87334-E00C-4E0F-917D-EA8A2644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27EA9-E314-4096-91D4-6DFDF8E8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C96F-CCB2-45AF-BDE4-C6D0A7943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95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74D9-ADCB-43BA-A8CA-D865B4D9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46D09-4847-4F1D-8476-2FA2D4E72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2EF7A-BD37-46EA-ACEB-B723B9F3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0A0E-2397-423A-BFC9-878844E7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060-6F83-4408-A88C-E5500224E6C4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03E04-A24A-4963-AD5B-B325A159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076-4D88-4DEE-B779-9E1243CC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C96F-CCB2-45AF-BDE4-C6D0A7943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0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D6A47-792D-448A-A8F4-F5C061F0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654F7-08DA-4039-BF55-7E075B78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AAB6-C929-42D1-9A9B-27D7EDC8B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A060-6F83-4408-A88C-E5500224E6C4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EC759-C471-4301-B92F-60A97727A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0394-8BD3-4489-B3D5-70AE965F5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C96F-CCB2-45AF-BDE4-C6D0A7943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3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endec.io/ctb/hp12c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9BCF-EA46-44EF-8ECB-587C9C593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Iterators, generators, stacks, and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0B417-86E6-4DEE-B6FB-7D5699CE9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1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AC8B-90DD-4E37-A763-2EAC0661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Instrumentere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“collection” med iterator-</a:t>
            </a:r>
            <a:r>
              <a:rPr lang="en-GB" dirty="0" err="1"/>
              <a:t>funksjonalitet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7069A-C32E-4A9E-B647-9DECB7E8C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klasse</a:t>
            </a:r>
            <a:r>
              <a:rPr lang="en-GB" dirty="0"/>
              <a:t>: definer </a:t>
            </a:r>
            <a:r>
              <a:rPr lang="en-GB" dirty="0" err="1"/>
              <a:t>metoden</a:t>
            </a:r>
            <a:r>
              <a:rPr lang="en-GB" dirty="0"/>
              <a:t> __</a:t>
            </a:r>
            <a:r>
              <a:rPr lang="en-GB" dirty="0" err="1"/>
              <a:t>iter</a:t>
            </a:r>
            <a:r>
              <a:rPr lang="en-GB" dirty="0"/>
              <a:t>__(self).</a:t>
            </a:r>
          </a:p>
          <a:p>
            <a:pPr lvl="1"/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returnere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iterator-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inneholder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__next__(self)</a:t>
            </a:r>
          </a:p>
          <a:p>
            <a:pPr lvl="1"/>
            <a:r>
              <a:rPr lang="en-GB" dirty="0"/>
              <a:t>Denne </a:t>
            </a:r>
            <a:r>
              <a:rPr lang="en-GB" dirty="0" err="1"/>
              <a:t>returnerer</a:t>
            </a:r>
            <a:r>
              <a:rPr lang="en-GB" dirty="0"/>
              <a:t> </a:t>
            </a:r>
            <a:r>
              <a:rPr lang="en-GB" dirty="0" err="1"/>
              <a:t>neste</a:t>
            </a:r>
            <a:r>
              <a:rPr lang="en-GB" dirty="0"/>
              <a:t> element i </a:t>
            </a:r>
            <a:r>
              <a:rPr lang="en-GB" dirty="0" err="1"/>
              <a:t>kolleksjonen</a:t>
            </a:r>
            <a:r>
              <a:rPr lang="en-GB" dirty="0"/>
              <a:t> din</a:t>
            </a:r>
          </a:p>
          <a:p>
            <a:pPr lvl="1"/>
            <a:r>
              <a:rPr lang="en-GB" dirty="0"/>
              <a:t>(Demo i </a:t>
            </a:r>
            <a:r>
              <a:rPr lang="en-GB" dirty="0" err="1"/>
              <a:t>kode</a:t>
            </a:r>
            <a:r>
              <a:rPr lang="en-GB" dirty="0"/>
              <a:t> del15.ipynb)</a:t>
            </a:r>
          </a:p>
          <a:p>
            <a:r>
              <a:rPr lang="en-GB" dirty="0" err="1"/>
              <a:t>Lyst</a:t>
            </a:r>
            <a:r>
              <a:rPr lang="en-GB" dirty="0"/>
              <a:t> å </a:t>
            </a:r>
            <a:r>
              <a:rPr lang="en-GB" dirty="0" err="1"/>
              <a:t>gjøre</a:t>
            </a:r>
            <a:r>
              <a:rPr lang="en-GB" dirty="0"/>
              <a:t> det </a:t>
            </a:r>
            <a:r>
              <a:rPr lang="en-GB" dirty="0" err="1"/>
              <a:t>annerledes</a:t>
            </a:r>
            <a:r>
              <a:rPr lang="en-GB" dirty="0"/>
              <a:t>: Bruk generator</a:t>
            </a:r>
          </a:p>
          <a:p>
            <a:pPr lvl="1"/>
            <a:r>
              <a:rPr lang="en-GB" dirty="0" err="1"/>
              <a:t>En</a:t>
            </a:r>
            <a:r>
              <a:rPr lang="en-GB" dirty="0"/>
              <a:t> generator er bare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funksjon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returnerer</a:t>
            </a:r>
            <a:r>
              <a:rPr lang="en-GB" dirty="0"/>
              <a:t> </a:t>
            </a:r>
            <a:r>
              <a:rPr lang="en-GB" dirty="0" err="1"/>
              <a:t>neste</a:t>
            </a:r>
            <a:r>
              <a:rPr lang="en-GB" dirty="0"/>
              <a:t> element </a:t>
            </a:r>
            <a:r>
              <a:rPr lang="en-GB" dirty="0" err="1"/>
              <a:t>gjennom</a:t>
            </a:r>
            <a:r>
              <a:rPr lang="en-GB" dirty="0"/>
              <a:t> et yield statement</a:t>
            </a:r>
          </a:p>
          <a:p>
            <a:pPr lvl="1"/>
            <a:r>
              <a:rPr lang="en-GB" dirty="0" err="1"/>
              <a:t>Når</a:t>
            </a:r>
            <a:r>
              <a:rPr lang="en-GB" dirty="0"/>
              <a:t> yield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returnerert</a:t>
            </a:r>
            <a:r>
              <a:rPr lang="en-GB" dirty="0"/>
              <a:t> “</a:t>
            </a:r>
            <a:r>
              <a:rPr lang="en-GB" dirty="0" err="1"/>
              <a:t>noe</a:t>
            </a:r>
            <a:r>
              <a:rPr lang="en-GB" dirty="0"/>
              <a:t>”, stopper </a:t>
            </a:r>
            <a:r>
              <a:rPr lang="en-GB" dirty="0" err="1"/>
              <a:t>eksekveringen</a:t>
            </a:r>
            <a:r>
              <a:rPr lang="en-GB" dirty="0"/>
              <a:t> der i </a:t>
            </a:r>
            <a:r>
              <a:rPr lang="en-GB" dirty="0" err="1"/>
              <a:t>generatoren</a:t>
            </a:r>
            <a:r>
              <a:rPr lang="en-GB" dirty="0"/>
              <a:t>, </a:t>
            </a:r>
            <a:r>
              <a:rPr lang="en-GB" dirty="0" err="1"/>
              <a:t>helt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neste</a:t>
            </a:r>
            <a:r>
              <a:rPr lang="en-GB" dirty="0"/>
              <a:t> </a:t>
            </a:r>
            <a:r>
              <a:rPr lang="en-GB" dirty="0" err="1"/>
              <a:t>iterering</a:t>
            </a:r>
            <a:r>
              <a:rPr lang="en-GB" dirty="0"/>
              <a:t> </a:t>
            </a:r>
            <a:r>
              <a:rPr lang="en-GB" dirty="0" err="1"/>
              <a:t>blir</a:t>
            </a:r>
            <a:r>
              <a:rPr lang="en-GB" dirty="0"/>
              <a:t> </a:t>
            </a:r>
            <a:r>
              <a:rPr lang="en-GB" dirty="0" err="1"/>
              <a:t>kalt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utsiden</a:t>
            </a:r>
            <a:r>
              <a:rPr lang="en-GB" dirty="0"/>
              <a:t>. Da </a:t>
            </a:r>
            <a:r>
              <a:rPr lang="en-GB" dirty="0" err="1"/>
              <a:t>gjenopptas</a:t>
            </a:r>
            <a:r>
              <a:rPr lang="en-GB" dirty="0"/>
              <a:t> </a:t>
            </a:r>
            <a:r>
              <a:rPr lang="en-GB" dirty="0" err="1"/>
              <a:t>eksekvering</a:t>
            </a:r>
            <a:r>
              <a:rPr lang="en-GB" dirty="0"/>
              <a:t> </a:t>
            </a:r>
            <a:r>
              <a:rPr lang="en-GB" dirty="0" err="1"/>
              <a:t>helt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neste</a:t>
            </a:r>
            <a:r>
              <a:rPr lang="en-GB" dirty="0"/>
              <a:t> yield </a:t>
            </a:r>
            <a:r>
              <a:rPr lang="en-GB" dirty="0" err="1"/>
              <a:t>blir</a:t>
            </a:r>
            <a:r>
              <a:rPr lang="en-GB" dirty="0"/>
              <a:t> </a:t>
            </a:r>
            <a:r>
              <a:rPr lang="en-GB" dirty="0" err="1"/>
              <a:t>kalt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r>
              <a:rPr lang="en-GB" dirty="0"/>
              <a:t>	(se demo i </a:t>
            </a:r>
            <a:r>
              <a:rPr lang="en-GB" dirty="0" err="1"/>
              <a:t>koden</a:t>
            </a:r>
            <a:r>
              <a:rPr lang="en-GB" dirty="0"/>
              <a:t> del15.ipynb)</a:t>
            </a:r>
          </a:p>
          <a:p>
            <a:r>
              <a:rPr lang="en-GB" dirty="0" err="1"/>
              <a:t>Poenget</a:t>
            </a:r>
            <a:r>
              <a:rPr lang="en-GB" dirty="0"/>
              <a:t> med </a:t>
            </a:r>
            <a:r>
              <a:rPr lang="en-GB" dirty="0" err="1"/>
              <a:t>denne</a:t>
            </a:r>
            <a:r>
              <a:rPr lang="en-GB" dirty="0"/>
              <a:t> </a:t>
            </a:r>
            <a:r>
              <a:rPr lang="en-GB" dirty="0" err="1"/>
              <a:t>litt</a:t>
            </a:r>
            <a:r>
              <a:rPr lang="en-GB" dirty="0"/>
              <a:t> </a:t>
            </a:r>
            <a:r>
              <a:rPr lang="en-GB" dirty="0" err="1"/>
              <a:t>intrikate</a:t>
            </a:r>
            <a:r>
              <a:rPr lang="en-GB" dirty="0"/>
              <a:t> </a:t>
            </a:r>
            <a:r>
              <a:rPr lang="en-GB" dirty="0" err="1"/>
              <a:t>måten</a:t>
            </a:r>
            <a:r>
              <a:rPr lang="en-GB" dirty="0"/>
              <a:t> å </a:t>
            </a:r>
            <a:r>
              <a:rPr lang="en-GB" dirty="0" err="1"/>
              <a:t>iterere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? </a:t>
            </a:r>
          </a:p>
          <a:p>
            <a:pPr lvl="1"/>
            <a:r>
              <a:rPr lang="en-GB" dirty="0"/>
              <a:t>Har </a:t>
            </a:r>
            <a:r>
              <a:rPr lang="en-GB" dirty="0" err="1"/>
              <a:t>noe</a:t>
            </a:r>
            <a:r>
              <a:rPr lang="en-GB" dirty="0"/>
              <a:t> for seg </a:t>
            </a:r>
            <a:r>
              <a:rPr lang="en-GB" dirty="0" err="1"/>
              <a:t>først</a:t>
            </a:r>
            <a:r>
              <a:rPr lang="en-GB" dirty="0"/>
              <a:t> og </a:t>
            </a:r>
            <a:r>
              <a:rPr lang="en-GB" dirty="0" err="1"/>
              <a:t>fremst</a:t>
            </a:r>
            <a:r>
              <a:rPr lang="en-GB" dirty="0"/>
              <a:t> </a:t>
            </a:r>
            <a:r>
              <a:rPr lang="en-GB" dirty="0" err="1"/>
              <a:t>når</a:t>
            </a:r>
            <a:r>
              <a:rPr lang="en-GB" dirty="0"/>
              <a:t> det </a:t>
            </a:r>
            <a:r>
              <a:rPr lang="en-GB" dirty="0" err="1"/>
              <a:t>gjelde</a:t>
            </a:r>
            <a:r>
              <a:rPr lang="en-GB" dirty="0"/>
              <a:t> store dataset </a:t>
            </a:r>
            <a:r>
              <a:rPr lang="en-GB" dirty="0" err="1"/>
              <a:t>som</a:t>
            </a:r>
            <a:r>
              <a:rPr lang="en-GB" dirty="0"/>
              <a:t> man </a:t>
            </a:r>
            <a:r>
              <a:rPr lang="en-GB" dirty="0" err="1"/>
              <a:t>gjerne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holde</a:t>
            </a:r>
            <a:r>
              <a:rPr lang="en-GB" dirty="0"/>
              <a:t> i </a:t>
            </a:r>
            <a:r>
              <a:rPr lang="en-GB" dirty="0" err="1"/>
              <a:t>minne</a:t>
            </a:r>
            <a:r>
              <a:rPr lang="en-GB" dirty="0"/>
              <a:t> hele </a:t>
            </a:r>
            <a:r>
              <a:rPr lang="en-GB" dirty="0" err="1"/>
              <a:t>tiden</a:t>
            </a:r>
            <a:r>
              <a:rPr lang="en-GB" dirty="0"/>
              <a:t>, men </a:t>
            </a:r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lastes</a:t>
            </a:r>
            <a:r>
              <a:rPr lang="en-GB" dirty="0"/>
              <a:t> inn </a:t>
            </a:r>
            <a:r>
              <a:rPr lang="en-GB" dirty="0" err="1"/>
              <a:t>underveis</a:t>
            </a:r>
            <a:r>
              <a:rPr lang="en-GB" dirty="0"/>
              <a:t> i </a:t>
            </a:r>
            <a:r>
              <a:rPr lang="en-GB" dirty="0" err="1"/>
              <a:t>iterasjonen</a:t>
            </a:r>
            <a:r>
              <a:rPr lang="en-GB" dirty="0"/>
              <a:t>. </a:t>
            </a:r>
            <a:r>
              <a:rPr lang="en-GB" dirty="0" err="1"/>
              <a:t>F.eks</a:t>
            </a:r>
            <a:r>
              <a:rPr lang="en-GB" dirty="0"/>
              <a:t>. i </a:t>
            </a:r>
            <a:r>
              <a:rPr lang="en-GB" dirty="0" err="1"/>
              <a:t>maskinlæring</a:t>
            </a:r>
            <a:r>
              <a:rPr lang="en-GB" dirty="0"/>
              <a:t>, der </a:t>
            </a:r>
            <a:r>
              <a:rPr lang="en-GB" dirty="0" err="1"/>
              <a:t>trenings</a:t>
            </a:r>
            <a:r>
              <a:rPr lang="en-GB" dirty="0"/>
              <a:t>-data </a:t>
            </a:r>
            <a:r>
              <a:rPr lang="en-GB" dirty="0" err="1"/>
              <a:t>hentes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fil (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bildefiler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053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B378-836B-4E62-8433-86632CDD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7BA7-A595-41D9-8023-9B09FD47D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</a:t>
            </a:r>
            <a:r>
              <a:rPr lang="nb-NO" dirty="0" err="1"/>
              <a:t>stack</a:t>
            </a:r>
            <a:r>
              <a:rPr lang="nb-NO" dirty="0"/>
              <a:t> er en dynamisk liste der man legger inn og henter ut elementer på “toppen” (head) av lista. (se animasjon i 18.5)</a:t>
            </a:r>
          </a:p>
          <a:p>
            <a:r>
              <a:rPr lang="nb-NO" dirty="0"/>
              <a:t>Kalles også en LIFO kø (Last in, first </a:t>
            </a:r>
            <a:r>
              <a:rPr lang="nb-NO" dirty="0" err="1"/>
              <a:t>out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push(element) : Dytter et nytt element</a:t>
            </a:r>
          </a:p>
          <a:p>
            <a:pPr lvl="1"/>
            <a:r>
              <a:rPr lang="nb-NO" dirty="0"/>
              <a:t>element = pop() : Henter ut elementet som ligger på toppen</a:t>
            </a:r>
          </a:p>
          <a:p>
            <a:pPr lvl="1"/>
            <a:r>
              <a:rPr lang="nb-NO" dirty="0"/>
              <a:t>Element = </a:t>
            </a:r>
            <a:r>
              <a:rPr lang="nb-NO" dirty="0" err="1"/>
              <a:t>peek</a:t>
            </a:r>
            <a:r>
              <a:rPr lang="nb-NO" dirty="0"/>
              <a:t>() : Leser ut element på toppen, men lar elementet ligge der</a:t>
            </a:r>
          </a:p>
          <a:p>
            <a:pPr lvl="1"/>
            <a:endParaRPr lang="nb-NO" dirty="0"/>
          </a:p>
          <a:p>
            <a:r>
              <a:rPr lang="nb-NO" dirty="0"/>
              <a:t>Implementasjon….</a:t>
            </a:r>
          </a:p>
        </p:txBody>
      </p:sp>
    </p:spTree>
    <p:extLst>
      <p:ext uri="{BB962C8B-B14F-4D97-AF65-F5344CB8AC3E}">
        <p14:creationId xmlns:p14="http://schemas.microsoft.com/office/powerpoint/2010/main" val="191579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C03B-394D-4CD6-8ACA-33C0CB1D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2C57-5C28-4A25-A7BD-0833AB100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kø</a:t>
            </a:r>
            <a:r>
              <a:rPr lang="en-GB" dirty="0"/>
              <a:t> er </a:t>
            </a:r>
            <a:r>
              <a:rPr lang="en-GB" dirty="0" err="1"/>
              <a:t>igjen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dynamisk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, men </a:t>
            </a:r>
            <a:r>
              <a:rPr lang="en-GB" dirty="0" err="1"/>
              <a:t>denne</a:t>
            </a:r>
            <a:r>
              <a:rPr lang="en-GB" dirty="0"/>
              <a:t> gang </a:t>
            </a:r>
            <a:r>
              <a:rPr lang="en-GB" dirty="0" err="1"/>
              <a:t>tas</a:t>
            </a:r>
            <a:r>
              <a:rPr lang="en-GB" dirty="0"/>
              <a:t> </a:t>
            </a:r>
            <a:r>
              <a:rPr lang="en-GB" dirty="0" err="1"/>
              <a:t>elementet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bunnen</a:t>
            </a:r>
            <a:r>
              <a:rPr lang="en-GB" dirty="0"/>
              <a:t> (tail). </a:t>
            </a:r>
          </a:p>
          <a:p>
            <a:pPr lvl="1"/>
            <a:r>
              <a:rPr lang="en-GB" dirty="0" err="1"/>
              <a:t>Innsetting</a:t>
            </a:r>
            <a:r>
              <a:rPr lang="en-GB" dirty="0"/>
              <a:t> </a:t>
            </a:r>
            <a:r>
              <a:rPr lang="en-GB" dirty="0" err="1"/>
              <a:t>skjer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i </a:t>
            </a:r>
            <a:r>
              <a:rPr lang="en-GB" dirty="0" err="1"/>
              <a:t>en</a:t>
            </a:r>
            <a:r>
              <a:rPr lang="en-GB" dirty="0"/>
              <a:t> stack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toppen</a:t>
            </a:r>
            <a:endParaRPr lang="en-GB" dirty="0"/>
          </a:p>
          <a:p>
            <a:r>
              <a:rPr lang="en-GB" dirty="0" err="1"/>
              <a:t>Kalles</a:t>
            </a:r>
            <a:r>
              <a:rPr lang="en-GB" dirty="0"/>
              <a:t> </a:t>
            </a:r>
            <a:r>
              <a:rPr lang="en-GB" dirty="0" err="1"/>
              <a:t>også</a:t>
            </a:r>
            <a:r>
              <a:rPr lang="en-GB" dirty="0"/>
              <a:t> FIFO </a:t>
            </a:r>
            <a:r>
              <a:rPr lang="en-GB"/>
              <a:t>(First </a:t>
            </a:r>
            <a:r>
              <a:rPr lang="en-GB" dirty="0"/>
              <a:t>inn, First out)</a:t>
            </a:r>
          </a:p>
          <a:p>
            <a:pPr lvl="1"/>
            <a:r>
              <a:rPr lang="en-GB" dirty="0"/>
              <a:t>Kan </a:t>
            </a:r>
            <a:r>
              <a:rPr lang="en-GB" dirty="0" err="1"/>
              <a:t>brukes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buffer for jobber, </a:t>
            </a:r>
            <a:r>
              <a:rPr lang="en-GB" dirty="0" err="1"/>
              <a:t>f.eks</a:t>
            </a:r>
            <a:r>
              <a:rPr lang="en-GB" dirty="0"/>
              <a:t>.</a:t>
            </a:r>
          </a:p>
          <a:p>
            <a:r>
              <a:rPr lang="en-GB" dirty="0" err="1"/>
              <a:t>Veldig</a:t>
            </a:r>
            <a:r>
              <a:rPr lang="en-GB" dirty="0"/>
              <a:t> </a:t>
            </a:r>
            <a:r>
              <a:rPr lang="en-GB" dirty="0" err="1"/>
              <a:t>effektiv</a:t>
            </a:r>
            <a:r>
              <a:rPr lang="en-GB" dirty="0"/>
              <a:t> å </a:t>
            </a:r>
            <a:r>
              <a:rPr lang="en-GB" dirty="0" err="1"/>
              <a:t>implementere</a:t>
            </a:r>
            <a:r>
              <a:rPr lang="en-GB" dirty="0"/>
              <a:t> med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enqueue(element)     	-&gt; 		</a:t>
            </a:r>
            <a:r>
              <a:rPr lang="en-GB" dirty="0" err="1"/>
              <a:t>add_first</a:t>
            </a:r>
            <a:r>
              <a:rPr lang="en-GB" dirty="0"/>
              <a:t>(element)</a:t>
            </a:r>
          </a:p>
          <a:p>
            <a:pPr lvl="1"/>
            <a:r>
              <a:rPr lang="en-GB" dirty="0"/>
              <a:t>element = dequeue()	-&gt;		element = </a:t>
            </a:r>
            <a:r>
              <a:rPr lang="en-GB" dirty="0" err="1"/>
              <a:t>remove_last</a:t>
            </a:r>
            <a:r>
              <a:rPr lang="en-GB" dirty="0"/>
              <a:t>()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8B22D5-68B8-474C-BB10-A79E642E0402}"/>
              </a:ext>
            </a:extLst>
          </p:cNvPr>
          <p:cNvSpPr/>
          <p:nvPr/>
        </p:nvSpPr>
        <p:spPr>
          <a:xfrm>
            <a:off x="6096001" y="4780546"/>
            <a:ext cx="3625516" cy="11630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97CF3-5A3D-4F55-9DA0-8702F111FBBF}"/>
              </a:ext>
            </a:extLst>
          </p:cNvPr>
          <p:cNvCxnSpPr/>
          <p:nvPr/>
        </p:nvCxnSpPr>
        <p:spPr>
          <a:xfrm flipH="1">
            <a:off x="9721517" y="4001294"/>
            <a:ext cx="344905" cy="78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DCE8B2-8507-42EF-8934-EC8F01A081D1}"/>
              </a:ext>
            </a:extLst>
          </p:cNvPr>
          <p:cNvSpPr txBox="1"/>
          <p:nvPr/>
        </p:nvSpPr>
        <p:spPr>
          <a:xfrm>
            <a:off x="9280357" y="3564494"/>
            <a:ext cx="27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Linked_list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/>
              <a:t>klasse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4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3421-1C03-45F9-9AF2-432C655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AF542-446D-41D7-B390-155BF3CE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En prioritets-kø har en medfølgende tall-verdi på elementene som angir hvor høy prioritet elementene skal ha i forhold til å bli hentet fram i forhold til andre i køen</a:t>
            </a:r>
          </a:p>
          <a:p>
            <a:r>
              <a:rPr lang="nb-NO" dirty="0"/>
              <a:t>Dersom man ikke tar hensyn til hvor lenge elementet har ventet i køen, kan dette implementeres ved en </a:t>
            </a:r>
            <a:r>
              <a:rPr lang="nb-NO" dirty="0" err="1"/>
              <a:t>heap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</a:t>
            </a:r>
          </a:p>
          <a:p>
            <a:pPr lvl="1"/>
            <a:r>
              <a:rPr lang="en-GB" dirty="0"/>
              <a:t>enqueue(element)     	-&gt; 		add(element)</a:t>
            </a:r>
          </a:p>
          <a:p>
            <a:pPr lvl="1"/>
            <a:r>
              <a:rPr lang="en-GB" dirty="0"/>
              <a:t>element = dequeue()	-&gt;		element = </a:t>
            </a:r>
            <a:r>
              <a:rPr lang="en-GB" dirty="0" err="1"/>
              <a:t>remove_root</a:t>
            </a:r>
            <a:r>
              <a:rPr lang="en-GB" dirty="0"/>
              <a:t>()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Implementering…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F219C-8395-4861-8BEC-D3C2511C5B79}"/>
              </a:ext>
            </a:extLst>
          </p:cNvPr>
          <p:cNvSpPr/>
          <p:nvPr/>
        </p:nvSpPr>
        <p:spPr>
          <a:xfrm>
            <a:off x="6096000" y="4076112"/>
            <a:ext cx="3625516" cy="11630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494D82-EFDE-4C5B-B1F8-7F4B39893989}"/>
              </a:ext>
            </a:extLst>
          </p:cNvPr>
          <p:cNvCxnSpPr>
            <a:cxnSpLocks/>
          </p:cNvCxnSpPr>
          <p:nvPr/>
        </p:nvCxnSpPr>
        <p:spPr>
          <a:xfrm flipH="1" flipV="1">
            <a:off x="9657347" y="5174770"/>
            <a:ext cx="705853" cy="69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83A741-9D31-45C2-8EEE-72C041DE8E7E}"/>
              </a:ext>
            </a:extLst>
          </p:cNvPr>
          <p:cNvSpPr txBox="1"/>
          <p:nvPr/>
        </p:nvSpPr>
        <p:spPr>
          <a:xfrm>
            <a:off x="10363200" y="5623361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Heap </a:t>
            </a:r>
            <a:r>
              <a:rPr lang="en-GB" dirty="0" err="1"/>
              <a:t>klassen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40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389F62-8BDC-4D73-97BB-B76FFFAFDC54}"/>
              </a:ext>
            </a:extLst>
          </p:cNvPr>
          <p:cNvSpPr/>
          <p:nvPr/>
        </p:nvSpPr>
        <p:spPr>
          <a:xfrm>
            <a:off x="4379495" y="3954379"/>
            <a:ext cx="376989" cy="4170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C060F-F6A4-4BA1-973F-287F60E9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Bruk </a:t>
            </a:r>
            <a:r>
              <a:rPr lang="en-GB" dirty="0" err="1"/>
              <a:t>av</a:t>
            </a:r>
            <a:r>
              <a:rPr lang="en-GB" dirty="0"/>
              <a:t> stack for å </a:t>
            </a:r>
            <a:r>
              <a:rPr lang="en-GB" dirty="0" err="1"/>
              <a:t>beregne</a:t>
            </a:r>
            <a:r>
              <a:rPr lang="en-GB" dirty="0"/>
              <a:t> et </a:t>
            </a:r>
            <a:r>
              <a:rPr lang="en-GB" dirty="0" err="1"/>
              <a:t>aritmetisk</a:t>
            </a:r>
            <a:r>
              <a:rPr lang="en-GB" dirty="0"/>
              <a:t> </a:t>
            </a:r>
            <a:r>
              <a:rPr lang="en-GB" dirty="0" err="1"/>
              <a:t>uttrykk</a:t>
            </a:r>
            <a:r>
              <a:rPr lang="en-GB" dirty="0"/>
              <a:t> i postfix </a:t>
            </a:r>
            <a:r>
              <a:rPr lang="en-GB" dirty="0" err="1"/>
              <a:t>notasjon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D3295-2464-4A43-8B71-74CD52FF8862}"/>
              </a:ext>
            </a:extLst>
          </p:cNvPr>
          <p:cNvSpPr/>
          <p:nvPr/>
        </p:nvSpPr>
        <p:spPr>
          <a:xfrm>
            <a:off x="3505200" y="3954379"/>
            <a:ext cx="753979" cy="417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3F45-8159-4CBD-99DB-0B480491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https://stendec.io/ctb/hp12c.html</a:t>
            </a:r>
            <a:endParaRPr lang="en-GB" dirty="0"/>
          </a:p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evaluere</a:t>
            </a:r>
            <a:r>
              <a:rPr lang="en-GB" dirty="0"/>
              <a:t> </a:t>
            </a:r>
            <a:r>
              <a:rPr lang="en-GB" dirty="0" err="1"/>
              <a:t>uttrykket</a:t>
            </a:r>
            <a:r>
              <a:rPr lang="en-GB" dirty="0"/>
              <a:t> (1+2)*3 </a:t>
            </a:r>
            <a:r>
              <a:rPr lang="en-GB" dirty="0" err="1"/>
              <a:t>uten</a:t>
            </a:r>
            <a:r>
              <a:rPr lang="en-GB" dirty="0"/>
              <a:t> bruk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parantes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Første</a:t>
            </a:r>
            <a:r>
              <a:rPr lang="en-GB" dirty="0"/>
              <a:t> to </a:t>
            </a:r>
            <a:r>
              <a:rPr lang="en-GB" dirty="0" err="1"/>
              <a:t>operander</a:t>
            </a:r>
            <a:r>
              <a:rPr lang="en-GB" dirty="0"/>
              <a:t>: 1 2</a:t>
            </a:r>
          </a:p>
          <a:p>
            <a:pPr lvl="1"/>
            <a:r>
              <a:rPr lang="en-GB" dirty="0" err="1"/>
              <a:t>Første</a:t>
            </a:r>
            <a:r>
              <a:rPr lang="en-GB" dirty="0"/>
              <a:t> operator: +</a:t>
            </a:r>
          </a:p>
          <a:p>
            <a:pPr lvl="1"/>
            <a:r>
              <a:rPr lang="en-GB" dirty="0" err="1"/>
              <a:t>Tredje</a:t>
            </a:r>
            <a:r>
              <a:rPr lang="en-GB" dirty="0"/>
              <a:t> operand: 3, </a:t>
            </a:r>
            <a:r>
              <a:rPr lang="en-GB" dirty="0" err="1"/>
              <a:t>andre</a:t>
            </a:r>
            <a:r>
              <a:rPr lang="en-GB" dirty="0"/>
              <a:t> operator *</a:t>
            </a:r>
          </a:p>
          <a:p>
            <a:pPr lvl="1"/>
            <a:r>
              <a:rPr lang="en-GB" dirty="0"/>
              <a:t>Postfix </a:t>
            </a:r>
            <a:r>
              <a:rPr lang="en-GB" dirty="0" err="1"/>
              <a:t>uttrykk</a:t>
            </a:r>
            <a:r>
              <a:rPr lang="en-GB" dirty="0"/>
              <a:t>: 1 2 +    3*</a:t>
            </a:r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Implementering</a:t>
            </a:r>
            <a:r>
              <a:rPr lang="en-GB" dirty="0"/>
              <a:t>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ED21E7-89AB-4ABD-BC16-EFD265FE9C0C}"/>
              </a:ext>
            </a:extLst>
          </p:cNvPr>
          <p:cNvCxnSpPr/>
          <p:nvPr/>
        </p:nvCxnSpPr>
        <p:spPr>
          <a:xfrm flipH="1" flipV="1">
            <a:off x="4259179" y="4371474"/>
            <a:ext cx="376989" cy="29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C141EF-A584-4B2E-B5F9-12BF60BC63A2}"/>
              </a:ext>
            </a:extLst>
          </p:cNvPr>
          <p:cNvSpPr txBox="1"/>
          <p:nvPr/>
        </p:nvSpPr>
        <p:spPr>
          <a:xfrm>
            <a:off x="4632158" y="4519863"/>
            <a:ext cx="229402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 </a:t>
            </a:r>
            <a:r>
              <a:rPr lang="en-GB" dirty="0" err="1"/>
              <a:t>Evalueres</a:t>
            </a:r>
            <a:r>
              <a:rPr lang="en-GB" dirty="0"/>
              <a:t> og </a:t>
            </a:r>
            <a:r>
              <a:rPr lang="en-GB" dirty="0" err="1"/>
              <a:t>legges</a:t>
            </a:r>
            <a:r>
              <a:rPr lang="en-GB" dirty="0"/>
              <a:t> inn i stack </a:t>
            </a:r>
            <a:r>
              <a:rPr lang="en-GB" dirty="0" err="1"/>
              <a:t>som</a:t>
            </a:r>
            <a:r>
              <a:rPr lang="en-GB" dirty="0"/>
              <a:t>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A5E4B8-2877-4EC1-BBFC-861BBFEE2389}"/>
              </a:ext>
            </a:extLst>
          </p:cNvPr>
          <p:cNvCxnSpPr/>
          <p:nvPr/>
        </p:nvCxnSpPr>
        <p:spPr>
          <a:xfrm flipH="1">
            <a:off x="4756484" y="4162926"/>
            <a:ext cx="681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C4BCD9-3CF5-49E2-A833-3BAAB10BA44A}"/>
              </a:ext>
            </a:extLst>
          </p:cNvPr>
          <p:cNvSpPr txBox="1"/>
          <p:nvPr/>
        </p:nvSpPr>
        <p:spPr>
          <a:xfrm>
            <a:off x="5574631" y="4001295"/>
            <a:ext cx="55104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2. </a:t>
            </a:r>
            <a:r>
              <a:rPr lang="en-GB" dirty="0" err="1"/>
              <a:t>Evalueres</a:t>
            </a:r>
            <a:r>
              <a:rPr lang="en-GB" dirty="0"/>
              <a:t> </a:t>
            </a:r>
            <a:r>
              <a:rPr lang="en-GB" dirty="0" err="1"/>
              <a:t>sammen</a:t>
            </a:r>
            <a:r>
              <a:rPr lang="en-GB" dirty="0"/>
              <a:t> med 3 og </a:t>
            </a:r>
            <a:r>
              <a:rPr lang="en-GB" dirty="0" err="1"/>
              <a:t>legges</a:t>
            </a:r>
            <a:r>
              <a:rPr lang="en-GB" dirty="0"/>
              <a:t> inn i stack </a:t>
            </a:r>
            <a:r>
              <a:rPr lang="en-GB" dirty="0" err="1"/>
              <a:t>som</a:t>
            </a:r>
            <a:r>
              <a:rPr lang="en-GB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93876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520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Iterators, generators, stacks, and queues</vt:lpstr>
      <vt:lpstr>Instrumentere en “collection” med iterator-funksjonalitet</vt:lpstr>
      <vt:lpstr>Stacks</vt:lpstr>
      <vt:lpstr>Queues</vt:lpstr>
      <vt:lpstr>Priority queue</vt:lpstr>
      <vt:lpstr>Bruk av stack for å beregne et aritmetisk uttrykk i postfix notasjon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Iterators, generators, stacks, and queues</dc:title>
  <dc:creator>Helge Fredriksen</dc:creator>
  <cp:lastModifiedBy>Helge Fredriksen</cp:lastModifiedBy>
  <cp:revision>1</cp:revision>
  <dcterms:created xsi:type="dcterms:W3CDTF">2022-03-17T08:48:02Z</dcterms:created>
  <dcterms:modified xsi:type="dcterms:W3CDTF">2022-03-18T12:05:35Z</dcterms:modified>
</cp:coreProperties>
</file>