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DF198-3CF2-4E46-B80D-C0C2D4819DE9}" v="3286" dt="2022-04-26T10:36:55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ge Fredriksen" userId="0b9aac0e-2d04-4b84-91b4-ea2e8bdf30c8" providerId="ADAL" clId="{F02C0C3B-E946-4A22-BCDB-695C1A504C0B}"/>
    <pc:docChg chg="modSld">
      <pc:chgData name="Helge Fredriksen" userId="0b9aac0e-2d04-4b84-91b4-ea2e8bdf30c8" providerId="ADAL" clId="{F02C0C3B-E946-4A22-BCDB-695C1A504C0B}" dt="2022-04-21T15:58:06.670" v="1" actId="20577"/>
      <pc:docMkLst>
        <pc:docMk/>
      </pc:docMkLst>
      <pc:sldChg chg="modSp mod">
        <pc:chgData name="Helge Fredriksen" userId="0b9aac0e-2d04-4b84-91b4-ea2e8bdf30c8" providerId="ADAL" clId="{F02C0C3B-E946-4A22-BCDB-695C1A504C0B}" dt="2022-04-21T15:58:06.670" v="1" actId="20577"/>
        <pc:sldMkLst>
          <pc:docMk/>
          <pc:sldMk cId="1170096196" sldId="257"/>
        </pc:sldMkLst>
        <pc:spChg chg="mod">
          <ac:chgData name="Helge Fredriksen" userId="0b9aac0e-2d04-4b84-91b4-ea2e8bdf30c8" providerId="ADAL" clId="{F02C0C3B-E946-4A22-BCDB-695C1A504C0B}" dt="2022-04-21T15:58:06.670" v="1" actId="20577"/>
          <ac:spMkLst>
            <pc:docMk/>
            <pc:sldMk cId="1170096196" sldId="257"/>
            <ac:spMk id="2" creationId="{5227F6E4-5D0F-4C38-A511-ABA184744A05}"/>
          </ac:spMkLst>
        </pc:spChg>
      </pc:sldChg>
      <pc:sldChg chg="modSp mod">
        <pc:chgData name="Helge Fredriksen" userId="0b9aac0e-2d04-4b84-91b4-ea2e8bdf30c8" providerId="ADAL" clId="{F02C0C3B-E946-4A22-BCDB-695C1A504C0B}" dt="2022-04-21T15:57:58.237" v="0" actId="20577"/>
        <pc:sldMkLst>
          <pc:docMk/>
          <pc:sldMk cId="268912683" sldId="258"/>
        </pc:sldMkLst>
        <pc:spChg chg="mod">
          <ac:chgData name="Helge Fredriksen" userId="0b9aac0e-2d04-4b84-91b4-ea2e8bdf30c8" providerId="ADAL" clId="{F02C0C3B-E946-4A22-BCDB-695C1A504C0B}" dt="2022-04-21T15:57:58.237" v="0" actId="20577"/>
          <ac:spMkLst>
            <pc:docMk/>
            <pc:sldMk cId="268912683" sldId="258"/>
            <ac:spMk id="2" creationId="{4E2B14F1-FEEB-4C57-BB4F-C812362AC135}"/>
          </ac:spMkLst>
        </pc:spChg>
      </pc:sldChg>
    </pc:docChg>
  </pc:docChgLst>
  <pc:docChgLst>
    <pc:chgData name="Helge Fredriksen" userId="0b9aac0e-2d04-4b84-91b4-ea2e8bdf30c8" providerId="ADAL" clId="{DC2DF198-3CF2-4E46-B80D-C0C2D4819DE9}"/>
    <pc:docChg chg="undo custSel addSld modSld">
      <pc:chgData name="Helge Fredriksen" userId="0b9aac0e-2d04-4b84-91b4-ea2e8bdf30c8" providerId="ADAL" clId="{DC2DF198-3CF2-4E46-B80D-C0C2D4819DE9}" dt="2022-04-27T07:43:08.626" v="4772" actId="20577"/>
      <pc:docMkLst>
        <pc:docMk/>
      </pc:docMkLst>
      <pc:sldChg chg="addSp modSp mod setBg addAnim setClrOvrMap">
        <pc:chgData name="Helge Fredriksen" userId="0b9aac0e-2d04-4b84-91b4-ea2e8bdf30c8" providerId="ADAL" clId="{DC2DF198-3CF2-4E46-B80D-C0C2D4819DE9}" dt="2022-04-26T08:55:19.573" v="3052"/>
        <pc:sldMkLst>
          <pc:docMk/>
          <pc:sldMk cId="3058199594" sldId="256"/>
        </pc:sldMkLst>
        <pc:spChg chg="mod">
          <ac:chgData name="Helge Fredriksen" userId="0b9aac0e-2d04-4b84-91b4-ea2e8bdf30c8" providerId="ADAL" clId="{DC2DF198-3CF2-4E46-B80D-C0C2D4819DE9}" dt="2022-04-26T08:55:19.569" v="3050" actId="26606"/>
          <ac:spMkLst>
            <pc:docMk/>
            <pc:sldMk cId="3058199594" sldId="256"/>
            <ac:spMk id="2" creationId="{17E0AC0A-972C-4926-A3B5-A81C616486C3}"/>
          </ac:spMkLst>
        </pc:spChg>
        <pc:spChg chg="mod">
          <ac:chgData name="Helge Fredriksen" userId="0b9aac0e-2d04-4b84-91b4-ea2e8bdf30c8" providerId="ADAL" clId="{DC2DF198-3CF2-4E46-B80D-C0C2D4819DE9}" dt="2022-04-26T08:55:19.569" v="3050" actId="26606"/>
          <ac:spMkLst>
            <pc:docMk/>
            <pc:sldMk cId="3058199594" sldId="256"/>
            <ac:spMk id="3" creationId="{4BA93FDD-E347-47C8-8F29-10DAF8584940}"/>
          </ac:spMkLst>
        </pc:spChg>
        <pc:spChg chg="add">
          <ac:chgData name="Helge Fredriksen" userId="0b9aac0e-2d04-4b84-91b4-ea2e8bdf30c8" providerId="ADAL" clId="{DC2DF198-3CF2-4E46-B80D-C0C2D4819DE9}" dt="2022-04-26T08:55:19.569" v="3050" actId="26606"/>
          <ac:spMkLst>
            <pc:docMk/>
            <pc:sldMk cId="3058199594" sldId="256"/>
            <ac:spMk id="9" creationId="{0671A8AE-40A1-4631-A6B8-581AFF065482}"/>
          </ac:spMkLst>
        </pc:spChg>
        <pc:spChg chg="add">
          <ac:chgData name="Helge Fredriksen" userId="0b9aac0e-2d04-4b84-91b4-ea2e8bdf30c8" providerId="ADAL" clId="{DC2DF198-3CF2-4E46-B80D-C0C2D4819DE9}" dt="2022-04-26T08:55:19.569" v="3050" actId="26606"/>
          <ac:spMkLst>
            <pc:docMk/>
            <pc:sldMk cId="3058199594" sldId="256"/>
            <ac:spMk id="11" creationId="{AB58EF07-17C2-48CF-ABB0-EEF1F17CB8F0}"/>
          </ac:spMkLst>
        </pc:spChg>
        <pc:spChg chg="add">
          <ac:chgData name="Helge Fredriksen" userId="0b9aac0e-2d04-4b84-91b4-ea2e8bdf30c8" providerId="ADAL" clId="{DC2DF198-3CF2-4E46-B80D-C0C2D4819DE9}" dt="2022-04-26T08:55:19.569" v="3050" actId="26606"/>
          <ac:spMkLst>
            <pc:docMk/>
            <pc:sldMk cId="3058199594" sldId="256"/>
            <ac:spMk id="13" creationId="{AF2F604E-43BE-4DC3-B983-E071523364F8}"/>
          </ac:spMkLst>
        </pc:spChg>
        <pc:spChg chg="add">
          <ac:chgData name="Helge Fredriksen" userId="0b9aac0e-2d04-4b84-91b4-ea2e8bdf30c8" providerId="ADAL" clId="{DC2DF198-3CF2-4E46-B80D-C0C2D4819DE9}" dt="2022-04-26T08:55:19.569" v="3050" actId="26606"/>
          <ac:spMkLst>
            <pc:docMk/>
            <pc:sldMk cId="3058199594" sldId="256"/>
            <ac:spMk id="15" creationId="{08C9B587-E65E-4B52-B37C-ABEBB6E87928}"/>
          </ac:spMkLst>
        </pc:spChg>
        <pc:picChg chg="add">
          <ac:chgData name="Helge Fredriksen" userId="0b9aac0e-2d04-4b84-91b4-ea2e8bdf30c8" providerId="ADAL" clId="{DC2DF198-3CF2-4E46-B80D-C0C2D4819DE9}" dt="2022-04-26T08:55:19.569" v="3050" actId="26606"/>
          <ac:picMkLst>
            <pc:docMk/>
            <pc:sldMk cId="3058199594" sldId="256"/>
            <ac:picMk id="5" creationId="{01328748-4A74-420B-5045-543805D86C1A}"/>
          </ac:picMkLst>
        </pc:picChg>
      </pc:sldChg>
      <pc:sldChg chg="addSp modSp mod setBg">
        <pc:chgData name="Helge Fredriksen" userId="0b9aac0e-2d04-4b84-91b4-ea2e8bdf30c8" providerId="ADAL" clId="{DC2DF198-3CF2-4E46-B80D-C0C2D4819DE9}" dt="2022-04-27T07:33:20.699" v="4606" actId="20577"/>
        <pc:sldMkLst>
          <pc:docMk/>
          <pc:sldMk cId="1170096196" sldId="257"/>
        </pc:sldMkLst>
        <pc:spChg chg="mod">
          <ac:chgData name="Helge Fredriksen" userId="0b9aac0e-2d04-4b84-91b4-ea2e8bdf30c8" providerId="ADAL" clId="{DC2DF198-3CF2-4E46-B80D-C0C2D4819DE9}" dt="2022-04-26T08:54:31.564" v="3046" actId="26606"/>
          <ac:spMkLst>
            <pc:docMk/>
            <pc:sldMk cId="1170096196" sldId="257"/>
            <ac:spMk id="2" creationId="{5227F6E4-5D0F-4C38-A511-ABA184744A05}"/>
          </ac:spMkLst>
        </pc:spChg>
        <pc:spChg chg="mod">
          <ac:chgData name="Helge Fredriksen" userId="0b9aac0e-2d04-4b84-91b4-ea2e8bdf30c8" providerId="ADAL" clId="{DC2DF198-3CF2-4E46-B80D-C0C2D4819DE9}" dt="2022-04-27T07:33:20.699" v="4606" actId="20577"/>
          <ac:spMkLst>
            <pc:docMk/>
            <pc:sldMk cId="1170096196" sldId="257"/>
            <ac:spMk id="3" creationId="{192A84B3-BBBB-44A7-8103-CE32109A6BC1}"/>
          </ac:spMkLst>
        </pc:spChg>
        <pc:spChg chg="add">
          <ac:chgData name="Helge Fredriksen" userId="0b9aac0e-2d04-4b84-91b4-ea2e8bdf30c8" providerId="ADAL" clId="{DC2DF198-3CF2-4E46-B80D-C0C2D4819DE9}" dt="2022-04-26T08:54:31.564" v="3046" actId="26606"/>
          <ac:spMkLst>
            <pc:docMk/>
            <pc:sldMk cId="1170096196" sldId="257"/>
            <ac:spMk id="8" creationId="{09588DA8-065E-4F6F-8EFD-43104AB2E0CF}"/>
          </ac:spMkLst>
        </pc:spChg>
        <pc:spChg chg="add">
          <ac:chgData name="Helge Fredriksen" userId="0b9aac0e-2d04-4b84-91b4-ea2e8bdf30c8" providerId="ADAL" clId="{DC2DF198-3CF2-4E46-B80D-C0C2D4819DE9}" dt="2022-04-26T08:54:31.564" v="3046" actId="26606"/>
          <ac:spMkLst>
            <pc:docMk/>
            <pc:sldMk cId="1170096196" sldId="257"/>
            <ac:spMk id="10" creationId="{C4285719-470E-454C-AF62-8323075F1F5B}"/>
          </ac:spMkLst>
        </pc:spChg>
        <pc:spChg chg="add">
          <ac:chgData name="Helge Fredriksen" userId="0b9aac0e-2d04-4b84-91b4-ea2e8bdf30c8" providerId="ADAL" clId="{DC2DF198-3CF2-4E46-B80D-C0C2D4819DE9}" dt="2022-04-26T08:54:31.564" v="3046" actId="26606"/>
          <ac:spMkLst>
            <pc:docMk/>
            <pc:sldMk cId="1170096196" sldId="257"/>
            <ac:spMk id="12" creationId="{CD9FE4EF-C4D8-49A0-B2FF-81D8DB7D8A24}"/>
          </ac:spMkLst>
        </pc:spChg>
        <pc:spChg chg="add">
          <ac:chgData name="Helge Fredriksen" userId="0b9aac0e-2d04-4b84-91b4-ea2e8bdf30c8" providerId="ADAL" clId="{DC2DF198-3CF2-4E46-B80D-C0C2D4819DE9}" dt="2022-04-26T08:54:31.564" v="3046" actId="26606"/>
          <ac:spMkLst>
            <pc:docMk/>
            <pc:sldMk cId="1170096196" sldId="257"/>
            <ac:spMk id="14" creationId="{4300840D-0A0B-4512-BACA-B439D5B9C57C}"/>
          </ac:spMkLst>
        </pc:spChg>
        <pc:spChg chg="add">
          <ac:chgData name="Helge Fredriksen" userId="0b9aac0e-2d04-4b84-91b4-ea2e8bdf30c8" providerId="ADAL" clId="{DC2DF198-3CF2-4E46-B80D-C0C2D4819DE9}" dt="2022-04-26T08:54:31.564" v="3046" actId="26606"/>
          <ac:spMkLst>
            <pc:docMk/>
            <pc:sldMk cId="1170096196" sldId="257"/>
            <ac:spMk id="16" creationId="{D2B78728-A580-49A7-84F9-6EF6F583ADE0}"/>
          </ac:spMkLst>
        </pc:spChg>
        <pc:spChg chg="add">
          <ac:chgData name="Helge Fredriksen" userId="0b9aac0e-2d04-4b84-91b4-ea2e8bdf30c8" providerId="ADAL" clId="{DC2DF198-3CF2-4E46-B80D-C0C2D4819DE9}" dt="2022-04-26T08:54:31.564" v="3046" actId="26606"/>
          <ac:spMkLst>
            <pc:docMk/>
            <pc:sldMk cId="1170096196" sldId="257"/>
            <ac:spMk id="18" creationId="{38FAA1A1-D861-433F-88FA-1E9D6FD31D11}"/>
          </ac:spMkLst>
        </pc:spChg>
        <pc:spChg chg="add">
          <ac:chgData name="Helge Fredriksen" userId="0b9aac0e-2d04-4b84-91b4-ea2e8bdf30c8" providerId="ADAL" clId="{DC2DF198-3CF2-4E46-B80D-C0C2D4819DE9}" dt="2022-04-26T08:54:31.564" v="3046" actId="26606"/>
          <ac:spMkLst>
            <pc:docMk/>
            <pc:sldMk cId="1170096196" sldId="257"/>
            <ac:spMk id="20" creationId="{8D71EDA1-87BF-4D5D-AB79-F346FD19278A}"/>
          </ac:spMkLst>
        </pc:spChg>
      </pc:sldChg>
      <pc:sldChg chg="addSp delSp modSp mod setBg setClrOvrMap">
        <pc:chgData name="Helge Fredriksen" userId="0b9aac0e-2d04-4b84-91b4-ea2e8bdf30c8" providerId="ADAL" clId="{DC2DF198-3CF2-4E46-B80D-C0C2D4819DE9}" dt="2022-04-27T07:32:19.318" v="4587" actId="13926"/>
        <pc:sldMkLst>
          <pc:docMk/>
          <pc:sldMk cId="268912683" sldId="258"/>
        </pc:sldMkLst>
        <pc:spChg chg="mod">
          <ac:chgData name="Helge Fredriksen" userId="0b9aac0e-2d04-4b84-91b4-ea2e8bdf30c8" providerId="ADAL" clId="{DC2DF198-3CF2-4E46-B80D-C0C2D4819DE9}" dt="2022-04-26T08:54:56.096" v="3049" actId="26606"/>
          <ac:spMkLst>
            <pc:docMk/>
            <pc:sldMk cId="268912683" sldId="258"/>
            <ac:spMk id="2" creationId="{4E2B14F1-FEEB-4C57-BB4F-C812362AC135}"/>
          </ac:spMkLst>
        </pc:spChg>
        <pc:spChg chg="mod">
          <ac:chgData name="Helge Fredriksen" userId="0b9aac0e-2d04-4b84-91b4-ea2e8bdf30c8" providerId="ADAL" clId="{DC2DF198-3CF2-4E46-B80D-C0C2D4819DE9}" dt="2022-04-27T07:32:19.318" v="4587" actId="13926"/>
          <ac:spMkLst>
            <pc:docMk/>
            <pc:sldMk cId="268912683" sldId="258"/>
            <ac:spMk id="3" creationId="{273389A0-60AD-4D8C-990C-31C3E2AC77C2}"/>
          </ac:spMkLst>
        </pc:spChg>
        <pc:spChg chg="add">
          <ac:chgData name="Helge Fredriksen" userId="0b9aac0e-2d04-4b84-91b4-ea2e8bdf30c8" providerId="ADAL" clId="{DC2DF198-3CF2-4E46-B80D-C0C2D4819DE9}" dt="2022-04-26T08:54:56.096" v="3049" actId="26606"/>
          <ac:spMkLst>
            <pc:docMk/>
            <pc:sldMk cId="268912683" sldId="258"/>
            <ac:spMk id="11" creationId="{F605C4CC-A25C-416F-8333-7CB7DC97D870}"/>
          </ac:spMkLst>
        </pc:spChg>
        <pc:spChg chg="add">
          <ac:chgData name="Helge Fredriksen" userId="0b9aac0e-2d04-4b84-91b4-ea2e8bdf30c8" providerId="ADAL" clId="{DC2DF198-3CF2-4E46-B80D-C0C2D4819DE9}" dt="2022-04-26T08:54:56.096" v="3049" actId="26606"/>
          <ac:spMkLst>
            <pc:docMk/>
            <pc:sldMk cId="268912683" sldId="258"/>
            <ac:spMk id="13" creationId="{8F23F8A3-8FD7-4779-8323-FDC26BE99889}"/>
          </ac:spMkLst>
        </pc:spChg>
        <pc:picChg chg="add del">
          <ac:chgData name="Helge Fredriksen" userId="0b9aac0e-2d04-4b84-91b4-ea2e8bdf30c8" providerId="ADAL" clId="{DC2DF198-3CF2-4E46-B80D-C0C2D4819DE9}" dt="2022-04-26T08:54:56.088" v="3048" actId="26606"/>
          <ac:picMkLst>
            <pc:docMk/>
            <pc:sldMk cId="268912683" sldId="258"/>
            <ac:picMk id="5" creationId="{313221D8-6DCB-11C5-A0D8-E752BB31C13A}"/>
          </ac:picMkLst>
        </pc:picChg>
        <pc:picChg chg="add">
          <ac:chgData name="Helge Fredriksen" userId="0b9aac0e-2d04-4b84-91b4-ea2e8bdf30c8" providerId="ADAL" clId="{DC2DF198-3CF2-4E46-B80D-C0C2D4819DE9}" dt="2022-04-26T08:54:56.096" v="3049" actId="26606"/>
          <ac:picMkLst>
            <pc:docMk/>
            <pc:sldMk cId="268912683" sldId="258"/>
            <ac:picMk id="12" creationId="{CDE64298-EDA0-F93E-E15E-58AC36A010B4}"/>
          </ac:picMkLst>
        </pc:picChg>
        <pc:cxnChg chg="add del">
          <ac:chgData name="Helge Fredriksen" userId="0b9aac0e-2d04-4b84-91b4-ea2e8bdf30c8" providerId="ADAL" clId="{DC2DF198-3CF2-4E46-B80D-C0C2D4819DE9}" dt="2022-04-26T08:54:56.088" v="3048" actId="26606"/>
          <ac:cxnSpMkLst>
            <pc:docMk/>
            <pc:sldMk cId="268912683" sldId="258"/>
            <ac:cxnSpMk id="9" creationId="{A7F400EE-A8A5-48AF-B4D6-291B52C6F0B0}"/>
          </ac:cxnSpMkLst>
        </pc:cxnChg>
      </pc:sldChg>
      <pc:sldChg chg="addSp delSp modSp mod setBg">
        <pc:chgData name="Helge Fredriksen" userId="0b9aac0e-2d04-4b84-91b4-ea2e8bdf30c8" providerId="ADAL" clId="{DC2DF198-3CF2-4E46-B80D-C0C2D4819DE9}" dt="2022-04-27T07:41:46.196" v="4738" actId="5793"/>
        <pc:sldMkLst>
          <pc:docMk/>
          <pc:sldMk cId="1363102420" sldId="259"/>
        </pc:sldMkLst>
        <pc:spChg chg="mo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2" creationId="{8E71FA76-750F-47BA-A257-9C641366AEA8}"/>
          </ac:spMkLst>
        </pc:spChg>
        <pc:spChg chg="add del mo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3" creationId="{5C4A867A-52FD-4BBA-BCCD-974F09F541A2}"/>
          </ac:spMkLst>
        </pc:spChg>
        <pc:spChg chg="ad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8" creationId="{09588DA8-065E-4F6F-8EFD-43104AB2E0CF}"/>
          </ac:spMkLst>
        </pc:spChg>
        <pc:spChg chg="add del">
          <ac:chgData name="Helge Fredriksen" userId="0b9aac0e-2d04-4b84-91b4-ea2e8bdf30c8" providerId="ADAL" clId="{DC2DF198-3CF2-4E46-B80D-C0C2D4819DE9}" dt="2022-04-26T08:54:18.056" v="3044" actId="26606"/>
          <ac:spMkLst>
            <pc:docMk/>
            <pc:sldMk cId="1363102420" sldId="259"/>
            <ac:spMk id="9" creationId="{1BE4F293-0A40-4AA3-8747-1C7D9F3EEABB}"/>
          </ac:spMkLst>
        </pc:spChg>
        <pc:spChg chg="ad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18" creationId="{38FAA1A1-D861-433F-88FA-1E9D6FD31D11}"/>
          </ac:spMkLst>
        </pc:spChg>
        <pc:spChg chg="ad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19" creationId="{C4285719-470E-454C-AF62-8323075F1F5B}"/>
          </ac:spMkLst>
        </pc:spChg>
        <pc:spChg chg="ad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20" creationId="{8D71EDA1-87BF-4D5D-AB79-F346FD19278A}"/>
          </ac:spMkLst>
        </pc:spChg>
        <pc:spChg chg="ad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21" creationId="{CD9FE4EF-C4D8-49A0-B2FF-81D8DB7D8A24}"/>
          </ac:spMkLst>
        </pc:spChg>
        <pc:spChg chg="ad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22" creationId="{4300840D-0A0B-4512-BACA-B439D5B9C57C}"/>
          </ac:spMkLst>
        </pc:spChg>
        <pc:spChg chg="add">
          <ac:chgData name="Helge Fredriksen" userId="0b9aac0e-2d04-4b84-91b4-ea2e8bdf30c8" providerId="ADAL" clId="{DC2DF198-3CF2-4E46-B80D-C0C2D4819DE9}" dt="2022-04-26T08:54:18.069" v="3045" actId="26606"/>
          <ac:spMkLst>
            <pc:docMk/>
            <pc:sldMk cId="1363102420" sldId="259"/>
            <ac:spMk id="23" creationId="{D2B78728-A580-49A7-84F9-6EF6F583ADE0}"/>
          </ac:spMkLst>
        </pc:spChg>
        <pc:spChg chg="add mod">
          <ac:chgData name="Helge Fredriksen" userId="0b9aac0e-2d04-4b84-91b4-ea2e8bdf30c8" providerId="ADAL" clId="{DC2DF198-3CF2-4E46-B80D-C0C2D4819DE9}" dt="2022-04-27T07:41:46.196" v="4738" actId="5793"/>
          <ac:spMkLst>
            <pc:docMk/>
            <pc:sldMk cId="1363102420" sldId="259"/>
            <ac:spMk id="24" creationId="{5C4A867A-52FD-4BBA-BCCD-974F09F541A2}"/>
          </ac:spMkLst>
        </pc:spChg>
        <pc:grpChg chg="add del">
          <ac:chgData name="Helge Fredriksen" userId="0b9aac0e-2d04-4b84-91b4-ea2e8bdf30c8" providerId="ADAL" clId="{DC2DF198-3CF2-4E46-B80D-C0C2D4819DE9}" dt="2022-04-26T08:54:18.056" v="3044" actId="26606"/>
          <ac:grpSpMkLst>
            <pc:docMk/>
            <pc:sldMk cId="1363102420" sldId="259"/>
            <ac:grpSpMk id="11" creationId="{5D1CC8B8-2CD1-45F6-9CED-CA310400222D}"/>
          </ac:grpSpMkLst>
        </pc:grpChg>
        <pc:graphicFrameChg chg="add del">
          <ac:chgData name="Helge Fredriksen" userId="0b9aac0e-2d04-4b84-91b4-ea2e8bdf30c8" providerId="ADAL" clId="{DC2DF198-3CF2-4E46-B80D-C0C2D4819DE9}" dt="2022-04-26T08:53:40.811" v="3042" actId="26606"/>
          <ac:graphicFrameMkLst>
            <pc:docMk/>
            <pc:sldMk cId="1363102420" sldId="259"/>
            <ac:graphicFrameMk id="5" creationId="{AD9C8F94-E7FC-5F3E-309D-BA64D99060E5}"/>
          </ac:graphicFrameMkLst>
        </pc:graphicFrameChg>
        <pc:graphicFrameChg chg="add del">
          <ac:chgData name="Helge Fredriksen" userId="0b9aac0e-2d04-4b84-91b4-ea2e8bdf30c8" providerId="ADAL" clId="{DC2DF198-3CF2-4E46-B80D-C0C2D4819DE9}" dt="2022-04-26T08:54:18.056" v="3044" actId="26606"/>
          <ac:graphicFrameMkLst>
            <pc:docMk/>
            <pc:sldMk cId="1363102420" sldId="259"/>
            <ac:graphicFrameMk id="17" creationId="{0BD96059-626F-7077-7B7B-F967F24100B6}"/>
          </ac:graphicFrameMkLst>
        </pc:graphicFrameChg>
        <pc:picChg chg="add del">
          <ac:chgData name="Helge Fredriksen" userId="0b9aac0e-2d04-4b84-91b4-ea2e8bdf30c8" providerId="ADAL" clId="{DC2DF198-3CF2-4E46-B80D-C0C2D4819DE9}" dt="2022-04-26T08:53:40.811" v="3042" actId="26606"/>
          <ac:picMkLst>
            <pc:docMk/>
            <pc:sldMk cId="1363102420" sldId="259"/>
            <ac:picMk id="6" creationId="{0851F1DE-71DA-D99C-B65B-86AE6CA5215F}"/>
          </ac:picMkLst>
        </pc:picChg>
        <pc:cxnChg chg="add del">
          <ac:chgData name="Helge Fredriksen" userId="0b9aac0e-2d04-4b84-91b4-ea2e8bdf30c8" providerId="ADAL" clId="{DC2DF198-3CF2-4E46-B80D-C0C2D4819DE9}" dt="2022-04-26T08:53:40.811" v="3042" actId="26606"/>
          <ac:cxnSpMkLst>
            <pc:docMk/>
            <pc:sldMk cId="1363102420" sldId="259"/>
            <ac:cxnSpMk id="10" creationId="{A7F400EE-A8A5-48AF-B4D6-291B52C6F0B0}"/>
          </ac:cxnSpMkLst>
        </pc:cxnChg>
      </pc:sldChg>
      <pc:sldChg chg="modSp new mod">
        <pc:chgData name="Helge Fredriksen" userId="0b9aac0e-2d04-4b84-91b4-ea2e8bdf30c8" providerId="ADAL" clId="{DC2DF198-3CF2-4E46-B80D-C0C2D4819DE9}" dt="2022-04-26T08:49:35.762" v="2989" actId="20577"/>
        <pc:sldMkLst>
          <pc:docMk/>
          <pc:sldMk cId="584869257" sldId="260"/>
        </pc:sldMkLst>
        <pc:spChg chg="mod">
          <ac:chgData name="Helge Fredriksen" userId="0b9aac0e-2d04-4b84-91b4-ea2e8bdf30c8" providerId="ADAL" clId="{DC2DF198-3CF2-4E46-B80D-C0C2D4819DE9}" dt="2022-04-26T08:49:35.762" v="2989" actId="20577"/>
          <ac:spMkLst>
            <pc:docMk/>
            <pc:sldMk cId="584869257" sldId="260"/>
            <ac:spMk id="2" creationId="{F78ADD11-96A3-4824-85F4-3B2C0141677A}"/>
          </ac:spMkLst>
        </pc:spChg>
        <pc:spChg chg="mod">
          <ac:chgData name="Helge Fredriksen" userId="0b9aac0e-2d04-4b84-91b4-ea2e8bdf30c8" providerId="ADAL" clId="{DC2DF198-3CF2-4E46-B80D-C0C2D4819DE9}" dt="2022-04-25T11:20:00.573" v="975" actId="20577"/>
          <ac:spMkLst>
            <pc:docMk/>
            <pc:sldMk cId="584869257" sldId="260"/>
            <ac:spMk id="3" creationId="{497CE6AC-74C0-48A6-8902-B59DDDB0CD75}"/>
          </ac:spMkLst>
        </pc:spChg>
      </pc:sldChg>
      <pc:sldChg chg="addSp delSp modSp new mod setBg">
        <pc:chgData name="Helge Fredriksen" userId="0b9aac0e-2d04-4b84-91b4-ea2e8bdf30c8" providerId="ADAL" clId="{DC2DF198-3CF2-4E46-B80D-C0C2D4819DE9}" dt="2022-04-27T07:43:08.626" v="4772" actId="20577"/>
        <pc:sldMkLst>
          <pc:docMk/>
          <pc:sldMk cId="3583279201" sldId="261"/>
        </pc:sldMkLst>
        <pc:spChg chg="mod">
          <ac:chgData name="Helge Fredriksen" userId="0b9aac0e-2d04-4b84-91b4-ea2e8bdf30c8" providerId="ADAL" clId="{DC2DF198-3CF2-4E46-B80D-C0C2D4819DE9}" dt="2022-04-25T11:56:37.566" v="1680" actId="26606"/>
          <ac:spMkLst>
            <pc:docMk/>
            <pc:sldMk cId="3583279201" sldId="261"/>
            <ac:spMk id="2" creationId="{AA004BD8-5358-46ED-97D1-CE5A1267BA9D}"/>
          </ac:spMkLst>
        </pc:spChg>
        <pc:spChg chg="mod">
          <ac:chgData name="Helge Fredriksen" userId="0b9aac0e-2d04-4b84-91b4-ea2e8bdf30c8" providerId="ADAL" clId="{DC2DF198-3CF2-4E46-B80D-C0C2D4819DE9}" dt="2022-04-27T07:43:08.626" v="4772" actId="20577"/>
          <ac:spMkLst>
            <pc:docMk/>
            <pc:sldMk cId="3583279201" sldId="261"/>
            <ac:spMk id="3" creationId="{D2E46096-E07B-4FC0-B621-3E9B760D7E68}"/>
          </ac:spMkLst>
        </pc:spChg>
        <pc:spChg chg="add del">
          <ac:chgData name="Helge Fredriksen" userId="0b9aac0e-2d04-4b84-91b4-ea2e8bdf30c8" providerId="ADAL" clId="{DC2DF198-3CF2-4E46-B80D-C0C2D4819DE9}" dt="2022-04-25T11:56:37.557" v="1679" actId="26606"/>
          <ac:spMkLst>
            <pc:docMk/>
            <pc:sldMk cId="3583279201" sldId="261"/>
            <ac:spMk id="10" creationId="{743AA782-23D1-4521-8CAD-47662984AA08}"/>
          </ac:spMkLst>
        </pc:spChg>
        <pc:spChg chg="add del">
          <ac:chgData name="Helge Fredriksen" userId="0b9aac0e-2d04-4b84-91b4-ea2e8bdf30c8" providerId="ADAL" clId="{DC2DF198-3CF2-4E46-B80D-C0C2D4819DE9}" dt="2022-04-25T11:56:37.557" v="1679" actId="26606"/>
          <ac:spMkLst>
            <pc:docMk/>
            <pc:sldMk cId="3583279201" sldId="261"/>
            <ac:spMk id="12" creationId="{650D18FE-0824-4A46-B22C-A86B52E5780A}"/>
          </ac:spMkLst>
        </pc:spChg>
        <pc:spChg chg="add">
          <ac:chgData name="Helge Fredriksen" userId="0b9aac0e-2d04-4b84-91b4-ea2e8bdf30c8" providerId="ADAL" clId="{DC2DF198-3CF2-4E46-B80D-C0C2D4819DE9}" dt="2022-04-25T11:56:37.566" v="1680" actId="26606"/>
          <ac:spMkLst>
            <pc:docMk/>
            <pc:sldMk cId="3583279201" sldId="261"/>
            <ac:spMk id="14" creationId="{55222F96-971A-4F90-B841-6BAB416C7AC1}"/>
          </ac:spMkLst>
        </pc:spChg>
        <pc:spChg chg="add">
          <ac:chgData name="Helge Fredriksen" userId="0b9aac0e-2d04-4b84-91b4-ea2e8bdf30c8" providerId="ADAL" clId="{DC2DF198-3CF2-4E46-B80D-C0C2D4819DE9}" dt="2022-04-25T11:56:37.566" v="1680" actId="26606"/>
          <ac:spMkLst>
            <pc:docMk/>
            <pc:sldMk cId="3583279201" sldId="261"/>
            <ac:spMk id="15" creationId="{DBC6133C-0615-4CE4-9132-37E609A9BDFA}"/>
          </ac:spMkLst>
        </pc:spChg>
        <pc:spChg chg="add">
          <ac:chgData name="Helge Fredriksen" userId="0b9aac0e-2d04-4b84-91b4-ea2e8bdf30c8" providerId="ADAL" clId="{DC2DF198-3CF2-4E46-B80D-C0C2D4819DE9}" dt="2022-04-25T11:56:37.566" v="1680" actId="26606"/>
          <ac:spMkLst>
            <pc:docMk/>
            <pc:sldMk cId="3583279201" sldId="261"/>
            <ac:spMk id="16" creationId="{08980754-6F4B-43C9-B9BE-127B6BED6586}"/>
          </ac:spMkLst>
        </pc:spChg>
        <pc:spChg chg="add">
          <ac:chgData name="Helge Fredriksen" userId="0b9aac0e-2d04-4b84-91b4-ea2e8bdf30c8" providerId="ADAL" clId="{DC2DF198-3CF2-4E46-B80D-C0C2D4819DE9}" dt="2022-04-25T11:56:37.566" v="1680" actId="26606"/>
          <ac:spMkLst>
            <pc:docMk/>
            <pc:sldMk cId="3583279201" sldId="261"/>
            <ac:spMk id="17" creationId="{169CC832-2974-4E8D-90ED-3E2941BA7336}"/>
          </ac:spMkLst>
        </pc:spChg>
        <pc:spChg chg="add">
          <ac:chgData name="Helge Fredriksen" userId="0b9aac0e-2d04-4b84-91b4-ea2e8bdf30c8" providerId="ADAL" clId="{DC2DF198-3CF2-4E46-B80D-C0C2D4819DE9}" dt="2022-04-25T11:56:37.566" v="1680" actId="26606"/>
          <ac:spMkLst>
            <pc:docMk/>
            <pc:sldMk cId="3583279201" sldId="261"/>
            <ac:spMk id="18" creationId="{2C1BBA94-3F40-40AA-8BB9-E69E25E537C1}"/>
          </ac:spMkLst>
        </pc:spChg>
        <pc:picChg chg="add mod">
          <ac:chgData name="Helge Fredriksen" userId="0b9aac0e-2d04-4b84-91b4-ea2e8bdf30c8" providerId="ADAL" clId="{DC2DF198-3CF2-4E46-B80D-C0C2D4819DE9}" dt="2022-04-25T11:56:37.566" v="1680" actId="26606"/>
          <ac:picMkLst>
            <pc:docMk/>
            <pc:sldMk cId="3583279201" sldId="261"/>
            <ac:picMk id="5" creationId="{55B9FB5E-2C15-45EC-AC22-9E709C54DE5E}"/>
          </ac:picMkLst>
        </pc:picChg>
      </pc:sldChg>
      <pc:sldChg chg="addSp modSp new mod">
        <pc:chgData name="Helge Fredriksen" userId="0b9aac0e-2d04-4b84-91b4-ea2e8bdf30c8" providerId="ADAL" clId="{DC2DF198-3CF2-4E46-B80D-C0C2D4819DE9}" dt="2022-04-26T08:51:44.352" v="2997" actId="1076"/>
        <pc:sldMkLst>
          <pc:docMk/>
          <pc:sldMk cId="809914599" sldId="262"/>
        </pc:sldMkLst>
        <pc:spChg chg="mod">
          <ac:chgData name="Helge Fredriksen" userId="0b9aac0e-2d04-4b84-91b4-ea2e8bdf30c8" providerId="ADAL" clId="{DC2DF198-3CF2-4E46-B80D-C0C2D4819DE9}" dt="2022-04-25T12:00:31.246" v="2097" actId="20577"/>
          <ac:spMkLst>
            <pc:docMk/>
            <pc:sldMk cId="809914599" sldId="262"/>
            <ac:spMk id="2" creationId="{F6015ACF-2202-4696-BA15-60416F34C224}"/>
          </ac:spMkLst>
        </pc:spChg>
        <pc:spChg chg="mod">
          <ac:chgData name="Helge Fredriksen" userId="0b9aac0e-2d04-4b84-91b4-ea2e8bdf30c8" providerId="ADAL" clId="{DC2DF198-3CF2-4E46-B80D-C0C2D4819DE9}" dt="2022-04-26T08:51:40.438" v="2996" actId="27636"/>
          <ac:spMkLst>
            <pc:docMk/>
            <pc:sldMk cId="809914599" sldId="262"/>
            <ac:spMk id="3" creationId="{3BD04165-BBB4-4EC0-B73A-F59A43F64ABB}"/>
          </ac:spMkLst>
        </pc:spChg>
        <pc:picChg chg="add mod">
          <ac:chgData name="Helge Fredriksen" userId="0b9aac0e-2d04-4b84-91b4-ea2e8bdf30c8" providerId="ADAL" clId="{DC2DF198-3CF2-4E46-B80D-C0C2D4819DE9}" dt="2022-04-26T08:51:44.352" v="2997" actId="1076"/>
          <ac:picMkLst>
            <pc:docMk/>
            <pc:sldMk cId="809914599" sldId="262"/>
            <ac:picMk id="1026" creationId="{7B64059C-C804-4BF6-8E84-20B9A502984F}"/>
          </ac:picMkLst>
        </pc:picChg>
      </pc:sldChg>
      <pc:sldChg chg="modSp new mod">
        <pc:chgData name="Helge Fredriksen" userId="0b9aac0e-2d04-4b84-91b4-ea2e8bdf30c8" providerId="ADAL" clId="{DC2DF198-3CF2-4E46-B80D-C0C2D4819DE9}" dt="2022-04-26T10:36:55.803" v="4586" actId="20577"/>
        <pc:sldMkLst>
          <pc:docMk/>
          <pc:sldMk cId="3980432449" sldId="263"/>
        </pc:sldMkLst>
        <pc:spChg chg="mod">
          <ac:chgData name="Helge Fredriksen" userId="0b9aac0e-2d04-4b84-91b4-ea2e8bdf30c8" providerId="ADAL" clId="{DC2DF198-3CF2-4E46-B80D-C0C2D4819DE9}" dt="2022-04-26T09:32:01.937" v="3113" actId="20577"/>
          <ac:spMkLst>
            <pc:docMk/>
            <pc:sldMk cId="3980432449" sldId="263"/>
            <ac:spMk id="2" creationId="{355AC2D4-2BA9-49E3-A7C1-616FAD73358A}"/>
          </ac:spMkLst>
        </pc:spChg>
        <pc:spChg chg="mod">
          <ac:chgData name="Helge Fredriksen" userId="0b9aac0e-2d04-4b84-91b4-ea2e8bdf30c8" providerId="ADAL" clId="{DC2DF198-3CF2-4E46-B80D-C0C2D4819DE9}" dt="2022-04-26T10:36:55.803" v="4586" actId="20577"/>
          <ac:spMkLst>
            <pc:docMk/>
            <pc:sldMk cId="3980432449" sldId="263"/>
            <ac:spMk id="3" creationId="{2155EF93-7078-4E9D-AC26-3FC6CD669E15}"/>
          </ac:spMkLst>
        </pc:spChg>
      </pc:sldChg>
      <pc:sldChg chg="addSp modSp new mod">
        <pc:chgData name="Helge Fredriksen" userId="0b9aac0e-2d04-4b84-91b4-ea2e8bdf30c8" providerId="ADAL" clId="{DC2DF198-3CF2-4E46-B80D-C0C2D4819DE9}" dt="2022-04-27T07:39:50.894" v="4700" actId="1076"/>
        <pc:sldMkLst>
          <pc:docMk/>
          <pc:sldMk cId="3800579496" sldId="264"/>
        </pc:sldMkLst>
        <pc:spChg chg="mod">
          <ac:chgData name="Helge Fredriksen" userId="0b9aac0e-2d04-4b84-91b4-ea2e8bdf30c8" providerId="ADAL" clId="{DC2DF198-3CF2-4E46-B80D-C0C2D4819DE9}" dt="2022-04-27T07:36:46.021" v="4667" actId="20577"/>
          <ac:spMkLst>
            <pc:docMk/>
            <pc:sldMk cId="3800579496" sldId="264"/>
            <ac:spMk id="2" creationId="{F4D40EF0-3908-48C8-9909-5614862A83D2}"/>
          </ac:spMkLst>
        </pc:spChg>
        <pc:spChg chg="mod">
          <ac:chgData name="Helge Fredriksen" userId="0b9aac0e-2d04-4b84-91b4-ea2e8bdf30c8" providerId="ADAL" clId="{DC2DF198-3CF2-4E46-B80D-C0C2D4819DE9}" dt="2022-04-27T07:38:26.516" v="4694" actId="20577"/>
          <ac:spMkLst>
            <pc:docMk/>
            <pc:sldMk cId="3800579496" sldId="264"/>
            <ac:spMk id="3" creationId="{8AB2CF19-CAE5-46E1-A33E-363B0F87C485}"/>
          </ac:spMkLst>
        </pc:spChg>
        <pc:picChg chg="add mod">
          <ac:chgData name="Helge Fredriksen" userId="0b9aac0e-2d04-4b84-91b4-ea2e8bdf30c8" providerId="ADAL" clId="{DC2DF198-3CF2-4E46-B80D-C0C2D4819DE9}" dt="2022-04-27T07:39:49.326" v="4699" actId="1076"/>
          <ac:picMkLst>
            <pc:docMk/>
            <pc:sldMk cId="3800579496" sldId="264"/>
            <ac:picMk id="5" creationId="{B171F484-9DC3-480D-876C-A52275985B3C}"/>
          </ac:picMkLst>
        </pc:picChg>
        <pc:picChg chg="add mod">
          <ac:chgData name="Helge Fredriksen" userId="0b9aac0e-2d04-4b84-91b4-ea2e8bdf30c8" providerId="ADAL" clId="{DC2DF198-3CF2-4E46-B80D-C0C2D4819DE9}" dt="2022-04-27T07:39:50.894" v="4700" actId="1076"/>
          <ac:picMkLst>
            <pc:docMk/>
            <pc:sldMk cId="3800579496" sldId="264"/>
            <ac:picMk id="7" creationId="{E3884959-AACC-4589-8C38-4F1041C3B8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524C-6976-453C-9B5A-10A16A05C45D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96A9D-9519-47B2-9E1D-66703068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2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6A9D-9519-47B2-9E1D-667030684F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EE31-1B84-4A07-B7E4-FB3195A22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AC7C6-0E34-43FC-B0FB-C50049DAE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6A96-5DA6-460B-9EC4-6E8C78EE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F312-E7EE-4E87-9A0D-65440202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A4A0-CD80-4C25-B577-0176D312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E852-34CA-407B-9B8C-DA4D118B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C873-F542-4003-B787-F25C0067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94CD-3300-421B-9BF3-433C2972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197B-975F-41F7-A5DB-B2361C13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D2F4-4E16-499C-B8D7-9EE2B60F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5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DE7F9-9EA1-4B51-AA2E-E99B91A5D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C85F0-EC0C-4AB0-91E9-11DD8AD2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E846-8418-4876-AAA3-36268B22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49CD-AF3C-4D74-BD7F-37108CE6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5224-5541-41F8-B111-292F9DCB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0886-1B88-4025-81C9-C4929509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E925-0CEA-4798-80E1-D8924317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DFAD-C056-4B30-9F7C-9604AB69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DF8A-DA03-4E16-A6B6-23EAFC81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3D7A-8A51-4143-8030-E4171CBB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5361-FABB-4954-A1CB-0CDF12BA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423E-9E04-4A31-93E0-51687A364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F861-17B9-4284-866E-EBB17130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4B49-AE87-4D18-88FC-2A32A287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F936-4365-4FF0-AC8C-2ADF637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2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E213-E284-4684-8243-939A233A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565F-89A0-4AA4-9AD5-D291DBD8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3EE8-6B10-42C6-9816-2453340F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75D50-4E05-4BE9-BD2D-10E20FD3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9DCE-13A3-4429-9F47-36BC6547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B6AE5-37A3-475A-9FA4-E3FA70EA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29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A3F-8371-44D9-83BC-D0320808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E932A-EFAB-49E9-AAB2-85570BEB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0EA07-CF12-4BD1-B9BB-0B7DCA65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160DA-5F9D-4F02-8315-4CA22EF78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A2870-47A7-481A-98B4-61C97BC6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2F472-32AA-44B1-9C42-600E220A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842AE-D6B3-47AC-BA83-AF2F7839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87F89-6048-411D-8EF7-D4100061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053C-8E0F-4063-8CD3-965102F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EBE9B-2683-4204-AFF9-840C6D50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A931C-9135-49A1-B6A3-85400C37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BF5D2-C41A-45BC-BA3C-061C35A2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0CA4D-1D41-4C3B-8B7A-AABEB38F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2BB4-BB76-4091-AA96-11435BED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40E32-D616-4BDA-A827-585580BB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7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F24E-AB97-44D3-8953-EF620913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1B56-5F79-415E-9A20-55A08776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BA143-6842-49D1-9943-A0AD3EB0D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39952-4F93-46BE-8DF7-1A2CC9DE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D8BF0-0212-4828-AEEA-5AB357F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18122-BDBF-474E-8EDE-79ECE10B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6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79D3-5908-4C69-BBD0-CEBF2549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38045-3DCE-4A00-9D42-50B7530C7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8931C-BBAD-4B35-9AA4-773A36C4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5A5CA-ADBD-4DB7-BC6D-BA97BB36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562FA-F921-494A-B7CA-9035F6D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87DD-0736-4CE5-9996-8B80E3D3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AA654-3D1B-4E92-9108-B461C37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5BE8-EDC3-4E2F-A454-8F1631E5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6708-F4CB-4B3B-AB52-E9AD9313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A1C1-FBC9-41C7-B4FA-3899C024D188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BF8B7-415F-489F-BA7F-D38022790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5EA6-EFAA-48D6-9EE0-7D3BF2B38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6EBB-73B7-4DC6-9F10-AF7C7A659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8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a spolet rundt tregren i Amazonas">
            <a:extLst>
              <a:ext uri="{FF2B5EF4-FFF2-40B4-BE49-F238E27FC236}">
                <a16:creationId xmlns:a16="http://schemas.microsoft.com/office/drawing/2014/main" id="{01328748-4A74-420B-5045-543805D86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" r="1082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0AC0A-972C-4926-A3B5-A81C61648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“Samtidig” prosessering i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3FDD-E347-47C8-8F29-10DAF8584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Noen tilnærminger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199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Frokost mat, dannet et kylling ansikt på platen">
            <a:extLst>
              <a:ext uri="{FF2B5EF4-FFF2-40B4-BE49-F238E27FC236}">
                <a16:creationId xmlns:a16="http://schemas.microsoft.com/office/drawing/2014/main" id="{CDE64298-EDA0-F93E-E15E-58AC36A01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0" r="-1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14F1-FEEB-4C57-BB4F-C812362A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GB" err="1"/>
              <a:t>Synkron</a:t>
            </a:r>
            <a:r>
              <a:rPr lang="en-GB"/>
              <a:t> vs </a:t>
            </a:r>
            <a:r>
              <a:rPr lang="en-GB" err="1"/>
              <a:t>asynkron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89A0-60AD-4D8C-990C-31C3E2AC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GB" sz="1700" dirty="0"/>
              <a:t>Case: Lage </a:t>
            </a:r>
            <a:r>
              <a:rPr lang="en-GB" sz="1700" dirty="0" err="1"/>
              <a:t>kraftig</a:t>
            </a:r>
            <a:r>
              <a:rPr lang="en-GB" sz="1700" dirty="0"/>
              <a:t> </a:t>
            </a:r>
            <a:r>
              <a:rPr lang="en-GB" sz="1700" dirty="0" err="1"/>
              <a:t>engelsk</a:t>
            </a:r>
            <a:r>
              <a:rPr lang="en-GB" sz="1700" dirty="0"/>
              <a:t> </a:t>
            </a:r>
            <a:r>
              <a:rPr lang="en-GB" sz="1700" dirty="0" err="1"/>
              <a:t>frokost</a:t>
            </a:r>
            <a:endParaRPr lang="en-GB" sz="1700" dirty="0"/>
          </a:p>
          <a:p>
            <a:pPr marL="914400" lvl="1" indent="-457200">
              <a:buFont typeface="+mj-lt"/>
              <a:buAutoNum type="arabicPeriod"/>
            </a:pPr>
            <a:r>
              <a:rPr lang="en-GB" sz="1700" dirty="0"/>
              <a:t>Lage </a:t>
            </a:r>
            <a:r>
              <a:rPr lang="en-GB" sz="1700" dirty="0" err="1"/>
              <a:t>kaffe</a:t>
            </a:r>
            <a:r>
              <a:rPr lang="en-GB" sz="1700" dirty="0"/>
              <a:t>: 3 </a:t>
            </a:r>
            <a:r>
              <a:rPr lang="en-GB" sz="1700" dirty="0" err="1"/>
              <a:t>minutter</a:t>
            </a:r>
            <a:endParaRPr lang="en-GB" sz="1700" dirty="0"/>
          </a:p>
          <a:p>
            <a:pPr marL="914400" lvl="1" indent="-457200">
              <a:buFont typeface="+mj-lt"/>
              <a:buAutoNum type="arabicPeriod"/>
            </a:pPr>
            <a:r>
              <a:rPr lang="en-GB" sz="1700" dirty="0" err="1"/>
              <a:t>Koke</a:t>
            </a:r>
            <a:r>
              <a:rPr lang="en-GB" sz="1700" dirty="0"/>
              <a:t> egg: 10 </a:t>
            </a:r>
            <a:r>
              <a:rPr lang="en-GB" sz="1700" dirty="0" err="1"/>
              <a:t>minutter</a:t>
            </a:r>
            <a:endParaRPr lang="en-GB" sz="1700" dirty="0"/>
          </a:p>
          <a:p>
            <a:pPr marL="914400" lvl="1" indent="-457200">
              <a:buFont typeface="+mj-lt"/>
              <a:buAutoNum type="arabicPeriod"/>
            </a:pPr>
            <a:r>
              <a:rPr lang="en-GB" sz="1700" dirty="0" err="1"/>
              <a:t>Steike</a:t>
            </a:r>
            <a:r>
              <a:rPr lang="en-GB" sz="1700" dirty="0"/>
              <a:t> bacon: 3 </a:t>
            </a:r>
            <a:r>
              <a:rPr lang="en-GB" sz="1700" dirty="0" err="1"/>
              <a:t>minutter</a:t>
            </a:r>
            <a:endParaRPr lang="en-GB" sz="1700" dirty="0"/>
          </a:p>
          <a:p>
            <a:pPr marL="914400" lvl="1" indent="-457200">
              <a:buFont typeface="+mj-lt"/>
              <a:buAutoNum type="arabicPeriod"/>
            </a:pPr>
            <a:r>
              <a:rPr lang="en-GB" sz="1700" dirty="0" err="1"/>
              <a:t>Varme</a:t>
            </a:r>
            <a:r>
              <a:rPr lang="en-GB" sz="1700" dirty="0"/>
              <a:t> </a:t>
            </a:r>
            <a:r>
              <a:rPr lang="en-GB" sz="1700" dirty="0" err="1"/>
              <a:t>bønner</a:t>
            </a:r>
            <a:r>
              <a:rPr lang="en-GB" sz="1700" dirty="0"/>
              <a:t> i </a:t>
            </a:r>
            <a:r>
              <a:rPr lang="en-GB" sz="1700" dirty="0" err="1"/>
              <a:t>tomatsaus</a:t>
            </a:r>
            <a:r>
              <a:rPr lang="en-GB" sz="1700" dirty="0"/>
              <a:t>: 5 </a:t>
            </a:r>
            <a:r>
              <a:rPr lang="en-GB" sz="1700" dirty="0" err="1"/>
              <a:t>minutter</a:t>
            </a:r>
            <a:endParaRPr lang="en-GB" sz="1700" dirty="0"/>
          </a:p>
          <a:p>
            <a:pPr marL="914400" lvl="1" indent="-457200">
              <a:buFont typeface="+mj-lt"/>
              <a:buAutoNum type="arabicPeriod"/>
            </a:pPr>
            <a:r>
              <a:rPr lang="en-GB" sz="1700" dirty="0" err="1"/>
              <a:t>Riste</a:t>
            </a:r>
            <a:r>
              <a:rPr lang="en-GB" sz="1700" dirty="0"/>
              <a:t> </a:t>
            </a:r>
            <a:r>
              <a:rPr lang="en-GB" sz="1700" dirty="0" err="1"/>
              <a:t>brød</a:t>
            </a:r>
            <a:r>
              <a:rPr lang="en-GB" sz="1700" dirty="0"/>
              <a:t>: 3 </a:t>
            </a:r>
            <a:r>
              <a:rPr lang="en-GB" sz="1700" dirty="0" err="1"/>
              <a:t>minutter</a:t>
            </a:r>
            <a:endParaRPr lang="en-GB" sz="1700" dirty="0"/>
          </a:p>
          <a:p>
            <a:pPr marL="914400" lvl="1" indent="-457200">
              <a:buFont typeface="+mj-lt"/>
              <a:buAutoNum type="arabicPeriod"/>
            </a:pPr>
            <a:r>
              <a:rPr lang="en-GB" sz="1700" dirty="0" err="1"/>
              <a:t>Sette</a:t>
            </a:r>
            <a:r>
              <a:rPr lang="en-GB" sz="1700" dirty="0"/>
              <a:t> </a:t>
            </a:r>
            <a:r>
              <a:rPr lang="en-GB" sz="1700" dirty="0" err="1"/>
              <a:t>på</a:t>
            </a:r>
            <a:r>
              <a:rPr lang="en-GB" sz="1700" dirty="0"/>
              <a:t> </a:t>
            </a:r>
            <a:r>
              <a:rPr lang="en-GB" sz="1700" dirty="0" err="1"/>
              <a:t>bordet</a:t>
            </a:r>
            <a:r>
              <a:rPr lang="en-GB" sz="1700" dirty="0"/>
              <a:t>: 1 </a:t>
            </a:r>
            <a:r>
              <a:rPr lang="en-GB" sz="1700" dirty="0" err="1"/>
              <a:t>minutt</a:t>
            </a:r>
            <a:endParaRPr lang="en-GB" sz="1700" dirty="0"/>
          </a:p>
          <a:p>
            <a:r>
              <a:rPr lang="en-GB" sz="1700" dirty="0" err="1"/>
              <a:t>Synkron</a:t>
            </a:r>
            <a:r>
              <a:rPr lang="en-GB" sz="1700" dirty="0"/>
              <a:t> jobbing: 25 </a:t>
            </a:r>
            <a:r>
              <a:rPr lang="en-GB" sz="1700" dirty="0" err="1"/>
              <a:t>minutter</a:t>
            </a:r>
            <a:endParaRPr lang="en-GB" sz="1700" dirty="0"/>
          </a:p>
          <a:p>
            <a:r>
              <a:rPr lang="en-GB" sz="1700" dirty="0" err="1"/>
              <a:t>Asynkron</a:t>
            </a:r>
            <a:r>
              <a:rPr lang="en-GB" sz="1700" dirty="0"/>
              <a:t> jobbing: 10 </a:t>
            </a:r>
            <a:r>
              <a:rPr lang="en-GB" sz="1700" dirty="0" err="1"/>
              <a:t>minutter</a:t>
            </a:r>
            <a:endParaRPr lang="en-GB" sz="1700" dirty="0"/>
          </a:p>
          <a:p>
            <a:r>
              <a:rPr lang="en-GB" sz="1700" dirty="0">
                <a:highlight>
                  <a:srgbClr val="FF00FF"/>
                </a:highlight>
              </a:rPr>
              <a:t>Mao: </a:t>
            </a:r>
            <a:r>
              <a:rPr lang="en-GB" sz="1700" dirty="0" err="1"/>
              <a:t>Asynkron</a:t>
            </a:r>
            <a:r>
              <a:rPr lang="en-GB" sz="1700" dirty="0"/>
              <a:t> jobbing </a:t>
            </a:r>
            <a:r>
              <a:rPr lang="en-GB" sz="1700" dirty="0" err="1"/>
              <a:t>betyr</a:t>
            </a:r>
            <a:r>
              <a:rPr lang="en-GB" sz="1700" dirty="0"/>
              <a:t> at du </a:t>
            </a:r>
            <a:r>
              <a:rPr lang="en-GB" sz="1700" dirty="0" err="1"/>
              <a:t>overlater</a:t>
            </a:r>
            <a:r>
              <a:rPr lang="en-GB" sz="1700" dirty="0"/>
              <a:t> </a:t>
            </a:r>
            <a:r>
              <a:rPr lang="en-GB" sz="1700" dirty="0" err="1"/>
              <a:t>kontrollen</a:t>
            </a:r>
            <a:r>
              <a:rPr lang="en-GB" sz="1700" dirty="0"/>
              <a:t> </a:t>
            </a:r>
            <a:r>
              <a:rPr lang="en-GB" sz="1700" dirty="0" err="1"/>
              <a:t>til</a:t>
            </a:r>
            <a:r>
              <a:rPr lang="en-GB" sz="1700" dirty="0"/>
              <a:t> </a:t>
            </a:r>
            <a:r>
              <a:rPr lang="en-GB" sz="1700" dirty="0" err="1"/>
              <a:t>egne</a:t>
            </a:r>
            <a:r>
              <a:rPr lang="en-GB" sz="1700" dirty="0"/>
              <a:t> sub-</a:t>
            </a:r>
            <a:r>
              <a:rPr lang="en-GB" sz="1700" dirty="0" err="1"/>
              <a:t>prosesser</a:t>
            </a:r>
            <a:r>
              <a:rPr lang="en-GB" sz="1700" dirty="0"/>
              <a:t> </a:t>
            </a:r>
            <a:r>
              <a:rPr lang="en-GB" sz="1700" dirty="0" err="1"/>
              <a:t>som</a:t>
            </a:r>
            <a:r>
              <a:rPr lang="en-GB" sz="1700" dirty="0"/>
              <a:t> </a:t>
            </a:r>
            <a:r>
              <a:rPr lang="en-GB" sz="1700" dirty="0" err="1"/>
              <a:t>kan</a:t>
            </a:r>
            <a:r>
              <a:rPr lang="en-GB" sz="1700" dirty="0"/>
              <a:t> </a:t>
            </a:r>
            <a:r>
              <a:rPr lang="en-GB" sz="1700" dirty="0" err="1"/>
              <a:t>kjøres</a:t>
            </a:r>
            <a:r>
              <a:rPr lang="en-GB" sz="1700" dirty="0"/>
              <a:t> </a:t>
            </a:r>
            <a:r>
              <a:rPr lang="en-GB" sz="1700" dirty="0" err="1"/>
              <a:t>samtidig</a:t>
            </a:r>
            <a:r>
              <a:rPr lang="en-GB" sz="1700" dirty="0"/>
              <a:t> </a:t>
            </a:r>
            <a:r>
              <a:rPr lang="en-GB" sz="1700" dirty="0" err="1"/>
              <a:t>mens</a:t>
            </a:r>
            <a:r>
              <a:rPr lang="en-GB" sz="1700" dirty="0"/>
              <a:t> du venter </a:t>
            </a:r>
            <a:r>
              <a:rPr lang="en-GB" sz="1700" dirty="0" err="1"/>
              <a:t>på</a:t>
            </a:r>
            <a:r>
              <a:rPr lang="en-GB" sz="1700" dirty="0"/>
              <a:t> at de </a:t>
            </a:r>
            <a:r>
              <a:rPr lang="en-GB" sz="1700" dirty="0" err="1"/>
              <a:t>blir</a:t>
            </a:r>
            <a:r>
              <a:rPr lang="en-GB" sz="1700" dirty="0"/>
              <a:t> </a:t>
            </a:r>
            <a:r>
              <a:rPr lang="en-GB" sz="1700" dirty="0" err="1"/>
              <a:t>ferdig</a:t>
            </a:r>
            <a:r>
              <a:rPr lang="en-GB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12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7F6E4-5D0F-4C38-A511-ABA18474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Hva er samtidighet?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84B3-BBBB-44A7-8103-CE32109A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dirty="0"/>
              <a:t>Det </a:t>
            </a:r>
            <a:r>
              <a:rPr lang="en-GB" sz="1700" dirty="0" err="1"/>
              <a:t>finnes</a:t>
            </a:r>
            <a:r>
              <a:rPr lang="en-GB" sz="1700" dirty="0"/>
              <a:t> </a:t>
            </a:r>
            <a:r>
              <a:rPr lang="en-GB" sz="1700" dirty="0" err="1"/>
              <a:t>flere</a:t>
            </a:r>
            <a:r>
              <a:rPr lang="en-GB" sz="1700" dirty="0"/>
              <a:t> </a:t>
            </a:r>
            <a:r>
              <a:rPr lang="en-GB" sz="1700" dirty="0" err="1"/>
              <a:t>varianter</a:t>
            </a:r>
            <a:r>
              <a:rPr lang="en-GB" sz="1700" dirty="0"/>
              <a:t>! </a:t>
            </a:r>
          </a:p>
          <a:p>
            <a:r>
              <a:rPr lang="en-GB" sz="1700" dirty="0">
                <a:highlight>
                  <a:srgbClr val="FFFF00"/>
                </a:highlight>
              </a:rPr>
              <a:t>Multithreading </a:t>
            </a:r>
            <a:r>
              <a:rPr lang="en-GB" sz="1700" dirty="0"/>
              <a:t>-&gt; </a:t>
            </a:r>
            <a:r>
              <a:rPr lang="en-GB" sz="1700" dirty="0" err="1"/>
              <a:t>Parrallell</a:t>
            </a:r>
            <a:r>
              <a:rPr lang="en-GB" sz="1700" dirty="0"/>
              <a:t> </a:t>
            </a:r>
            <a:r>
              <a:rPr lang="en-GB" sz="1700" dirty="0" err="1"/>
              <a:t>prosessering</a:t>
            </a:r>
            <a:endParaRPr lang="en-GB" sz="1700" dirty="0"/>
          </a:p>
          <a:p>
            <a:pPr lvl="1"/>
            <a:r>
              <a:rPr lang="en-GB" sz="1700" dirty="0" err="1"/>
              <a:t>En</a:t>
            </a:r>
            <a:r>
              <a:rPr lang="en-GB" sz="1700" dirty="0"/>
              <a:t> </a:t>
            </a:r>
            <a:r>
              <a:rPr lang="en-GB" sz="1700" dirty="0" err="1"/>
              <a:t>måte</a:t>
            </a:r>
            <a:r>
              <a:rPr lang="en-GB" sz="1700" dirty="0"/>
              <a:t> å </a:t>
            </a:r>
            <a:r>
              <a:rPr lang="en-GB" sz="1700" dirty="0" err="1"/>
              <a:t>håndtere</a:t>
            </a:r>
            <a:r>
              <a:rPr lang="en-GB" sz="1700" dirty="0"/>
              <a:t> </a:t>
            </a:r>
            <a:r>
              <a:rPr lang="en-GB" sz="1700" dirty="0" err="1"/>
              <a:t>samtidighet</a:t>
            </a:r>
            <a:r>
              <a:rPr lang="en-GB" sz="1700" dirty="0"/>
              <a:t> </a:t>
            </a:r>
            <a:r>
              <a:rPr lang="en-GB" sz="1700" dirty="0" err="1"/>
              <a:t>på</a:t>
            </a:r>
            <a:r>
              <a:rPr lang="en-GB" sz="1700" dirty="0"/>
              <a:t> </a:t>
            </a:r>
            <a:r>
              <a:rPr lang="en-GB" sz="1700" dirty="0" err="1"/>
              <a:t>inne</a:t>
            </a:r>
            <a:r>
              <a:rPr lang="en-GB" sz="1700" dirty="0"/>
              <a:t> i </a:t>
            </a:r>
            <a:r>
              <a:rPr lang="en-GB" sz="1700" dirty="0" err="1"/>
              <a:t>en</a:t>
            </a:r>
            <a:r>
              <a:rPr lang="en-GB" sz="1700" dirty="0"/>
              <a:t> og </a:t>
            </a:r>
            <a:r>
              <a:rPr lang="en-GB" sz="1700" dirty="0" err="1"/>
              <a:t>samme</a:t>
            </a:r>
            <a:r>
              <a:rPr lang="en-GB" sz="1700" dirty="0"/>
              <a:t> </a:t>
            </a:r>
            <a:r>
              <a:rPr lang="en-GB" sz="1700" dirty="0" err="1"/>
              <a:t>prosess</a:t>
            </a:r>
            <a:endParaRPr lang="en-GB" sz="1700" dirty="0"/>
          </a:p>
          <a:p>
            <a:pPr lvl="1"/>
            <a:r>
              <a:rPr lang="en-GB" sz="1700" dirty="0"/>
              <a:t>I standard-</a:t>
            </a:r>
            <a:r>
              <a:rPr lang="en-GB" sz="1700" dirty="0" err="1"/>
              <a:t>implementasjon</a:t>
            </a:r>
            <a:r>
              <a:rPr lang="en-GB" sz="1700" dirty="0"/>
              <a:t> </a:t>
            </a:r>
            <a:r>
              <a:rPr lang="en-GB" sz="1700" dirty="0" err="1"/>
              <a:t>av</a:t>
            </a:r>
            <a:r>
              <a:rPr lang="en-GB" sz="1700" dirty="0"/>
              <a:t> python (</a:t>
            </a:r>
            <a:r>
              <a:rPr lang="en-GB" sz="1700" dirty="0" err="1"/>
              <a:t>CPython</a:t>
            </a:r>
            <a:r>
              <a:rPr lang="en-GB" sz="1700" dirty="0"/>
              <a:t>) </a:t>
            </a:r>
            <a:r>
              <a:rPr lang="en-GB" sz="1700" dirty="0" err="1"/>
              <a:t>vil</a:t>
            </a:r>
            <a:r>
              <a:rPr lang="en-GB" sz="1700" dirty="0"/>
              <a:t> man </a:t>
            </a:r>
            <a:r>
              <a:rPr lang="en-GB" sz="1700" dirty="0" err="1"/>
              <a:t>ikke</a:t>
            </a:r>
            <a:r>
              <a:rPr lang="en-GB" sz="1700" dirty="0"/>
              <a:t> </a:t>
            </a:r>
            <a:r>
              <a:rPr lang="en-GB" sz="1700" dirty="0" err="1"/>
              <a:t>oppnå</a:t>
            </a:r>
            <a:r>
              <a:rPr lang="en-GB" sz="1700" dirty="0"/>
              <a:t> </a:t>
            </a:r>
            <a:r>
              <a:rPr lang="en-GB" sz="1700" dirty="0" err="1"/>
              <a:t>samtidighet</a:t>
            </a:r>
            <a:r>
              <a:rPr lang="en-GB" sz="1700" dirty="0"/>
              <a:t> </a:t>
            </a:r>
            <a:r>
              <a:rPr lang="en-GB" sz="1700" dirty="0" err="1"/>
              <a:t>på</a:t>
            </a:r>
            <a:r>
              <a:rPr lang="en-GB" sz="1700" dirty="0"/>
              <a:t> </a:t>
            </a:r>
            <a:r>
              <a:rPr lang="en-GB" sz="1700" dirty="0" err="1"/>
              <a:t>prosessornivå</a:t>
            </a:r>
            <a:r>
              <a:rPr lang="en-GB" sz="1700" dirty="0"/>
              <a:t> </a:t>
            </a:r>
            <a:r>
              <a:rPr lang="en-GB" sz="1700" dirty="0" err="1"/>
              <a:t>pga</a:t>
            </a:r>
            <a:r>
              <a:rPr lang="en-GB" sz="1700" dirty="0"/>
              <a:t> GIL (Global Interpreter Lock). Med </a:t>
            </a:r>
            <a:r>
              <a:rPr lang="en-GB" sz="1700" dirty="0" err="1"/>
              <a:t>andre</a:t>
            </a:r>
            <a:r>
              <a:rPr lang="en-GB" sz="1700" dirty="0"/>
              <a:t> </a:t>
            </a:r>
            <a:r>
              <a:rPr lang="en-GB" sz="1700" dirty="0" err="1"/>
              <a:t>ord</a:t>
            </a:r>
            <a:r>
              <a:rPr lang="en-GB" sz="1700" dirty="0"/>
              <a:t>: </a:t>
            </a:r>
            <a:r>
              <a:rPr lang="en-GB" sz="1700" dirty="0">
                <a:highlight>
                  <a:srgbClr val="00FF00"/>
                </a:highlight>
              </a:rPr>
              <a:t>Vi </a:t>
            </a:r>
            <a:r>
              <a:rPr lang="en-GB" sz="1700" dirty="0" err="1">
                <a:highlight>
                  <a:srgbClr val="00FF00"/>
                </a:highlight>
              </a:rPr>
              <a:t>bruker</a:t>
            </a:r>
            <a:r>
              <a:rPr lang="en-GB" sz="1700" dirty="0">
                <a:highlight>
                  <a:srgbClr val="00FF00"/>
                </a:highlight>
              </a:rPr>
              <a:t> </a:t>
            </a:r>
            <a:r>
              <a:rPr lang="en-GB" sz="1700" dirty="0" err="1">
                <a:highlight>
                  <a:srgbClr val="00FF00"/>
                </a:highlight>
              </a:rPr>
              <a:t>ikke</a:t>
            </a:r>
            <a:r>
              <a:rPr lang="en-GB" sz="1700" dirty="0">
                <a:highlight>
                  <a:srgbClr val="00FF00"/>
                </a:highlight>
              </a:rPr>
              <a:t> </a:t>
            </a:r>
            <a:r>
              <a:rPr lang="en-GB" sz="1700" dirty="0" err="1">
                <a:highlight>
                  <a:srgbClr val="00FF00"/>
                </a:highlight>
              </a:rPr>
              <a:t>tid</a:t>
            </a:r>
            <a:r>
              <a:rPr lang="en-GB" sz="1700" dirty="0">
                <a:highlight>
                  <a:srgbClr val="00FF00"/>
                </a:highlight>
              </a:rPr>
              <a:t> </a:t>
            </a:r>
            <a:r>
              <a:rPr lang="en-GB" sz="1700" dirty="0" err="1">
                <a:highlight>
                  <a:srgbClr val="00FF00"/>
                </a:highlight>
              </a:rPr>
              <a:t>på</a:t>
            </a:r>
            <a:r>
              <a:rPr lang="en-GB" sz="1700" dirty="0">
                <a:highlight>
                  <a:srgbClr val="00FF00"/>
                </a:highlight>
              </a:rPr>
              <a:t> </a:t>
            </a:r>
            <a:r>
              <a:rPr lang="en-GB" sz="1700" dirty="0" err="1">
                <a:highlight>
                  <a:srgbClr val="00FF00"/>
                </a:highlight>
              </a:rPr>
              <a:t>dette</a:t>
            </a:r>
            <a:r>
              <a:rPr lang="en-GB" sz="1700" dirty="0">
                <a:highlight>
                  <a:srgbClr val="00FF00"/>
                </a:highlight>
              </a:rPr>
              <a:t>!</a:t>
            </a:r>
          </a:p>
          <a:p>
            <a:r>
              <a:rPr lang="en-GB" sz="1700" dirty="0">
                <a:highlight>
                  <a:srgbClr val="FFFF00"/>
                </a:highlight>
              </a:rPr>
              <a:t>Multiprocessing </a:t>
            </a:r>
            <a:r>
              <a:rPr lang="en-GB" sz="1700" dirty="0"/>
              <a:t>-&gt; </a:t>
            </a:r>
            <a:r>
              <a:rPr lang="en-GB" sz="1700" dirty="0" err="1"/>
              <a:t>Concurrecy</a:t>
            </a:r>
            <a:endParaRPr lang="en-GB" sz="1700" dirty="0"/>
          </a:p>
          <a:p>
            <a:pPr lvl="1"/>
            <a:r>
              <a:rPr lang="en-GB" sz="1700" dirty="0" err="1"/>
              <a:t>En</a:t>
            </a:r>
            <a:r>
              <a:rPr lang="en-GB" sz="1700" dirty="0"/>
              <a:t> </a:t>
            </a:r>
            <a:r>
              <a:rPr lang="en-GB" sz="1700" dirty="0" err="1"/>
              <a:t>typisk</a:t>
            </a:r>
            <a:r>
              <a:rPr lang="en-GB" sz="1700" dirty="0"/>
              <a:t> </a:t>
            </a:r>
            <a:r>
              <a:rPr lang="en-GB" sz="1700" dirty="0" err="1"/>
              <a:t>måte</a:t>
            </a:r>
            <a:r>
              <a:rPr lang="en-GB" sz="1700" dirty="0"/>
              <a:t> for et </a:t>
            </a:r>
            <a:r>
              <a:rPr lang="en-GB" sz="1700" dirty="0" err="1"/>
              <a:t>operativsystem</a:t>
            </a:r>
            <a:r>
              <a:rPr lang="en-GB" sz="1700" dirty="0"/>
              <a:t> å </a:t>
            </a:r>
            <a:r>
              <a:rPr lang="en-GB" sz="1700" dirty="0" err="1"/>
              <a:t>håndtere</a:t>
            </a:r>
            <a:r>
              <a:rPr lang="en-GB" sz="1700" dirty="0"/>
              <a:t> </a:t>
            </a:r>
            <a:r>
              <a:rPr lang="en-GB" sz="1700" dirty="0" err="1"/>
              <a:t>samtidighet</a:t>
            </a:r>
            <a:r>
              <a:rPr lang="en-GB" sz="1700" dirty="0"/>
              <a:t> </a:t>
            </a:r>
            <a:r>
              <a:rPr lang="en-GB" sz="1700" dirty="0" err="1"/>
              <a:t>på</a:t>
            </a:r>
            <a:endParaRPr lang="en-GB" sz="1700" dirty="0"/>
          </a:p>
          <a:p>
            <a:pPr lvl="2"/>
            <a:r>
              <a:rPr lang="en-GB" sz="1700" dirty="0"/>
              <a:t>Har du </a:t>
            </a:r>
            <a:r>
              <a:rPr lang="en-GB" sz="1700" dirty="0" err="1"/>
              <a:t>en</a:t>
            </a:r>
            <a:r>
              <a:rPr lang="en-GB" sz="1700" dirty="0"/>
              <a:t> CPU med </a:t>
            </a:r>
            <a:r>
              <a:rPr lang="en-GB" sz="1700" dirty="0" err="1"/>
              <a:t>flere</a:t>
            </a:r>
            <a:r>
              <a:rPr lang="en-GB" sz="1700" dirty="0"/>
              <a:t> </a:t>
            </a:r>
            <a:r>
              <a:rPr lang="en-GB" sz="1700" dirty="0" err="1"/>
              <a:t>kjerner</a:t>
            </a:r>
            <a:r>
              <a:rPr lang="en-GB" sz="1700" dirty="0"/>
              <a:t>, </a:t>
            </a:r>
            <a:r>
              <a:rPr lang="en-GB" sz="1700" dirty="0" err="1"/>
              <a:t>eller</a:t>
            </a:r>
            <a:r>
              <a:rPr lang="en-GB" sz="1700" dirty="0"/>
              <a:t> </a:t>
            </a:r>
            <a:r>
              <a:rPr lang="en-GB" sz="1700" dirty="0" err="1"/>
              <a:t>en</a:t>
            </a:r>
            <a:r>
              <a:rPr lang="en-GB" sz="1700" dirty="0"/>
              <a:t> </a:t>
            </a:r>
            <a:r>
              <a:rPr lang="en-GB" sz="1700" dirty="0" err="1"/>
              <a:t>maskin</a:t>
            </a:r>
            <a:r>
              <a:rPr lang="en-GB" sz="1700" dirty="0"/>
              <a:t> med </a:t>
            </a:r>
            <a:r>
              <a:rPr lang="en-GB" sz="1700" dirty="0" err="1"/>
              <a:t>flere</a:t>
            </a:r>
            <a:r>
              <a:rPr lang="en-GB" sz="1700" dirty="0"/>
              <a:t> </a:t>
            </a:r>
            <a:r>
              <a:rPr lang="en-GB" sz="1700" dirty="0" err="1"/>
              <a:t>CPUer</a:t>
            </a:r>
            <a:r>
              <a:rPr lang="en-GB" sz="1700" dirty="0"/>
              <a:t> </a:t>
            </a:r>
            <a:r>
              <a:rPr lang="en-GB" sz="1700" dirty="0" err="1"/>
              <a:t>vil</a:t>
            </a:r>
            <a:r>
              <a:rPr lang="en-GB" sz="1700" dirty="0"/>
              <a:t> </a:t>
            </a:r>
            <a:r>
              <a:rPr lang="en-GB" sz="1700" dirty="0" err="1"/>
              <a:t>flere</a:t>
            </a:r>
            <a:r>
              <a:rPr lang="en-GB" sz="1700" dirty="0"/>
              <a:t> </a:t>
            </a:r>
            <a:r>
              <a:rPr lang="en-GB" sz="1700" dirty="0" err="1"/>
              <a:t>prosesser</a:t>
            </a:r>
            <a:r>
              <a:rPr lang="en-GB" sz="1700" dirty="0"/>
              <a:t> </a:t>
            </a:r>
            <a:r>
              <a:rPr lang="en-GB" sz="1700" dirty="0" err="1"/>
              <a:t>kunne</a:t>
            </a:r>
            <a:r>
              <a:rPr lang="en-GB" sz="1700" dirty="0"/>
              <a:t> </a:t>
            </a:r>
            <a:r>
              <a:rPr lang="en-GB" sz="1700" dirty="0" err="1"/>
              <a:t>kjøre</a:t>
            </a:r>
            <a:r>
              <a:rPr lang="en-GB" sz="1700" dirty="0"/>
              <a:t> </a:t>
            </a:r>
            <a:r>
              <a:rPr lang="en-GB" sz="1700" dirty="0" err="1"/>
              <a:t>samtidig</a:t>
            </a:r>
            <a:endParaRPr lang="en-GB" sz="1700" dirty="0"/>
          </a:p>
          <a:p>
            <a:pPr lvl="1"/>
            <a:r>
              <a:rPr lang="en-GB" sz="1700" dirty="0"/>
              <a:t>Python </a:t>
            </a:r>
            <a:r>
              <a:rPr lang="en-GB" sz="1700" dirty="0" err="1"/>
              <a:t>har</a:t>
            </a:r>
            <a:r>
              <a:rPr lang="en-GB" sz="1700" dirty="0"/>
              <a:t> et </a:t>
            </a:r>
            <a:r>
              <a:rPr lang="en-GB" sz="1700" dirty="0" err="1"/>
              <a:t>eget</a:t>
            </a:r>
            <a:r>
              <a:rPr lang="en-GB" sz="1700" dirty="0"/>
              <a:t> API for </a:t>
            </a:r>
            <a:r>
              <a:rPr lang="en-GB" sz="1700" dirty="0" err="1"/>
              <a:t>dette</a:t>
            </a:r>
            <a:r>
              <a:rPr lang="en-GB" sz="1700" dirty="0"/>
              <a:t> men da </a:t>
            </a:r>
            <a:r>
              <a:rPr lang="en-GB" sz="1700" dirty="0" err="1"/>
              <a:t>imiteres</a:t>
            </a:r>
            <a:r>
              <a:rPr lang="en-GB" sz="1700" dirty="0"/>
              <a:t> bare OS </a:t>
            </a:r>
            <a:r>
              <a:rPr lang="en-GB" sz="1700" dirty="0" err="1"/>
              <a:t>ved</a:t>
            </a:r>
            <a:r>
              <a:rPr lang="en-GB" sz="1700" dirty="0"/>
              <a:t> at det </a:t>
            </a:r>
            <a:r>
              <a:rPr lang="en-GB" sz="1700" dirty="0" err="1"/>
              <a:t>spawnes</a:t>
            </a:r>
            <a:r>
              <a:rPr lang="en-GB" sz="1700" dirty="0"/>
              <a:t> child-processes -&gt; Kan </a:t>
            </a:r>
            <a:r>
              <a:rPr lang="en-GB" sz="1700" dirty="0" err="1"/>
              <a:t>være</a:t>
            </a:r>
            <a:r>
              <a:rPr lang="en-GB" sz="1700" dirty="0"/>
              <a:t> </a:t>
            </a:r>
            <a:r>
              <a:rPr lang="en-GB" sz="1700" dirty="0" err="1"/>
              <a:t>kostbart</a:t>
            </a:r>
            <a:r>
              <a:rPr lang="en-GB" sz="1700" dirty="0"/>
              <a:t> </a:t>
            </a:r>
            <a:r>
              <a:rPr lang="en-GB" sz="1700" dirty="0" err="1"/>
              <a:t>ressursmessig</a:t>
            </a:r>
            <a:r>
              <a:rPr lang="en-GB" sz="1700" dirty="0"/>
              <a:t>!</a:t>
            </a:r>
            <a:endParaRPr lang="en-GB" sz="1700" dirty="0">
              <a:highlight>
                <a:srgbClr val="FFFF00"/>
              </a:highlight>
            </a:endParaRPr>
          </a:p>
          <a:p>
            <a:r>
              <a:rPr lang="en-GB" sz="1700" dirty="0">
                <a:highlight>
                  <a:srgbClr val="FFFF00"/>
                </a:highlight>
              </a:rPr>
              <a:t>Multitasking</a:t>
            </a:r>
            <a:r>
              <a:rPr lang="en-GB" sz="1700" dirty="0"/>
              <a:t> (min bruk </a:t>
            </a:r>
            <a:r>
              <a:rPr lang="en-GB" sz="1700" dirty="0" err="1"/>
              <a:t>av</a:t>
            </a:r>
            <a:r>
              <a:rPr lang="en-GB" sz="1700" dirty="0"/>
              <a:t> </a:t>
            </a:r>
            <a:r>
              <a:rPr lang="en-GB" sz="1700" dirty="0" err="1"/>
              <a:t>ordet</a:t>
            </a:r>
            <a:r>
              <a:rPr lang="en-GB" sz="1700" dirty="0"/>
              <a:t>) -&gt; </a:t>
            </a:r>
            <a:r>
              <a:rPr lang="en-GB" sz="1700" dirty="0" err="1"/>
              <a:t>Asynkron</a:t>
            </a:r>
            <a:r>
              <a:rPr lang="en-GB" sz="1700" dirty="0"/>
              <a:t> </a:t>
            </a:r>
            <a:r>
              <a:rPr lang="en-GB" sz="1700" dirty="0" err="1"/>
              <a:t>skedulering</a:t>
            </a:r>
            <a:r>
              <a:rPr lang="en-GB" sz="1700" dirty="0"/>
              <a:t> i forhold </a:t>
            </a:r>
            <a:r>
              <a:rPr lang="en-GB" sz="1700" dirty="0" err="1"/>
              <a:t>til</a:t>
            </a:r>
            <a:r>
              <a:rPr lang="en-GB" sz="1700" dirty="0"/>
              <a:t> I/O</a:t>
            </a:r>
          </a:p>
          <a:p>
            <a:pPr lvl="1"/>
            <a:r>
              <a:rPr lang="en-GB" sz="1700" dirty="0" err="1"/>
              <a:t>CPUen</a:t>
            </a:r>
            <a:r>
              <a:rPr lang="en-GB" sz="1700" dirty="0"/>
              <a:t>(e) </a:t>
            </a:r>
            <a:r>
              <a:rPr lang="en-GB" sz="1700" dirty="0" err="1"/>
              <a:t>kjører</a:t>
            </a:r>
            <a:r>
              <a:rPr lang="en-GB" sz="1700" dirty="0"/>
              <a:t> </a:t>
            </a:r>
            <a:r>
              <a:rPr lang="en-GB" sz="1700" dirty="0" err="1"/>
              <a:t>ikke</a:t>
            </a:r>
            <a:r>
              <a:rPr lang="en-GB" sz="1700" dirty="0"/>
              <a:t> </a:t>
            </a:r>
            <a:r>
              <a:rPr lang="en-GB" sz="1700" dirty="0" err="1"/>
              <a:t>flere</a:t>
            </a:r>
            <a:r>
              <a:rPr lang="en-GB" sz="1700" dirty="0"/>
              <a:t> ting </a:t>
            </a:r>
            <a:r>
              <a:rPr lang="en-GB" sz="1700" dirty="0" err="1"/>
              <a:t>samtidig</a:t>
            </a:r>
            <a:r>
              <a:rPr lang="en-GB" sz="1700" dirty="0"/>
              <a:t>, men </a:t>
            </a:r>
            <a:r>
              <a:rPr lang="en-GB" sz="1700" dirty="0" err="1"/>
              <a:t>kan</a:t>
            </a:r>
            <a:r>
              <a:rPr lang="en-GB" sz="1700" dirty="0"/>
              <a:t> </a:t>
            </a:r>
            <a:r>
              <a:rPr lang="en-GB" sz="1700" dirty="0" err="1"/>
              <a:t>sette</a:t>
            </a:r>
            <a:r>
              <a:rPr lang="en-GB" sz="1700" dirty="0"/>
              <a:t> </a:t>
            </a:r>
            <a:r>
              <a:rPr lang="en-GB" sz="1700" dirty="0" err="1"/>
              <a:t>igang</a:t>
            </a:r>
            <a:r>
              <a:rPr lang="en-GB" sz="1700" dirty="0"/>
              <a:t> </a:t>
            </a:r>
            <a:r>
              <a:rPr lang="en-GB" sz="1700" dirty="0" err="1"/>
              <a:t>flere</a:t>
            </a:r>
            <a:r>
              <a:rPr lang="en-GB" sz="1700" dirty="0"/>
              <a:t> </a:t>
            </a:r>
            <a:r>
              <a:rPr lang="en-GB" sz="1700" dirty="0" err="1"/>
              <a:t>asynkrone</a:t>
            </a:r>
            <a:r>
              <a:rPr lang="en-GB" sz="1700" dirty="0"/>
              <a:t> I/O jobber </a:t>
            </a:r>
            <a:r>
              <a:rPr lang="en-GB" sz="1700" dirty="0" err="1"/>
              <a:t>samtidig</a:t>
            </a:r>
            <a:r>
              <a:rPr lang="en-GB" sz="1700" dirty="0"/>
              <a:t>!</a:t>
            </a:r>
          </a:p>
          <a:p>
            <a:pPr lvl="1"/>
            <a:r>
              <a:rPr lang="en-GB" sz="1700" dirty="0" err="1"/>
              <a:t>Finnes</a:t>
            </a:r>
            <a:r>
              <a:rPr lang="en-GB" sz="1700" dirty="0"/>
              <a:t> et </a:t>
            </a:r>
            <a:r>
              <a:rPr lang="en-GB" sz="1700" dirty="0" err="1"/>
              <a:t>eget</a:t>
            </a:r>
            <a:r>
              <a:rPr lang="en-GB" sz="1700" dirty="0"/>
              <a:t> API (</a:t>
            </a:r>
            <a:r>
              <a:rPr lang="en-GB" sz="1700" dirty="0" err="1"/>
              <a:t>asyncio</a:t>
            </a:r>
            <a:r>
              <a:rPr lang="en-GB" sz="1700" dirty="0"/>
              <a:t>) </a:t>
            </a:r>
            <a:r>
              <a:rPr lang="en-GB" sz="1700" dirty="0" err="1"/>
              <a:t>som</a:t>
            </a:r>
            <a:r>
              <a:rPr lang="en-GB" sz="1700" dirty="0"/>
              <a:t> </a:t>
            </a:r>
            <a:r>
              <a:rPr lang="en-GB" sz="1700" dirty="0" err="1"/>
              <a:t>vanligvis</a:t>
            </a:r>
            <a:r>
              <a:rPr lang="en-GB" sz="1700" dirty="0"/>
              <a:t> </a:t>
            </a:r>
            <a:r>
              <a:rPr lang="en-GB" sz="1700" dirty="0" err="1"/>
              <a:t>fremheves</a:t>
            </a:r>
            <a:r>
              <a:rPr lang="en-GB" sz="1700" dirty="0"/>
              <a:t> i </a:t>
            </a:r>
            <a:r>
              <a:rPr lang="en-GB" sz="1700" dirty="0" err="1"/>
              <a:t>litteratur</a:t>
            </a:r>
            <a:r>
              <a:rPr lang="en-GB" sz="1700" dirty="0"/>
              <a:t> og </a:t>
            </a:r>
            <a:r>
              <a:rPr lang="en-GB" sz="1700" dirty="0" err="1"/>
              <a:t>som</a:t>
            </a:r>
            <a:r>
              <a:rPr lang="en-GB" sz="1700" dirty="0"/>
              <a:t> vi </a:t>
            </a:r>
            <a:r>
              <a:rPr lang="en-GB" sz="1700" dirty="0" err="1"/>
              <a:t>vil</a:t>
            </a:r>
            <a:r>
              <a:rPr lang="en-GB" sz="1700" dirty="0"/>
              <a:t> </a:t>
            </a:r>
            <a:r>
              <a:rPr lang="en-GB" sz="1700" dirty="0" err="1"/>
              <a:t>fokusere</a:t>
            </a:r>
            <a:r>
              <a:rPr lang="en-GB" sz="1700" dirty="0"/>
              <a:t> </a:t>
            </a:r>
            <a:r>
              <a:rPr lang="en-GB" sz="1700" dirty="0" err="1"/>
              <a:t>på</a:t>
            </a:r>
            <a:r>
              <a:rPr lang="en-GB" sz="1700" dirty="0"/>
              <a:t> her.</a:t>
            </a:r>
          </a:p>
        </p:txBody>
      </p:sp>
    </p:spTree>
    <p:extLst>
      <p:ext uri="{BB962C8B-B14F-4D97-AF65-F5344CB8AC3E}">
        <p14:creationId xmlns:p14="http://schemas.microsoft.com/office/powerpoint/2010/main" val="117009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0EF0-3908-48C8-9909-5614862A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Synkron</a:t>
            </a:r>
            <a:r>
              <a:rPr lang="en-GB" dirty="0"/>
              <a:t> vs </a:t>
            </a:r>
            <a:r>
              <a:rPr lang="en-GB" dirty="0" err="1"/>
              <a:t>asynkron</a:t>
            </a:r>
            <a:r>
              <a:rPr lang="en-GB" dirty="0"/>
              <a:t>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CF19-CAE5-46E1-A33E-363B0F87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Synkron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Asynkron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1F484-9DC3-480D-876C-A5227598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02" y="1280430"/>
            <a:ext cx="6639852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84959-AACC-4589-8C38-4F1041C3B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77" y="3732718"/>
            <a:ext cx="480127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1FA76-750F-47BA-A257-9C641366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700">
                <a:solidFill>
                  <a:srgbClr val="FFFFFF"/>
                </a:solidFill>
              </a:rPr>
              <a:t>AsyncIO: Python bibliotek/syntax for multitasking i forhold til I/O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4A867A-52FD-4BBA-BCCD-974F09F5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1900" dirty="0"/>
              <a:t>Dette </a:t>
            </a:r>
            <a:r>
              <a:rPr lang="en-GB" sz="1900" dirty="0" err="1"/>
              <a:t>biblioteket</a:t>
            </a:r>
            <a:r>
              <a:rPr lang="en-GB" sz="1900" dirty="0"/>
              <a:t> </a:t>
            </a:r>
            <a:r>
              <a:rPr lang="en-GB" sz="1900" dirty="0" err="1"/>
              <a:t>baserer</a:t>
            </a:r>
            <a:r>
              <a:rPr lang="en-GB" sz="1900" dirty="0"/>
              <a:t> seg </a:t>
            </a:r>
            <a:r>
              <a:rPr lang="en-GB" sz="1900" dirty="0" err="1"/>
              <a:t>på</a:t>
            </a:r>
            <a:r>
              <a:rPr lang="en-GB" sz="1900" dirty="0"/>
              <a:t> </a:t>
            </a:r>
            <a:r>
              <a:rPr lang="en-GB" sz="1900" dirty="0" err="1"/>
              <a:t>en</a:t>
            </a:r>
            <a:r>
              <a:rPr lang="en-GB" sz="1900" dirty="0"/>
              <a:t> </a:t>
            </a:r>
            <a:r>
              <a:rPr lang="en-GB" sz="1900" dirty="0" err="1"/>
              <a:t>såkalt</a:t>
            </a:r>
            <a:r>
              <a:rPr lang="en-GB" sz="1900" dirty="0"/>
              <a:t> event-loop: </a:t>
            </a:r>
            <a:r>
              <a:rPr lang="en-GB" sz="1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asyncio.run</a:t>
            </a:r>
            <a:r>
              <a:rPr lang="en-GB" sz="1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900" dirty="0"/>
              <a:t>Man lager jobber (</a:t>
            </a:r>
            <a:r>
              <a:rPr lang="en-GB" sz="1900" dirty="0" err="1"/>
              <a:t>som</a:t>
            </a:r>
            <a:r>
              <a:rPr lang="en-GB" sz="1900" dirty="0"/>
              <a:t> </a:t>
            </a:r>
            <a:r>
              <a:rPr lang="en-GB" sz="1900" dirty="0" err="1"/>
              <a:t>kan</a:t>
            </a:r>
            <a:r>
              <a:rPr lang="en-GB" sz="1900" dirty="0"/>
              <a:t> </a:t>
            </a:r>
            <a:r>
              <a:rPr lang="en-GB" sz="1900" dirty="0" err="1"/>
              <a:t>kjøres</a:t>
            </a:r>
            <a:r>
              <a:rPr lang="en-GB" sz="1900" dirty="0"/>
              <a:t> </a:t>
            </a:r>
            <a:r>
              <a:rPr lang="en-GB" sz="1900" dirty="0" err="1"/>
              <a:t>asynkront</a:t>
            </a:r>
            <a:r>
              <a:rPr lang="en-GB" sz="1900" dirty="0"/>
              <a:t>/</a:t>
            </a:r>
            <a:r>
              <a:rPr lang="en-GB" sz="1900" dirty="0" err="1"/>
              <a:t>samtidig</a:t>
            </a:r>
            <a:r>
              <a:rPr lang="en-GB" sz="1900" dirty="0"/>
              <a:t>) via </a:t>
            </a:r>
            <a:r>
              <a:rPr lang="en-GB" sz="1900" dirty="0" err="1"/>
              <a:t>funksjoner</a:t>
            </a:r>
            <a:r>
              <a:rPr lang="en-GB" sz="1900" dirty="0"/>
              <a:t> </a:t>
            </a:r>
            <a:r>
              <a:rPr lang="en-GB" sz="1900" dirty="0" err="1"/>
              <a:t>som</a:t>
            </a:r>
            <a:r>
              <a:rPr lang="en-GB" sz="1900" dirty="0"/>
              <a:t> </a:t>
            </a:r>
            <a:r>
              <a:rPr lang="en-GB" sz="1900" dirty="0" err="1"/>
              <a:t>deklareres</a:t>
            </a:r>
            <a:r>
              <a:rPr lang="en-GB" sz="1900" dirty="0"/>
              <a:t> </a:t>
            </a:r>
            <a:r>
              <a:rPr lang="en-GB" sz="1900" dirty="0" err="1"/>
              <a:t>som</a:t>
            </a:r>
            <a:r>
              <a:rPr lang="en-GB" sz="1900" dirty="0"/>
              <a:t> </a:t>
            </a:r>
            <a:r>
              <a:rPr lang="en-GB" sz="19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</a:p>
          <a:p>
            <a:pPr lvl="2"/>
            <a:r>
              <a:rPr lang="en-GB" sz="1900" dirty="0" err="1"/>
              <a:t>Kalles</a:t>
            </a:r>
            <a:r>
              <a:rPr lang="en-GB" sz="1900" dirty="0"/>
              <a:t> “coroutines”</a:t>
            </a:r>
          </a:p>
          <a:p>
            <a:pPr lvl="1"/>
            <a:r>
              <a:rPr lang="en-GB" sz="1900" dirty="0"/>
              <a:t>Kan </a:t>
            </a:r>
            <a:r>
              <a:rPr lang="en-GB" sz="1900" dirty="0" err="1"/>
              <a:t>kreeres</a:t>
            </a:r>
            <a:r>
              <a:rPr lang="en-GB" sz="1900" dirty="0"/>
              <a:t> via </a:t>
            </a:r>
            <a:r>
              <a:rPr lang="en-GB" sz="1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asyncio.createTask</a:t>
            </a:r>
            <a:r>
              <a:rPr lang="en-GB" sz="1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900" dirty="0">
              <a:cs typeface="Courier New" panose="02070309020205020404" pitchFamily="49" charset="0"/>
            </a:endParaRPr>
          </a:p>
          <a:p>
            <a:pPr lvl="2"/>
            <a:r>
              <a:rPr lang="en-GB" sz="1900" dirty="0" err="1">
                <a:cs typeface="Courier New" panose="02070309020205020404" pitchFamily="49" charset="0"/>
              </a:rPr>
              <a:t>Gir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tilbake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objekt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som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kan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opereres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på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vha</a:t>
            </a:r>
            <a:r>
              <a:rPr lang="en-GB" sz="1900" dirty="0">
                <a:cs typeface="Courier New" panose="02070309020205020404" pitchFamily="49" charset="0"/>
              </a:rPr>
              <a:t>. cancel().</a:t>
            </a:r>
            <a:endParaRPr lang="en-GB" sz="19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900" dirty="0" err="1"/>
              <a:t>Jobbene</a:t>
            </a:r>
            <a:r>
              <a:rPr lang="en-GB" sz="1900" dirty="0"/>
              <a:t> </a:t>
            </a:r>
            <a:r>
              <a:rPr lang="en-GB" sz="1900" dirty="0" err="1"/>
              <a:t>sier</a:t>
            </a:r>
            <a:r>
              <a:rPr lang="en-GB" sz="1900" dirty="0"/>
              <a:t> </a:t>
            </a:r>
            <a:r>
              <a:rPr lang="en-GB" sz="1900" dirty="0" err="1"/>
              <a:t>ifra</a:t>
            </a:r>
            <a:r>
              <a:rPr lang="en-GB" sz="1900" dirty="0"/>
              <a:t> </a:t>
            </a:r>
            <a:r>
              <a:rPr lang="en-GB" sz="1900" dirty="0" err="1"/>
              <a:t>selv</a:t>
            </a:r>
            <a:r>
              <a:rPr lang="en-GB" sz="1900" dirty="0"/>
              <a:t> der de </a:t>
            </a:r>
            <a:r>
              <a:rPr lang="en-GB" sz="1900" dirty="0" err="1"/>
              <a:t>kan</a:t>
            </a:r>
            <a:r>
              <a:rPr lang="en-GB" sz="1900" dirty="0"/>
              <a:t> </a:t>
            </a:r>
            <a:r>
              <a:rPr lang="en-GB" sz="1900" dirty="0" err="1"/>
              <a:t>gi</a:t>
            </a:r>
            <a:r>
              <a:rPr lang="en-GB" sz="1900" dirty="0"/>
              <a:t> </a:t>
            </a:r>
            <a:r>
              <a:rPr lang="en-GB" sz="1900" dirty="0" err="1"/>
              <a:t>fra</a:t>
            </a:r>
            <a:r>
              <a:rPr lang="en-GB" sz="1900" dirty="0"/>
              <a:t> seg </a:t>
            </a:r>
            <a:r>
              <a:rPr lang="en-GB" sz="1900" dirty="0" err="1"/>
              <a:t>kontroll</a:t>
            </a:r>
            <a:r>
              <a:rPr lang="en-GB" sz="1900" dirty="0"/>
              <a:t> via </a:t>
            </a:r>
            <a:r>
              <a:rPr lang="en-GB" sz="19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1900" dirty="0"/>
              <a:t> &lt;statement&gt;</a:t>
            </a:r>
            <a:endParaRPr lang="en-GB" sz="19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900" dirty="0" err="1">
                <a:cs typeface="Courier New" panose="02070309020205020404" pitchFamily="49" charset="0"/>
              </a:rPr>
              <a:t>Jobbene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kan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også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legge</a:t>
            </a:r>
            <a:r>
              <a:rPr lang="en-GB" sz="1900" dirty="0">
                <a:cs typeface="Courier New" panose="02070309020205020404" pitchFamily="49" charset="0"/>
              </a:rPr>
              <a:t> seg å </a:t>
            </a:r>
            <a:r>
              <a:rPr lang="en-GB" sz="1900" dirty="0" err="1">
                <a:cs typeface="Courier New" panose="02070309020205020404" pitchFamily="49" charset="0"/>
              </a:rPr>
              <a:t>sove</a:t>
            </a:r>
            <a:r>
              <a:rPr lang="en-GB" sz="1900" dirty="0">
                <a:cs typeface="Courier New" panose="02070309020205020404" pitchFamily="49" charset="0"/>
              </a:rPr>
              <a:t> om </a:t>
            </a:r>
            <a:r>
              <a:rPr lang="en-GB" sz="1900" dirty="0" err="1">
                <a:cs typeface="Courier New" panose="02070309020205020404" pitchFamily="49" charset="0"/>
              </a:rPr>
              <a:t>nødvendig</a:t>
            </a:r>
            <a:r>
              <a:rPr lang="en-GB" sz="1900" dirty="0">
                <a:cs typeface="Courier New" panose="02070309020205020404" pitchFamily="49" charset="0"/>
              </a:rPr>
              <a:t> via </a:t>
            </a:r>
            <a:r>
              <a:rPr lang="en-GB" sz="1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asyncio.sleep</a:t>
            </a:r>
            <a:r>
              <a:rPr lang="en-GB" sz="1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900" dirty="0">
                <a:cs typeface="Courier New" panose="02070309020205020404" pitchFamily="49" charset="0"/>
              </a:rPr>
              <a:t>Man </a:t>
            </a:r>
            <a:r>
              <a:rPr lang="en-GB" sz="1900" dirty="0" err="1">
                <a:cs typeface="Courier New" panose="02070309020205020404" pitchFamily="49" charset="0"/>
              </a:rPr>
              <a:t>signaliserer</a:t>
            </a:r>
            <a:r>
              <a:rPr lang="en-GB" sz="1900" dirty="0">
                <a:cs typeface="Courier New" panose="02070309020205020404" pitchFamily="49" charset="0"/>
              </a:rPr>
              <a:t> at </a:t>
            </a:r>
            <a:r>
              <a:rPr lang="en-GB" sz="1900" dirty="0" err="1">
                <a:cs typeface="Courier New" panose="02070309020205020404" pitchFamily="49" charset="0"/>
              </a:rPr>
              <a:t>jobbene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skal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kjøres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asynkront</a:t>
            </a:r>
            <a:r>
              <a:rPr lang="en-GB" sz="1900" dirty="0">
                <a:cs typeface="Courier New" panose="02070309020205020404" pitchFamily="49" charset="0"/>
              </a:rPr>
              <a:t>/</a:t>
            </a:r>
            <a:r>
              <a:rPr lang="en-GB" sz="1900" dirty="0" err="1">
                <a:cs typeface="Courier New" panose="02070309020205020404" pitchFamily="49" charset="0"/>
              </a:rPr>
              <a:t>samtidig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vha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kallet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asyncio.gather</a:t>
            </a:r>
            <a:r>
              <a:rPr lang="en-GB" sz="1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900" dirty="0" err="1">
                <a:cs typeface="Courier New" panose="02070309020205020404" pitchFamily="49" charset="0"/>
              </a:rPr>
              <a:t>Jobbene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kan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også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kreeres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direkte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som</a:t>
            </a:r>
            <a:r>
              <a:rPr lang="en-GB" sz="1900" dirty="0">
                <a:cs typeface="Courier New" panose="02070309020205020404" pitchFamily="49" charset="0"/>
              </a:rPr>
              <a:t> argument </a:t>
            </a:r>
            <a:r>
              <a:rPr lang="en-GB" sz="1900" dirty="0" err="1">
                <a:cs typeface="Courier New" panose="02070309020205020404" pitchFamily="49" charset="0"/>
              </a:rPr>
              <a:t>til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dette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kallet</a:t>
            </a:r>
            <a:endParaRPr lang="en-GB" sz="1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900" dirty="0">
                <a:cs typeface="Courier New" panose="02070309020205020404" pitchFamily="49" charset="0"/>
              </a:rPr>
              <a:t>La </a:t>
            </a:r>
            <a:r>
              <a:rPr lang="en-GB" sz="1900" dirty="0" err="1">
                <a:cs typeface="Courier New" panose="02070309020205020404" pitchFamily="49" charset="0"/>
              </a:rPr>
              <a:t>oss</a:t>
            </a:r>
            <a:r>
              <a:rPr lang="en-GB" sz="1900" dirty="0">
                <a:cs typeface="Courier New" panose="02070309020205020404" pitchFamily="49" charset="0"/>
              </a:rPr>
              <a:t> se </a:t>
            </a:r>
            <a:r>
              <a:rPr lang="en-GB" sz="1900" dirty="0" err="1">
                <a:cs typeface="Courier New" panose="02070309020205020404" pitchFamily="49" charset="0"/>
              </a:rPr>
              <a:t>på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eksemplet</a:t>
            </a:r>
            <a:r>
              <a:rPr lang="en-GB" sz="1900" dirty="0">
                <a:cs typeface="Courier New" panose="02070309020205020404" pitchFamily="49" charset="0"/>
              </a:rPr>
              <a:t> med å </a:t>
            </a:r>
            <a:r>
              <a:rPr lang="en-GB" sz="1900" dirty="0" err="1">
                <a:cs typeface="Courier New" panose="02070309020205020404" pitchFamily="49" charset="0"/>
              </a:rPr>
              <a:t>lage</a:t>
            </a:r>
            <a:r>
              <a:rPr lang="en-GB" sz="1900" dirty="0">
                <a:cs typeface="Courier New" panose="02070309020205020404" pitchFamily="49" charset="0"/>
              </a:rPr>
              <a:t> </a:t>
            </a:r>
            <a:r>
              <a:rPr lang="en-GB" sz="1900" dirty="0" err="1">
                <a:cs typeface="Courier New" panose="02070309020205020404" pitchFamily="49" charset="0"/>
              </a:rPr>
              <a:t>lunsj</a:t>
            </a:r>
            <a:r>
              <a:rPr lang="en-GB" sz="1900" dirty="0">
                <a:cs typeface="Courier New" panose="02070309020205020404" pitchFamily="49" charset="0"/>
              </a:rPr>
              <a:t>…</a:t>
            </a:r>
          </a:p>
          <a:p>
            <a:endParaRPr lang="en-GB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0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04BD8-5358-46ED-97D1-CE5A1267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Asyncio.queue() 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6096-E07B-4FC0-B621-3E9B760D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500" dirty="0" err="1"/>
              <a:t>Innebygd</a:t>
            </a:r>
            <a:r>
              <a:rPr lang="en-GB" sz="1500" dirty="0"/>
              <a:t> </a:t>
            </a:r>
            <a:r>
              <a:rPr lang="en-GB" sz="1500" dirty="0" err="1"/>
              <a:t>kø</a:t>
            </a:r>
            <a:r>
              <a:rPr lang="en-GB" sz="1500" dirty="0"/>
              <a:t> for å </a:t>
            </a:r>
            <a:r>
              <a:rPr lang="en-GB" sz="1500" dirty="0" err="1"/>
              <a:t>håndtere</a:t>
            </a:r>
            <a:r>
              <a:rPr lang="en-GB" sz="1500" dirty="0"/>
              <a:t> </a:t>
            </a:r>
            <a:r>
              <a:rPr lang="en-GB" sz="1500" dirty="0" err="1"/>
              <a:t>fleksibel</a:t>
            </a:r>
            <a:r>
              <a:rPr lang="en-GB" sz="1500" dirty="0"/>
              <a:t> </a:t>
            </a:r>
            <a:r>
              <a:rPr lang="en-GB" sz="1500" dirty="0" err="1"/>
              <a:t>jobb-håndtering</a:t>
            </a:r>
            <a:endParaRPr lang="en-GB" sz="1500" dirty="0"/>
          </a:p>
          <a:p>
            <a:r>
              <a:rPr lang="en-GB" sz="1500" dirty="0" err="1"/>
              <a:t>Metoder</a:t>
            </a:r>
            <a:endParaRPr lang="en-GB" sz="1500" dirty="0"/>
          </a:p>
          <a:p>
            <a:pPr lvl="1"/>
            <a:r>
              <a:rPr lang="en-GB" sz="1500" dirty="0"/>
              <a:t>put(&lt;</a:t>
            </a:r>
            <a:r>
              <a:rPr lang="en-GB" sz="1500" dirty="0" err="1"/>
              <a:t>jobb</a:t>
            </a:r>
            <a:r>
              <a:rPr lang="en-GB" sz="1500" dirty="0"/>
              <a:t>&gt;) </a:t>
            </a:r>
            <a:r>
              <a:rPr lang="en-GB" sz="1500" dirty="0" err="1"/>
              <a:t>evt</a:t>
            </a:r>
            <a:r>
              <a:rPr lang="en-GB" sz="1500" dirty="0"/>
              <a:t>. </a:t>
            </a:r>
            <a:r>
              <a:rPr lang="en-GB" sz="1500" dirty="0" err="1"/>
              <a:t>put_nowait</a:t>
            </a:r>
            <a:r>
              <a:rPr lang="en-GB" sz="1500"/>
              <a:t>() </a:t>
            </a:r>
          </a:p>
          <a:p>
            <a:pPr lvl="1"/>
            <a:r>
              <a:rPr lang="en-GB" sz="1500" dirty="0"/>
              <a:t>&lt;</a:t>
            </a:r>
            <a:r>
              <a:rPr lang="en-GB" sz="1500" dirty="0" err="1"/>
              <a:t>jobb</a:t>
            </a:r>
            <a:r>
              <a:rPr lang="en-GB" sz="1500" dirty="0"/>
              <a:t>&gt; = get()</a:t>
            </a:r>
          </a:p>
          <a:p>
            <a:pPr lvl="1"/>
            <a:r>
              <a:rPr lang="en-GB" sz="1500" dirty="0" err="1"/>
              <a:t>task_done</a:t>
            </a:r>
            <a:r>
              <a:rPr lang="en-GB" sz="1500" dirty="0"/>
              <a:t>() </a:t>
            </a:r>
          </a:p>
          <a:p>
            <a:pPr lvl="2"/>
            <a:r>
              <a:rPr lang="en-GB" sz="1500" dirty="0" err="1"/>
              <a:t>Kalles</a:t>
            </a:r>
            <a:r>
              <a:rPr lang="en-GB" sz="1500" dirty="0"/>
              <a:t> </a:t>
            </a:r>
            <a:r>
              <a:rPr lang="en-GB" sz="1500" dirty="0" err="1"/>
              <a:t>etter</a:t>
            </a:r>
            <a:r>
              <a:rPr lang="en-GB" sz="1500" dirty="0"/>
              <a:t> get() i </a:t>
            </a:r>
            <a:r>
              <a:rPr lang="en-GB" sz="1500" dirty="0" err="1"/>
              <a:t>samme</a:t>
            </a:r>
            <a:r>
              <a:rPr lang="en-GB" sz="1500" dirty="0"/>
              <a:t> </a:t>
            </a:r>
            <a:r>
              <a:rPr lang="en-GB" sz="1500" dirty="0" err="1"/>
              <a:t>korutine</a:t>
            </a:r>
            <a:r>
              <a:rPr lang="en-GB" sz="1500" dirty="0"/>
              <a:t> for å </a:t>
            </a:r>
            <a:r>
              <a:rPr lang="en-GB" sz="1500" dirty="0" err="1"/>
              <a:t>markere</a:t>
            </a:r>
            <a:r>
              <a:rPr lang="en-GB" sz="1500" dirty="0"/>
              <a:t> at </a:t>
            </a:r>
            <a:r>
              <a:rPr lang="en-GB" sz="1500" dirty="0" err="1"/>
              <a:t>jobben</a:t>
            </a:r>
            <a:r>
              <a:rPr lang="en-GB" sz="1500" dirty="0"/>
              <a:t> </a:t>
            </a:r>
            <a:r>
              <a:rPr lang="en-GB" sz="1500" dirty="0" err="1"/>
              <a:t>kan</a:t>
            </a:r>
            <a:r>
              <a:rPr lang="en-GB" sz="1500" dirty="0"/>
              <a:t> </a:t>
            </a:r>
            <a:r>
              <a:rPr lang="en-GB" sz="1500" dirty="0" err="1"/>
              <a:t>tas</a:t>
            </a:r>
            <a:r>
              <a:rPr lang="en-GB" sz="1500" dirty="0"/>
              <a:t> </a:t>
            </a:r>
            <a:r>
              <a:rPr lang="en-GB" sz="1500" dirty="0" err="1"/>
              <a:t>ut</a:t>
            </a:r>
            <a:r>
              <a:rPr lang="en-GB" sz="1500" dirty="0"/>
              <a:t> </a:t>
            </a:r>
            <a:r>
              <a:rPr lang="en-GB" sz="1500" dirty="0" err="1"/>
              <a:t>av</a:t>
            </a:r>
            <a:r>
              <a:rPr lang="en-GB" sz="1500" dirty="0"/>
              <a:t> </a:t>
            </a:r>
            <a:r>
              <a:rPr lang="en-GB" sz="1500" dirty="0" err="1"/>
              <a:t>kø</a:t>
            </a:r>
            <a:r>
              <a:rPr lang="en-GB" sz="1500" dirty="0"/>
              <a:t>. </a:t>
            </a:r>
          </a:p>
          <a:p>
            <a:pPr lvl="1"/>
            <a:r>
              <a:rPr lang="en-GB" sz="1500" dirty="0"/>
              <a:t>join()</a:t>
            </a:r>
          </a:p>
          <a:p>
            <a:pPr lvl="2"/>
            <a:r>
              <a:rPr lang="en-GB" sz="1500" dirty="0" err="1"/>
              <a:t>Blokkerende</a:t>
            </a:r>
            <a:r>
              <a:rPr lang="en-GB" sz="1500" dirty="0"/>
              <a:t> </a:t>
            </a:r>
            <a:r>
              <a:rPr lang="en-GB" sz="1500" dirty="0" err="1"/>
              <a:t>kall</a:t>
            </a:r>
            <a:r>
              <a:rPr lang="en-GB" sz="1500" dirty="0"/>
              <a:t> for å vente </a:t>
            </a:r>
            <a:r>
              <a:rPr lang="en-GB" sz="1500" dirty="0" err="1"/>
              <a:t>på</a:t>
            </a:r>
            <a:r>
              <a:rPr lang="en-GB" sz="1500" dirty="0"/>
              <a:t> at alle </a:t>
            </a:r>
            <a:r>
              <a:rPr lang="en-GB" sz="1500" dirty="0" err="1"/>
              <a:t>jobbene</a:t>
            </a:r>
            <a:r>
              <a:rPr lang="en-GB" sz="1500" dirty="0"/>
              <a:t> </a:t>
            </a:r>
            <a:r>
              <a:rPr lang="en-GB" sz="1500" dirty="0" err="1"/>
              <a:t>skal</a:t>
            </a:r>
            <a:r>
              <a:rPr lang="en-GB" sz="1500" dirty="0"/>
              <a:t> </a:t>
            </a:r>
            <a:r>
              <a:rPr lang="en-GB" sz="1500" dirty="0" err="1"/>
              <a:t>bli</a:t>
            </a:r>
            <a:r>
              <a:rPr lang="en-GB" sz="1500" dirty="0"/>
              <a:t> </a:t>
            </a:r>
            <a:r>
              <a:rPr lang="en-GB" sz="1500" dirty="0" err="1"/>
              <a:t>ferdig</a:t>
            </a:r>
            <a:r>
              <a:rPr lang="en-GB" sz="1500" dirty="0"/>
              <a:t> (alle er </a:t>
            </a:r>
            <a:r>
              <a:rPr lang="en-GB" sz="1500" dirty="0" err="1"/>
              <a:t>satt</a:t>
            </a:r>
            <a:r>
              <a:rPr lang="en-GB" sz="1500" dirty="0"/>
              <a:t> </a:t>
            </a:r>
            <a:r>
              <a:rPr lang="en-GB" sz="1500" dirty="0" err="1"/>
              <a:t>til</a:t>
            </a:r>
            <a:r>
              <a:rPr lang="en-GB" sz="1500" dirty="0"/>
              <a:t> </a:t>
            </a:r>
            <a:r>
              <a:rPr lang="en-GB" sz="1500" dirty="0" err="1"/>
              <a:t>task_done</a:t>
            </a:r>
            <a:r>
              <a:rPr lang="en-GB" sz="1500" dirty="0"/>
              <a:t>())</a:t>
            </a:r>
          </a:p>
          <a:p>
            <a:r>
              <a:rPr lang="en-GB" sz="1500" dirty="0"/>
              <a:t>Kode-</a:t>
            </a:r>
            <a:r>
              <a:rPr lang="en-GB" sz="1500" dirty="0" err="1"/>
              <a:t>eksempel</a:t>
            </a:r>
            <a:r>
              <a:rPr lang="en-GB" sz="15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9FB5E-2C15-45EC-AC22-9E709C54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81" y="650494"/>
            <a:ext cx="5300531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7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CF-2202-4696-BA15-60416F34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Eksempel producer/consumer: </a:t>
            </a:r>
            <a:r>
              <a:rPr lang="en-GB" err="1"/>
              <a:t>Kjøkken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4165-BBB4-4EC0-B73A-F59A43F6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56962" cy="4086660"/>
          </a:xfrm>
        </p:spPr>
        <p:txBody>
          <a:bodyPr>
            <a:normAutofit fontScale="92500"/>
          </a:bodyPr>
          <a:lstStyle/>
          <a:p>
            <a:r>
              <a:rPr lang="en-GB" err="1"/>
              <a:t>Mottar</a:t>
            </a:r>
            <a:r>
              <a:rPr lang="en-GB"/>
              <a:t> </a:t>
            </a:r>
            <a:r>
              <a:rPr lang="en-GB" err="1"/>
              <a:t>forskjellige</a:t>
            </a:r>
            <a:r>
              <a:rPr lang="en-GB"/>
              <a:t> </a:t>
            </a:r>
            <a:r>
              <a:rPr lang="en-GB" err="1"/>
              <a:t>ordrer</a:t>
            </a:r>
            <a:r>
              <a:rPr lang="en-GB"/>
              <a:t> med </a:t>
            </a:r>
            <a:r>
              <a:rPr lang="en-GB" err="1"/>
              <a:t>jevne</a:t>
            </a:r>
            <a:r>
              <a:rPr lang="en-GB"/>
              <a:t> </a:t>
            </a:r>
            <a:r>
              <a:rPr lang="en-GB" err="1"/>
              <a:t>mellomrom</a:t>
            </a:r>
            <a:r>
              <a:rPr lang="en-GB"/>
              <a:t> </a:t>
            </a:r>
            <a:r>
              <a:rPr lang="en-GB" err="1"/>
              <a:t>fra</a:t>
            </a:r>
            <a:r>
              <a:rPr lang="en-GB"/>
              <a:t> </a:t>
            </a:r>
            <a:r>
              <a:rPr lang="en-GB" err="1"/>
              <a:t>kelnere</a:t>
            </a:r>
            <a:r>
              <a:rPr lang="en-GB"/>
              <a:t> (producer)</a:t>
            </a:r>
          </a:p>
          <a:p>
            <a:pPr lvl="1"/>
            <a:r>
              <a:rPr lang="en-GB" err="1"/>
              <a:t>Forenkling</a:t>
            </a:r>
            <a:r>
              <a:rPr lang="en-GB"/>
              <a:t>: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kelner</a:t>
            </a:r>
            <a:r>
              <a:rPr lang="en-GB"/>
              <a:t> </a:t>
            </a:r>
            <a:r>
              <a:rPr lang="en-GB" err="1"/>
              <a:t>håndterer</a:t>
            </a:r>
            <a:r>
              <a:rPr lang="en-GB"/>
              <a:t> </a:t>
            </a:r>
            <a:r>
              <a:rPr lang="en-GB" err="1"/>
              <a:t>kun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type </a:t>
            </a:r>
            <a:r>
              <a:rPr lang="en-GB" err="1"/>
              <a:t>rett</a:t>
            </a:r>
            <a:r>
              <a:rPr lang="en-GB"/>
              <a:t> </a:t>
            </a:r>
            <a:r>
              <a:rPr lang="en-GB" err="1"/>
              <a:t>som</a:t>
            </a:r>
            <a:r>
              <a:rPr lang="en-GB"/>
              <a:t> tar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viss</a:t>
            </a:r>
            <a:r>
              <a:rPr lang="en-GB"/>
              <a:t> </a:t>
            </a:r>
            <a:r>
              <a:rPr lang="en-GB" err="1"/>
              <a:t>tid</a:t>
            </a:r>
            <a:r>
              <a:rPr lang="en-GB"/>
              <a:t> å </a:t>
            </a:r>
            <a:r>
              <a:rPr lang="en-GB" err="1"/>
              <a:t>lage</a:t>
            </a:r>
            <a:endParaRPr lang="en-GB"/>
          </a:p>
          <a:p>
            <a:r>
              <a:rPr lang="en-GB" err="1"/>
              <a:t>Kjøkkenet</a:t>
            </a:r>
            <a:r>
              <a:rPr lang="en-GB"/>
              <a:t> </a:t>
            </a:r>
            <a:r>
              <a:rPr lang="en-GB" err="1"/>
              <a:t>prosesserer</a:t>
            </a:r>
            <a:r>
              <a:rPr lang="en-GB"/>
              <a:t> </a:t>
            </a:r>
            <a:r>
              <a:rPr lang="en-GB" err="1"/>
              <a:t>disse</a:t>
            </a:r>
            <a:r>
              <a:rPr lang="en-GB"/>
              <a:t> med et </a:t>
            </a:r>
            <a:r>
              <a:rPr lang="en-GB" err="1"/>
              <a:t>visst</a:t>
            </a:r>
            <a:r>
              <a:rPr lang="en-GB"/>
              <a:t> </a:t>
            </a:r>
            <a:r>
              <a:rPr lang="en-GB" err="1"/>
              <a:t>tidsforbruk</a:t>
            </a:r>
            <a:r>
              <a:rPr lang="en-GB"/>
              <a:t> per type </a:t>
            </a:r>
            <a:r>
              <a:rPr lang="en-GB" err="1"/>
              <a:t>jobb</a:t>
            </a:r>
            <a:r>
              <a:rPr lang="en-GB"/>
              <a:t> (consumer)</a:t>
            </a:r>
          </a:p>
          <a:p>
            <a:r>
              <a:rPr lang="en-GB" err="1"/>
              <a:t>Stopp-betingelse</a:t>
            </a:r>
            <a:r>
              <a:rPr lang="en-GB"/>
              <a:t> for </a:t>
            </a:r>
            <a:r>
              <a:rPr lang="en-GB" err="1"/>
              <a:t>kjøkkenet</a:t>
            </a:r>
            <a:r>
              <a:rPr lang="en-GB"/>
              <a:t>: </a:t>
            </a:r>
            <a:r>
              <a:rPr lang="en-GB" err="1"/>
              <a:t>Når</a:t>
            </a:r>
            <a:r>
              <a:rPr lang="en-GB"/>
              <a:t> det </a:t>
            </a:r>
            <a:r>
              <a:rPr lang="en-GB" err="1"/>
              <a:t>blir</a:t>
            </a:r>
            <a:r>
              <a:rPr lang="en-GB"/>
              <a:t> </a:t>
            </a:r>
            <a:r>
              <a:rPr lang="en-GB" err="1"/>
              <a:t>tomt</a:t>
            </a:r>
            <a:r>
              <a:rPr lang="en-GB"/>
              <a:t> for </a:t>
            </a:r>
            <a:r>
              <a:rPr lang="en-GB" err="1"/>
              <a:t>ordre</a:t>
            </a:r>
            <a:endParaRPr lang="en-GB"/>
          </a:p>
          <a:p>
            <a:pPr lvl="1"/>
            <a:r>
              <a:rPr lang="en-GB"/>
              <a:t>Vi </a:t>
            </a:r>
            <a:r>
              <a:rPr lang="en-GB" err="1"/>
              <a:t>kan</a:t>
            </a:r>
            <a:r>
              <a:rPr lang="en-GB"/>
              <a:t> </a:t>
            </a:r>
            <a:r>
              <a:rPr lang="en-GB" err="1"/>
              <a:t>bruke</a:t>
            </a:r>
            <a:r>
              <a:rPr lang="en-GB"/>
              <a:t> cancel() for å </a:t>
            </a:r>
            <a:r>
              <a:rPr lang="en-GB" err="1"/>
              <a:t>signalisere</a:t>
            </a:r>
            <a:r>
              <a:rPr lang="en-GB"/>
              <a:t> </a:t>
            </a:r>
            <a:r>
              <a:rPr lang="en-GB" err="1"/>
              <a:t>til</a:t>
            </a:r>
            <a:r>
              <a:rPr lang="en-GB"/>
              <a:t> </a:t>
            </a:r>
            <a:r>
              <a:rPr lang="en-GB" err="1"/>
              <a:t>kelnerne</a:t>
            </a:r>
            <a:r>
              <a:rPr lang="en-GB"/>
              <a:t> at de </a:t>
            </a:r>
            <a:r>
              <a:rPr lang="en-GB" err="1"/>
              <a:t>skal</a:t>
            </a:r>
            <a:r>
              <a:rPr lang="en-GB"/>
              <a:t> </a:t>
            </a:r>
            <a:r>
              <a:rPr lang="en-GB" err="1"/>
              <a:t>slutte</a:t>
            </a:r>
            <a:r>
              <a:rPr lang="en-GB"/>
              <a:t> å ta </a:t>
            </a:r>
            <a:r>
              <a:rPr lang="en-GB" err="1"/>
              <a:t>imot</a:t>
            </a:r>
            <a:r>
              <a:rPr lang="en-GB"/>
              <a:t> </a:t>
            </a:r>
            <a:r>
              <a:rPr lang="en-GB" err="1"/>
              <a:t>ordrer</a:t>
            </a:r>
            <a:endParaRPr lang="en-GB"/>
          </a:p>
          <a:p>
            <a:endParaRPr lang="en-GB"/>
          </a:p>
          <a:p>
            <a:endParaRPr lang="en-GB"/>
          </a:p>
        </p:txBody>
      </p:sp>
      <p:pic>
        <p:nvPicPr>
          <p:cNvPr id="1026" name="Picture 2" descr="Group of chef and waiters stock image. Image of human - 26749739">
            <a:extLst>
              <a:ext uri="{FF2B5EF4-FFF2-40B4-BE49-F238E27FC236}">
                <a16:creationId xmlns:a16="http://schemas.microsoft.com/office/drawing/2014/main" id="{7B64059C-C804-4BF6-8E84-20B9A5029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56" y="2078995"/>
            <a:ext cx="4776257" cy="326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1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C2D4-2BA9-49E3-A7C1-616FAD73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Fordel</a:t>
            </a:r>
            <a:r>
              <a:rPr lang="en-US"/>
              <a:t>/</a:t>
            </a:r>
            <a:r>
              <a:rPr lang="en-US" err="1"/>
              <a:t>ulemper</a:t>
            </a:r>
            <a:r>
              <a:rPr lang="en-US"/>
              <a:t> </a:t>
            </a:r>
            <a:r>
              <a:rPr lang="en-US" err="1"/>
              <a:t>ved</a:t>
            </a:r>
            <a:r>
              <a:rPr lang="en-US"/>
              <a:t> bruk av </a:t>
            </a:r>
            <a:r>
              <a:rPr lang="en-US" err="1"/>
              <a:t>asyncio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EF93-7078-4E9D-AC26-3FC6CD66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Fordeler</a:t>
            </a:r>
          </a:p>
          <a:p>
            <a:pPr lvl="1"/>
            <a:r>
              <a:rPr lang="nb-NO"/>
              <a:t>Svært lite overhead, derfor effektiv, og skalerer bedre</a:t>
            </a:r>
          </a:p>
          <a:p>
            <a:pPr lvl="1"/>
            <a:r>
              <a:rPr lang="nb-NO" err="1"/>
              <a:t>Defacto</a:t>
            </a:r>
            <a:r>
              <a:rPr lang="nb-NO"/>
              <a:t> standard i </a:t>
            </a:r>
            <a:r>
              <a:rPr lang="nb-NO" err="1"/>
              <a:t>python</a:t>
            </a:r>
            <a:r>
              <a:rPr lang="nb-NO"/>
              <a:t> nå (nye </a:t>
            </a:r>
            <a:r>
              <a:rPr lang="nb-NO" err="1"/>
              <a:t>keywords</a:t>
            </a:r>
            <a:r>
              <a:rPr lang="nb-NO"/>
              <a:t> </a:t>
            </a:r>
            <a:r>
              <a:rPr lang="nb-NO" err="1"/>
              <a:t>await</a:t>
            </a:r>
            <a:r>
              <a:rPr lang="nb-NO"/>
              <a:t> og </a:t>
            </a:r>
            <a:r>
              <a:rPr lang="nb-NO" err="1"/>
              <a:t>async</a:t>
            </a:r>
            <a:r>
              <a:rPr lang="nb-NO"/>
              <a:t> i 3.7)</a:t>
            </a:r>
          </a:p>
          <a:p>
            <a:pPr lvl="1"/>
            <a:r>
              <a:rPr lang="nb-NO" err="1"/>
              <a:t>Hvofor</a:t>
            </a:r>
            <a:r>
              <a:rPr lang="nb-NO"/>
              <a:t> bruke </a:t>
            </a:r>
            <a:r>
              <a:rPr lang="nb-NO" err="1"/>
              <a:t>Threads</a:t>
            </a:r>
            <a:r>
              <a:rPr lang="nb-NO"/>
              <a:t> når det uansett ikke er </a:t>
            </a:r>
            <a:r>
              <a:rPr lang="nb-NO" err="1"/>
              <a:t>multithreading</a:t>
            </a:r>
            <a:r>
              <a:rPr lang="nb-NO"/>
              <a:t> i </a:t>
            </a:r>
            <a:r>
              <a:rPr lang="nb-NO" err="1"/>
              <a:t>python</a:t>
            </a:r>
            <a:r>
              <a:rPr lang="nb-NO"/>
              <a:t> </a:t>
            </a:r>
            <a:r>
              <a:rPr lang="nb-NO">
                <a:sym typeface="Wingdings" panose="05000000000000000000" pitchFamily="2" charset="2"/>
              </a:rPr>
              <a:t></a:t>
            </a:r>
            <a:endParaRPr lang="nb-NO"/>
          </a:p>
          <a:p>
            <a:r>
              <a:rPr lang="nb-NO"/>
              <a:t>Ulemper</a:t>
            </a:r>
          </a:p>
          <a:p>
            <a:pPr lvl="1"/>
            <a:r>
              <a:rPr lang="nb-NO"/>
              <a:t>Eget rammeverk som man ikke kjenner igjen i andre språk</a:t>
            </a:r>
          </a:p>
          <a:p>
            <a:pPr lvl="1"/>
            <a:r>
              <a:rPr lang="nb-NO"/>
              <a:t>Man må bruke egne </a:t>
            </a:r>
            <a:r>
              <a:rPr lang="nb-NO" err="1"/>
              <a:t>async</a:t>
            </a:r>
            <a:r>
              <a:rPr lang="nb-NO"/>
              <a:t> versjoner av I/O-biblioteker (</a:t>
            </a:r>
            <a:r>
              <a:rPr lang="nb-NO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nb-NO">
                <a:solidFill>
                  <a:srgbClr val="4EC9B0"/>
                </a:solidFill>
                <a:latin typeface="Consolas" panose="020B0609020204030204" pitchFamily="49" charset="0"/>
              </a:rPr>
              <a:t> vs. </a:t>
            </a:r>
            <a:r>
              <a:rPr lang="nb-NO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nb-NO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err="1">
                <a:effectLst/>
              </a:rPr>
              <a:t>f.eks</a:t>
            </a:r>
            <a:r>
              <a:rPr lang="nb-NO" b="0">
                <a:effectLst/>
              </a:rPr>
              <a:t>)</a:t>
            </a:r>
            <a:endParaRPr lang="nb-NO"/>
          </a:p>
          <a:p>
            <a:pPr lvl="2"/>
            <a:r>
              <a:rPr lang="nb-NO"/>
              <a:t>Dette forventes å bedres etter hvert som </a:t>
            </a:r>
            <a:r>
              <a:rPr lang="nb-NO" err="1"/>
              <a:t>asyncio</a:t>
            </a:r>
            <a:r>
              <a:rPr lang="nb-NO"/>
              <a:t> blir mer «anerkjent» i </a:t>
            </a:r>
            <a:r>
              <a:rPr lang="nb-NO" err="1"/>
              <a:t>python</a:t>
            </a:r>
            <a:r>
              <a:rPr lang="nb-NO"/>
              <a:t>-verdenen</a:t>
            </a:r>
          </a:p>
          <a:p>
            <a:pPr lvl="1"/>
            <a:r>
              <a:rPr lang="nb-NO"/>
              <a:t>Ved CPU-intensive oppgaver: Ikke mulighet for parallellisering av oppgaver</a:t>
            </a:r>
          </a:p>
          <a:p>
            <a:pPr lvl="2"/>
            <a:r>
              <a:rPr lang="nb-NO" err="1"/>
              <a:t>Multi</a:t>
            </a:r>
            <a:r>
              <a:rPr lang="nb-NO"/>
              <a:t>-CPU arkitektur kan ikke utnyttes</a:t>
            </a:r>
          </a:p>
          <a:p>
            <a:endParaRPr lang="nb-NO"/>
          </a:p>
          <a:p>
            <a:pPr lvl="1"/>
            <a:endParaRPr lang="en-GB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43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DD11-96A3-4824-85F4-3B2C0141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 gang: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E6AC-74C0-48A6-8902-B59DDDB0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err="1"/>
              <a:t>Forskjellige</a:t>
            </a:r>
            <a:r>
              <a:rPr lang="en-GB"/>
              <a:t> jobber </a:t>
            </a:r>
            <a:r>
              <a:rPr lang="en-GB" err="1"/>
              <a:t>kan</a:t>
            </a:r>
            <a:r>
              <a:rPr lang="en-GB"/>
              <a:t> </a:t>
            </a:r>
            <a:r>
              <a:rPr lang="en-GB" err="1"/>
              <a:t>operere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samme</a:t>
            </a:r>
            <a:r>
              <a:rPr lang="en-GB"/>
              <a:t> </a:t>
            </a:r>
            <a:r>
              <a:rPr lang="en-GB" err="1"/>
              <a:t>objekt</a:t>
            </a:r>
            <a:r>
              <a:rPr lang="en-GB"/>
              <a:t>. </a:t>
            </a:r>
            <a:r>
              <a:rPr lang="en-GB" err="1"/>
              <a:t>Hvis</a:t>
            </a:r>
            <a:r>
              <a:rPr lang="en-GB"/>
              <a:t> </a:t>
            </a:r>
            <a:r>
              <a:rPr lang="en-GB" err="1"/>
              <a:t>ikke</a:t>
            </a:r>
            <a:r>
              <a:rPr lang="en-GB"/>
              <a:t> </a:t>
            </a:r>
            <a:r>
              <a:rPr lang="en-GB" err="1"/>
              <a:t>operasjonene</a:t>
            </a:r>
            <a:r>
              <a:rPr lang="en-GB"/>
              <a:t> er </a:t>
            </a:r>
            <a:r>
              <a:rPr lang="en-GB" err="1"/>
              <a:t>såkalt</a:t>
            </a:r>
            <a:r>
              <a:rPr lang="en-GB"/>
              <a:t> “</a:t>
            </a:r>
            <a:r>
              <a:rPr lang="en-GB" err="1"/>
              <a:t>atomisk</a:t>
            </a:r>
            <a:r>
              <a:rPr lang="en-GB"/>
              <a:t>”, </a:t>
            </a:r>
            <a:r>
              <a:rPr lang="en-GB" err="1"/>
              <a:t>så</a:t>
            </a:r>
            <a:r>
              <a:rPr lang="en-GB"/>
              <a:t> </a:t>
            </a:r>
            <a:r>
              <a:rPr lang="en-GB" err="1"/>
              <a:t>kan</a:t>
            </a:r>
            <a:r>
              <a:rPr lang="en-GB"/>
              <a:t> </a:t>
            </a:r>
            <a:r>
              <a:rPr lang="en-GB" err="1"/>
              <a:t>dette</a:t>
            </a:r>
            <a:r>
              <a:rPr lang="en-GB"/>
              <a:t> </a:t>
            </a:r>
            <a:r>
              <a:rPr lang="en-GB" err="1"/>
              <a:t>medføre</a:t>
            </a:r>
            <a:r>
              <a:rPr lang="en-GB"/>
              <a:t> </a:t>
            </a:r>
            <a:r>
              <a:rPr lang="en-GB" err="1"/>
              <a:t>inkonsistens</a:t>
            </a:r>
            <a:endParaRPr lang="en-GB"/>
          </a:p>
          <a:p>
            <a:pPr lvl="1"/>
            <a:r>
              <a:rPr lang="en-GB" err="1"/>
              <a:t>Eks</a:t>
            </a:r>
            <a:r>
              <a:rPr lang="en-GB"/>
              <a:t>: </a:t>
            </a:r>
            <a:r>
              <a:rPr lang="en-GB" err="1"/>
              <a:t>Inkrementering</a:t>
            </a:r>
            <a:r>
              <a:rPr lang="en-GB"/>
              <a:t> </a:t>
            </a:r>
            <a:r>
              <a:rPr lang="en-GB" err="1"/>
              <a:t>av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teller: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count += 1</a:t>
            </a:r>
          </a:p>
          <a:p>
            <a:pPr lvl="1"/>
            <a:r>
              <a:rPr lang="en-GB" err="1"/>
              <a:t>Består</a:t>
            </a:r>
            <a:r>
              <a:rPr lang="en-GB"/>
              <a:t> </a:t>
            </a:r>
            <a:r>
              <a:rPr lang="en-GB" err="1"/>
              <a:t>av</a:t>
            </a:r>
            <a:r>
              <a:rPr lang="en-GB"/>
              <a:t> </a:t>
            </a:r>
          </a:p>
          <a:p>
            <a:pPr marL="914400" lvl="1" indent="-457200">
              <a:buAutoNum type="arabicParenR"/>
            </a:pPr>
            <a:r>
              <a:rPr lang="en-GB" err="1"/>
              <a:t>Oppslag</a:t>
            </a:r>
            <a:r>
              <a:rPr lang="en-GB"/>
              <a:t> i </a:t>
            </a:r>
            <a:r>
              <a:rPr lang="en-GB" err="1"/>
              <a:t>minnet</a:t>
            </a:r>
            <a:r>
              <a:rPr lang="en-GB"/>
              <a:t> </a:t>
            </a:r>
          </a:p>
          <a:p>
            <a:pPr marL="914400" lvl="1" indent="-457200">
              <a:buAutoNum type="arabicParenR"/>
            </a:pPr>
            <a:r>
              <a:rPr lang="en-GB" err="1"/>
              <a:t>Legge</a:t>
            </a:r>
            <a:r>
              <a:rPr lang="en-GB"/>
              <a:t> </a:t>
            </a:r>
            <a:r>
              <a:rPr lang="en-GB" err="1"/>
              <a:t>til</a:t>
            </a:r>
            <a:r>
              <a:rPr lang="en-GB"/>
              <a:t> 1 </a:t>
            </a:r>
          </a:p>
          <a:p>
            <a:pPr marL="914400" lvl="1" indent="-457200">
              <a:buAutoNum type="arabicParenR"/>
            </a:pPr>
            <a:r>
              <a:rPr lang="en-GB" err="1"/>
              <a:t>Legge</a:t>
            </a:r>
            <a:r>
              <a:rPr lang="en-GB"/>
              <a:t> </a:t>
            </a:r>
            <a:r>
              <a:rPr lang="en-GB" err="1"/>
              <a:t>tilbake</a:t>
            </a:r>
            <a:r>
              <a:rPr lang="en-GB"/>
              <a:t> i </a:t>
            </a:r>
            <a:r>
              <a:rPr lang="en-GB" err="1"/>
              <a:t>minnet</a:t>
            </a:r>
            <a:endParaRPr lang="en-GB"/>
          </a:p>
          <a:p>
            <a:r>
              <a:rPr lang="en-GB" err="1"/>
              <a:t>Må</a:t>
            </a:r>
            <a:r>
              <a:rPr lang="en-GB"/>
              <a:t> </a:t>
            </a:r>
            <a:r>
              <a:rPr lang="en-GB" err="1"/>
              <a:t>sikre</a:t>
            </a:r>
            <a:r>
              <a:rPr lang="en-GB"/>
              <a:t> at </a:t>
            </a:r>
            <a:r>
              <a:rPr lang="en-GB" err="1"/>
              <a:t>ikke</a:t>
            </a:r>
            <a:r>
              <a:rPr lang="en-GB"/>
              <a:t> </a:t>
            </a:r>
            <a:r>
              <a:rPr lang="en-GB" err="1"/>
              <a:t>flere</a:t>
            </a:r>
            <a:r>
              <a:rPr lang="en-GB"/>
              <a:t> trader er </a:t>
            </a:r>
            <a:r>
              <a:rPr lang="en-GB" err="1"/>
              <a:t>inne</a:t>
            </a:r>
            <a:r>
              <a:rPr lang="en-GB"/>
              <a:t> og </a:t>
            </a:r>
            <a:r>
              <a:rPr lang="en-GB" err="1"/>
              <a:t>gjør</a:t>
            </a:r>
            <a:r>
              <a:rPr lang="en-GB"/>
              <a:t> </a:t>
            </a:r>
            <a:r>
              <a:rPr lang="en-GB" err="1"/>
              <a:t>denne</a:t>
            </a:r>
            <a:r>
              <a:rPr lang="en-GB"/>
              <a:t> </a:t>
            </a:r>
            <a:r>
              <a:rPr lang="en-GB" err="1"/>
              <a:t>operasjonen</a:t>
            </a:r>
            <a:r>
              <a:rPr lang="en-GB"/>
              <a:t> </a:t>
            </a:r>
            <a:r>
              <a:rPr lang="en-GB" err="1"/>
              <a:t>samtidig</a:t>
            </a:r>
            <a:r>
              <a:rPr lang="en-GB"/>
              <a:t>!</a:t>
            </a:r>
          </a:p>
          <a:p>
            <a:pPr lvl="1"/>
            <a:r>
              <a:rPr lang="en-GB" err="1"/>
              <a:t>Sette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såkalte</a:t>
            </a:r>
            <a:r>
              <a:rPr lang="en-GB"/>
              <a:t> </a:t>
            </a:r>
            <a:r>
              <a:rPr lang="en-GB" err="1"/>
              <a:t>låser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den </a:t>
            </a:r>
            <a:r>
              <a:rPr lang="en-GB" err="1"/>
              <a:t>delen</a:t>
            </a:r>
            <a:r>
              <a:rPr lang="en-GB"/>
              <a:t> </a:t>
            </a:r>
            <a:r>
              <a:rPr lang="en-GB" err="1"/>
              <a:t>av</a:t>
            </a:r>
            <a:r>
              <a:rPr lang="en-GB"/>
              <a:t> </a:t>
            </a:r>
            <a:r>
              <a:rPr lang="en-GB" err="1"/>
              <a:t>koden</a:t>
            </a:r>
            <a:r>
              <a:rPr lang="en-GB"/>
              <a:t> </a:t>
            </a:r>
            <a:r>
              <a:rPr lang="en-GB" err="1"/>
              <a:t>som</a:t>
            </a:r>
            <a:r>
              <a:rPr lang="en-GB"/>
              <a:t> er </a:t>
            </a:r>
            <a:r>
              <a:rPr lang="en-GB" err="1"/>
              <a:t>usikker</a:t>
            </a:r>
            <a:r>
              <a:rPr lang="en-GB"/>
              <a:t> </a:t>
            </a:r>
            <a:r>
              <a:rPr lang="en-GB" err="1"/>
              <a:t>mhp</a:t>
            </a:r>
            <a:r>
              <a:rPr lang="en-GB"/>
              <a:t>. </a:t>
            </a:r>
            <a:r>
              <a:rPr lang="en-GB" err="1"/>
              <a:t>Tråder</a:t>
            </a:r>
            <a:endParaRPr lang="en-GB"/>
          </a:p>
          <a:p>
            <a:pPr lvl="1"/>
            <a:r>
              <a:rPr lang="en-GB"/>
              <a:t>ELLER: </a:t>
            </a:r>
            <a:r>
              <a:rPr lang="en-GB" err="1"/>
              <a:t>Bruke</a:t>
            </a:r>
            <a:r>
              <a:rPr lang="en-GB"/>
              <a:t> </a:t>
            </a:r>
            <a:r>
              <a:rPr lang="en-GB" err="1"/>
              <a:t>trådsikre</a:t>
            </a:r>
            <a:r>
              <a:rPr lang="en-GB"/>
              <a:t> </a:t>
            </a:r>
            <a:r>
              <a:rPr lang="en-GB" err="1"/>
              <a:t>APIer</a:t>
            </a:r>
            <a:r>
              <a:rPr lang="en-GB"/>
              <a:t>. </a:t>
            </a:r>
          </a:p>
          <a:p>
            <a:r>
              <a:rPr lang="en-GB" err="1"/>
              <a:t>Skjer</a:t>
            </a:r>
            <a:r>
              <a:rPr lang="en-GB"/>
              <a:t> IKKE </a:t>
            </a:r>
            <a:r>
              <a:rPr lang="en-GB" err="1"/>
              <a:t>ved</a:t>
            </a:r>
            <a:r>
              <a:rPr lang="en-GB"/>
              <a:t> bruk </a:t>
            </a:r>
            <a:r>
              <a:rPr lang="en-GB" err="1"/>
              <a:t>av</a:t>
            </a:r>
            <a:r>
              <a:rPr lang="en-GB"/>
              <a:t> </a:t>
            </a:r>
            <a:r>
              <a:rPr lang="en-GB" err="1"/>
              <a:t>asyncio</a:t>
            </a:r>
            <a:r>
              <a:rPr lang="en-GB"/>
              <a:t>, </a:t>
            </a:r>
            <a:r>
              <a:rPr lang="en-GB" err="1"/>
              <a:t>siden</a:t>
            </a:r>
            <a:r>
              <a:rPr lang="en-GB"/>
              <a:t> bare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jobb</a:t>
            </a:r>
            <a:r>
              <a:rPr lang="en-GB"/>
              <a:t> </a:t>
            </a:r>
            <a:r>
              <a:rPr lang="en-GB" err="1"/>
              <a:t>kjøres</a:t>
            </a:r>
            <a:r>
              <a:rPr lang="en-GB"/>
              <a:t> i </a:t>
            </a:r>
            <a:r>
              <a:rPr lang="en-GB" err="1"/>
              <a:t>gangen</a:t>
            </a:r>
            <a:r>
              <a:rPr lang="en-GB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486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Office Theme</vt:lpstr>
      <vt:lpstr>“Samtidig” prosessering i Python</vt:lpstr>
      <vt:lpstr>Synkron vs asynkron</vt:lpstr>
      <vt:lpstr>Hva er samtidighet? </vt:lpstr>
      <vt:lpstr>Synkron vs asynkron I/O</vt:lpstr>
      <vt:lpstr>AsyncIO: Python bibliotek/syntax for multitasking i forhold til I/O</vt:lpstr>
      <vt:lpstr>Asyncio.queue() </vt:lpstr>
      <vt:lpstr>Eksempel producer/consumer: Kjøkken på restaurant</vt:lpstr>
      <vt:lpstr>Fordel/ulemper ved bruk av asyncio</vt:lpstr>
      <vt:lpstr>Neste gang: Race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“Samtidig” prosessering i Python</dc:title>
  <dc:creator>Helge Fredriksen</dc:creator>
  <cp:lastModifiedBy>Helge Fredriksen</cp:lastModifiedBy>
  <cp:revision>1</cp:revision>
  <dcterms:created xsi:type="dcterms:W3CDTF">2022-04-21T12:26:12Z</dcterms:created>
  <dcterms:modified xsi:type="dcterms:W3CDTF">2022-04-27T07:43:15Z</dcterms:modified>
</cp:coreProperties>
</file>