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5CB09F-4D44-40BE-9BA3-D1C6CD4B126A}" v="2" dt="2022-03-04T13:32:07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CDBD-F635-440F-A06A-38BE232CC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5947B-1ACC-45A0-A626-E1D611D23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0C19C-0851-4DFA-81F4-EF4A2E77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ADEA-857E-46C4-9E9C-62DCCA84EC7F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0393A-C87A-4EA7-B7A2-AC5282E91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FD941-5A92-40DF-84FE-6CDB2B0F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58B4-D9DA-464C-B077-E8F702E28B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52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EFB3-BA7C-42D5-8F94-1DA2ADDA9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364F-B0D6-493E-9789-9D59E4954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854F5-8F8D-4E38-8C6E-E310AB28D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ADEA-857E-46C4-9E9C-62DCCA84EC7F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9DCE2-C500-4908-B533-D5CD52F7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23965-ADEF-4FE5-BAE6-13FA2B51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58B4-D9DA-464C-B077-E8F702E28B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22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81C6BD-D179-4F77-929A-7A446FEC4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5C512-11E8-4FB3-9655-893512109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2BB41-281F-4D5C-BD59-6E043515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ADEA-857E-46C4-9E9C-62DCCA84EC7F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D27CA-8E4D-488D-B04D-1C1E127F9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C5061-90B8-44E7-875F-345DCBA1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58B4-D9DA-464C-B077-E8F702E28B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11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64B4-4F80-4B25-AF11-E608B2D75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47A9D-0D3D-454B-B5D7-1F44DE5DF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77A4B-860F-4BFC-9BA8-25632F23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ADEA-857E-46C4-9E9C-62DCCA84EC7F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4025-0636-4DAA-A36B-134F4CF0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C5AEB-3B20-463F-B7F0-84600940B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58B4-D9DA-464C-B077-E8F702E28B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8EF6-4493-45B9-9DC4-CB85FB178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5176C-2E1F-4D43-8EAC-46EC9E5FA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79CAD-B4EE-4980-8D5C-D175B8C3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ADEA-857E-46C4-9E9C-62DCCA84EC7F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A1588-083C-49E6-AB34-ABCCCE0C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8FAAB-146E-46B2-8964-6ED62DC2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58B4-D9DA-464C-B077-E8F702E28B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79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C536-8747-4C2D-81A7-98F74E2D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2E4F2-70A3-4659-B279-9EDB4B183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F0164-094B-4C94-8329-3B171ABE3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5D4A1-7129-4969-ACA3-876CBAE4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ADEA-857E-46C4-9E9C-62DCCA84EC7F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D632C-FC2E-4B1A-AA7B-51315A852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25447-7D13-4262-A567-8C040973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58B4-D9DA-464C-B077-E8F702E28B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40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517AE-F9F9-4648-8395-812535D85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597B7-E595-4EA3-B310-808792D4B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7AAE7-EB56-4B86-BB2E-20AD4FC5B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89B4B-6F02-469B-9682-B4BB03D4B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7662B-6988-4634-B5ED-CEA7A5D58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F71416-AF47-4B61-A0B2-AC64F176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ADEA-857E-46C4-9E9C-62DCCA84EC7F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BEEC9-62B7-4D88-89E3-DD8A38027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1B2BAC-D50C-4AF9-ADE6-617073D3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58B4-D9DA-464C-B077-E8F702E28B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12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F7B69-65CB-415C-9377-61871563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BA3E5-4A20-43D1-99EB-162C9D8FA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ADEA-857E-46C4-9E9C-62DCCA84EC7F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D58B2-76AF-45A8-9E2E-930572F67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5113F-D0ED-43DE-8E91-7E7170C3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58B4-D9DA-464C-B077-E8F702E28B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24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287CC-6F81-4EFF-A102-83A18C98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ADEA-857E-46C4-9E9C-62DCCA84EC7F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363C83-D4EB-403C-8B52-1AEE25D4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AB9F7-787A-4A6D-85FE-67DD2C1E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58B4-D9DA-464C-B077-E8F702E28B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45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56FA2-1C70-45DB-8872-706D439E6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29C41-7CB0-4ACA-BC62-23B285FBD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E66F6-C494-410C-8466-FEAC2B078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234A1-D681-43E2-9285-8CC293B6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ADEA-857E-46C4-9E9C-62DCCA84EC7F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4AB45-A0BD-4916-9EE6-4257F82C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6A40C-F284-43FB-B1FE-92A4D146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58B4-D9DA-464C-B077-E8F702E28B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1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A5D3-A3DE-4D10-B85B-CE2173F32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E1524-79CC-4F35-BFF4-AECCE1935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C2B55-3B9B-4CF2-BF62-8DC74B91C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C5DED-733C-4F33-AB6A-E1D71C56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ADEA-857E-46C4-9E9C-62DCCA84EC7F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37B3F-B2FE-462E-B76D-82239873A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957C4-D429-4B16-8FC5-4E31CDFA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58B4-D9DA-464C-B077-E8F702E28B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39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D945FC-EA39-4787-9714-B5B4B292C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40EE4-B339-489E-8069-68CA699FD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235E8-F6C6-422B-B92B-50C9FC982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8ADEA-857E-46C4-9E9C-62DCCA84EC7F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C310E-97C7-4ECA-8786-54A35B07F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653EB-5C01-41B0-AE49-4EF0F76D8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58B4-D9DA-464C-B077-E8F702E28B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02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988E2-A356-4BE8-BC6C-F12022C2DB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Boyer-Moore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24D19-49B9-40C0-98A0-A963A1A531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90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B29A-2EFA-4106-9430-68C831DF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Eksakt</a:t>
            </a:r>
            <a:r>
              <a:rPr lang="en-GB" dirty="0"/>
              <a:t> matching, men med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liten</a:t>
            </a:r>
            <a:r>
              <a:rPr lang="en-GB" dirty="0"/>
              <a:t> </a:t>
            </a:r>
            <a:r>
              <a:rPr lang="en-GB" dirty="0" err="1"/>
              <a:t>forbedring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55DBB-C6E5-41D8-99CE-B64F19A73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P : </a:t>
            </a:r>
            <a:r>
              <a:rPr lang="nb-NO" dirty="0" err="1"/>
              <a:t>word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T: </a:t>
            </a: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wo</a:t>
            </a:r>
            <a:r>
              <a:rPr lang="nb-NO" dirty="0" err="1">
                <a:solidFill>
                  <a:srgbClr val="FF0000"/>
                </a:solidFill>
              </a:rPr>
              <a:t>u</a:t>
            </a:r>
            <a:r>
              <a:rPr lang="nb-NO" dirty="0" err="1"/>
              <a:t>ld</a:t>
            </a:r>
            <a:r>
              <a:rPr lang="nb-NO" dirty="0"/>
              <a:t> have </a:t>
            </a:r>
            <a:r>
              <a:rPr lang="nb-NO" dirty="0" err="1"/>
              <a:t>been</a:t>
            </a:r>
            <a:r>
              <a:rPr lang="nb-NO" dirty="0"/>
              <a:t> a time for </a:t>
            </a:r>
            <a:r>
              <a:rPr lang="nb-NO" dirty="0" err="1"/>
              <a:t>such</a:t>
            </a:r>
            <a:r>
              <a:rPr lang="nb-NO" dirty="0"/>
              <a:t> a </a:t>
            </a:r>
            <a:r>
              <a:rPr lang="nb-NO" dirty="0" err="1"/>
              <a:t>word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     --------</a:t>
            </a:r>
            <a:r>
              <a:rPr lang="nb-NO" dirty="0" err="1">
                <a:solidFill>
                  <a:schemeClr val="accent6"/>
                </a:solidFill>
              </a:rPr>
              <a:t>wo</a:t>
            </a:r>
            <a:r>
              <a:rPr lang="nb-NO" dirty="0" err="1">
                <a:solidFill>
                  <a:srgbClr val="FF0000"/>
                </a:solidFill>
              </a:rPr>
              <a:t>r</a:t>
            </a:r>
            <a:r>
              <a:rPr lang="nb-NO" dirty="0" err="1"/>
              <a:t>d</a:t>
            </a:r>
            <a:r>
              <a:rPr lang="nb-NO" dirty="0"/>
              <a:t>-------</a:t>
            </a:r>
            <a:r>
              <a:rPr lang="nb-NO" sz="2000" dirty="0">
                <a:sym typeface="Wingdings" panose="05000000000000000000" pitchFamily="2" charset="2"/>
              </a:rPr>
              <a:t></a:t>
            </a:r>
            <a:endParaRPr lang="nb-NO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b-NO" dirty="0">
                <a:sym typeface="Wingdings" panose="05000000000000000000" pitchFamily="2" charset="2"/>
              </a:rPr>
              <a:t>	     ---</a:t>
            </a:r>
            <a:r>
              <a:rPr lang="nb-NO" sz="2000" dirty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nb-NO" dirty="0">
                <a:sym typeface="Wingdings" panose="05000000000000000000" pitchFamily="2" charset="2"/>
              </a:rPr>
              <a:t>Observer: </a:t>
            </a:r>
            <a:r>
              <a:rPr lang="nb-NO" dirty="0">
                <a:solidFill>
                  <a:srgbClr val="FF0000"/>
                </a:solidFill>
                <a:sym typeface="Wingdings" panose="05000000000000000000" pitchFamily="2" charset="2"/>
              </a:rPr>
              <a:t>u</a:t>
            </a:r>
            <a:r>
              <a:rPr lang="nb-NO" dirty="0">
                <a:sym typeface="Wingdings" panose="05000000000000000000" pitchFamily="2" charset="2"/>
              </a:rPr>
              <a:t> opptrer ikke i P, så vi kan egentlig hoppe over to steg og justere seg inn slik: </a:t>
            </a:r>
          </a:p>
          <a:p>
            <a:pPr marL="0" indent="0">
              <a:buNone/>
            </a:pPr>
            <a:r>
              <a:rPr lang="nb-NO" dirty="0"/>
              <a:t>T: </a:t>
            </a: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wo</a:t>
            </a:r>
            <a:r>
              <a:rPr lang="nb-NO" dirty="0" err="1">
                <a:solidFill>
                  <a:srgbClr val="FF0000"/>
                </a:solidFill>
              </a:rPr>
              <a:t>u</a:t>
            </a:r>
            <a:r>
              <a:rPr lang="nb-NO" dirty="0" err="1"/>
              <a:t>ld</a:t>
            </a:r>
            <a:r>
              <a:rPr lang="nb-NO" dirty="0"/>
              <a:t> have </a:t>
            </a:r>
            <a:r>
              <a:rPr lang="nb-NO" dirty="0" err="1"/>
              <a:t>been</a:t>
            </a:r>
            <a:r>
              <a:rPr lang="nb-NO" dirty="0"/>
              <a:t> a time for </a:t>
            </a:r>
            <a:r>
              <a:rPr lang="nb-NO" dirty="0" err="1"/>
              <a:t>such</a:t>
            </a:r>
            <a:r>
              <a:rPr lang="nb-NO" dirty="0"/>
              <a:t> a </a:t>
            </a:r>
            <a:r>
              <a:rPr lang="nb-NO" dirty="0" err="1"/>
              <a:t>word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     -------------</a:t>
            </a:r>
            <a:r>
              <a:rPr lang="nb-NO" dirty="0" err="1">
                <a:solidFill>
                  <a:schemeClr val="accent6"/>
                </a:solidFill>
              </a:rPr>
              <a:t>wo</a:t>
            </a:r>
            <a:r>
              <a:rPr lang="nb-NO" dirty="0" err="1">
                <a:solidFill>
                  <a:srgbClr val="FF0000"/>
                </a:solidFill>
              </a:rPr>
              <a:t>r</a:t>
            </a:r>
            <a:r>
              <a:rPr lang="nb-NO" dirty="0" err="1"/>
              <a:t>d</a:t>
            </a:r>
            <a:r>
              <a:rPr lang="nb-NO" dirty="0"/>
              <a:t>-------</a:t>
            </a:r>
            <a:r>
              <a:rPr lang="nb-NO" sz="2000" dirty="0">
                <a:sym typeface="Wingdings" panose="05000000000000000000" pitchFamily="2" charset="2"/>
              </a:rPr>
              <a:t></a:t>
            </a:r>
            <a:endParaRPr lang="nb-NO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b-NO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33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FE4A-07DD-477B-AFDF-831966685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Boyer-Moore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960C4-B8F9-4F2D-82F3-375CC22D6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Vi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lært</a:t>
            </a:r>
            <a:r>
              <a:rPr lang="en-GB" dirty="0"/>
              <a:t> at vi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bruke</a:t>
            </a:r>
            <a:r>
              <a:rPr lang="en-GB" dirty="0"/>
              <a:t> matching i et </a:t>
            </a:r>
            <a:r>
              <a:rPr lang="en-GB" dirty="0" err="1"/>
              <a:t>tidligere</a:t>
            </a:r>
            <a:r>
              <a:rPr lang="en-GB" dirty="0"/>
              <a:t> steg </a:t>
            </a:r>
            <a:r>
              <a:rPr lang="en-GB" dirty="0" err="1"/>
              <a:t>til</a:t>
            </a:r>
            <a:r>
              <a:rPr lang="en-GB" dirty="0"/>
              <a:t> å </a:t>
            </a:r>
            <a:r>
              <a:rPr lang="en-GB" dirty="0" err="1"/>
              <a:t>finne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hvor</a:t>
            </a:r>
            <a:r>
              <a:rPr lang="en-GB" dirty="0"/>
              <a:t> </a:t>
            </a:r>
            <a:r>
              <a:rPr lang="en-GB" dirty="0" err="1"/>
              <a:t>mye</a:t>
            </a:r>
            <a:r>
              <a:rPr lang="en-GB" dirty="0"/>
              <a:t> vi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flytte</a:t>
            </a:r>
            <a:r>
              <a:rPr lang="en-GB" dirty="0"/>
              <a:t> P i </a:t>
            </a:r>
            <a:r>
              <a:rPr lang="en-GB" dirty="0" err="1"/>
              <a:t>neste</a:t>
            </a:r>
            <a:r>
              <a:rPr lang="en-GB" dirty="0"/>
              <a:t> steg…</a:t>
            </a:r>
          </a:p>
          <a:p>
            <a:pPr marL="0" indent="0">
              <a:buNone/>
            </a:pPr>
            <a:r>
              <a:rPr lang="en-GB" dirty="0" err="1"/>
              <a:t>Nå</a:t>
            </a:r>
            <a:r>
              <a:rPr lang="en-GB" dirty="0"/>
              <a:t>: </a:t>
            </a:r>
            <a:r>
              <a:rPr lang="en-GB" dirty="0" err="1"/>
              <a:t>Prøv</a:t>
            </a:r>
            <a:r>
              <a:rPr lang="en-GB" dirty="0"/>
              <a:t> å </a:t>
            </a:r>
            <a:r>
              <a:rPr lang="en-GB" dirty="0" err="1"/>
              <a:t>gjør</a:t>
            </a:r>
            <a:r>
              <a:rPr lang="en-GB" dirty="0"/>
              <a:t> </a:t>
            </a:r>
            <a:r>
              <a:rPr lang="en-GB" dirty="0" err="1"/>
              <a:t>dette</a:t>
            </a:r>
            <a:r>
              <a:rPr lang="en-GB" dirty="0"/>
              <a:t> </a:t>
            </a:r>
            <a:r>
              <a:rPr lang="en-GB" dirty="0" err="1"/>
              <a:t>bakover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høyre</a:t>
            </a:r>
            <a:r>
              <a:rPr lang="en-GB" dirty="0"/>
              <a:t> mot </a:t>
            </a:r>
            <a:r>
              <a:rPr lang="en-GB" dirty="0" err="1"/>
              <a:t>venstre</a:t>
            </a:r>
            <a:r>
              <a:rPr lang="en-GB" dirty="0"/>
              <a:t> </a:t>
            </a:r>
            <a:r>
              <a:rPr lang="en-GB" dirty="0" err="1"/>
              <a:t>isteden</a:t>
            </a:r>
            <a:r>
              <a:rPr lang="en-GB" dirty="0"/>
              <a:t>, da </a:t>
            </a:r>
            <a:r>
              <a:rPr lang="en-GB" dirty="0" err="1"/>
              <a:t>kan</a:t>
            </a:r>
            <a:r>
              <a:rPr lang="en-GB" dirty="0"/>
              <a:t> det </a:t>
            </a:r>
            <a:r>
              <a:rPr lang="en-GB" dirty="0" err="1"/>
              <a:t>potensielt</a:t>
            </a:r>
            <a:r>
              <a:rPr lang="en-GB" dirty="0"/>
              <a:t> </a:t>
            </a:r>
            <a:r>
              <a:rPr lang="en-GB" dirty="0" err="1"/>
              <a:t>gå</a:t>
            </a:r>
            <a:r>
              <a:rPr lang="en-GB" dirty="0"/>
              <a:t> </a:t>
            </a:r>
            <a:r>
              <a:rPr lang="en-GB" dirty="0" err="1"/>
              <a:t>raskere</a:t>
            </a:r>
            <a:r>
              <a:rPr lang="en-GB" dirty="0"/>
              <a:t> å </a:t>
            </a:r>
            <a:r>
              <a:rPr lang="en-GB" dirty="0" err="1"/>
              <a:t>finne</a:t>
            </a:r>
            <a:r>
              <a:rPr lang="en-GB" dirty="0"/>
              <a:t> </a:t>
            </a:r>
            <a:r>
              <a:rPr lang="en-GB" dirty="0" err="1"/>
              <a:t>karakter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opptrer</a:t>
            </a:r>
            <a:r>
              <a:rPr lang="en-GB" dirty="0"/>
              <a:t> i </a:t>
            </a:r>
            <a:r>
              <a:rPr lang="en-GB" dirty="0" err="1"/>
              <a:t>resten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</a:t>
            </a:r>
            <a:r>
              <a:rPr lang="en-GB" dirty="0" err="1"/>
              <a:t>søkestreng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nb-NO" dirty="0"/>
              <a:t>P : </a:t>
            </a:r>
            <a:r>
              <a:rPr lang="nb-NO" dirty="0" err="1"/>
              <a:t>word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T: </a:t>
            </a: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wou</a:t>
            </a:r>
            <a:r>
              <a:rPr lang="nb-NO" dirty="0" err="1">
                <a:solidFill>
                  <a:srgbClr val="FF0000"/>
                </a:solidFill>
              </a:rPr>
              <a:t>l</a:t>
            </a:r>
            <a:r>
              <a:rPr lang="nb-NO" dirty="0" err="1">
                <a:solidFill>
                  <a:schemeClr val="accent6"/>
                </a:solidFill>
              </a:rPr>
              <a:t>d</a:t>
            </a:r>
            <a:r>
              <a:rPr lang="nb-NO" dirty="0"/>
              <a:t> have </a:t>
            </a:r>
            <a:r>
              <a:rPr lang="nb-NO" dirty="0" err="1"/>
              <a:t>been</a:t>
            </a:r>
            <a:r>
              <a:rPr lang="nb-NO" dirty="0"/>
              <a:t> a time for </a:t>
            </a:r>
            <a:r>
              <a:rPr lang="nb-NO" dirty="0" err="1"/>
              <a:t>such</a:t>
            </a:r>
            <a:r>
              <a:rPr lang="nb-NO" dirty="0"/>
              <a:t> a </a:t>
            </a:r>
            <a:r>
              <a:rPr lang="nb-NO" dirty="0" err="1"/>
              <a:t>word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     ---------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</a:rPr>
              <a:t>wo</a:t>
            </a:r>
            <a:r>
              <a:rPr lang="nb-NO" dirty="0" err="1">
                <a:solidFill>
                  <a:srgbClr val="FF0000"/>
                </a:solidFill>
              </a:rPr>
              <a:t>r</a:t>
            </a:r>
            <a:r>
              <a:rPr lang="nb-NO" dirty="0" err="1">
                <a:solidFill>
                  <a:schemeClr val="accent6"/>
                </a:solidFill>
              </a:rPr>
              <a:t>d</a:t>
            </a:r>
            <a:r>
              <a:rPr lang="nb-NO" dirty="0"/>
              <a:t>------</a:t>
            </a:r>
            <a:r>
              <a:rPr lang="nb-NO" sz="2200" dirty="0">
                <a:sym typeface="Wingdings" panose="05000000000000000000" pitchFamily="2" charset="2"/>
              </a:rPr>
              <a:t></a:t>
            </a:r>
            <a:endParaRPr lang="nb-NO" dirty="0"/>
          </a:p>
          <a:p>
            <a:pPr marL="0" indent="0">
              <a:buNone/>
            </a:pPr>
            <a:r>
              <a:rPr lang="nb-NO" dirty="0">
                <a:sym typeface="Wingdings" panose="05000000000000000000" pitchFamily="2" charset="2"/>
              </a:rPr>
              <a:t>	     </a:t>
            </a:r>
            <a:r>
              <a:rPr lang="nb-NO" sz="2000" dirty="0">
                <a:sym typeface="Wingdings" panose="05000000000000000000" pitchFamily="2" charset="2"/>
              </a:rPr>
              <a:t></a:t>
            </a:r>
            <a:r>
              <a:rPr lang="nb-NO" dirty="0">
                <a:sym typeface="Wingdings" panose="05000000000000000000" pitchFamily="2" charset="2"/>
              </a:rPr>
              <a:t>----</a:t>
            </a:r>
          </a:p>
          <a:p>
            <a:pPr marL="0" indent="0">
              <a:buNone/>
            </a:pPr>
            <a:r>
              <a:rPr lang="nb-NO" dirty="0">
                <a:sym typeface="Wingdings" panose="05000000000000000000" pitchFamily="2" charset="2"/>
              </a:rPr>
              <a:t>	     </a:t>
            </a:r>
            <a:endParaRPr lang="nb-NO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645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E7EA8-4295-46DA-B637-F2F96E6E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Boyer-Moore: Finn “</a:t>
            </a:r>
            <a:r>
              <a:rPr lang="en-GB" dirty="0" err="1"/>
              <a:t>dårlig</a:t>
            </a:r>
            <a:r>
              <a:rPr lang="en-GB" dirty="0"/>
              <a:t> </a:t>
            </a:r>
            <a:r>
              <a:rPr lang="en-GB" dirty="0" err="1"/>
              <a:t>karakter</a:t>
            </a:r>
            <a:r>
              <a:rPr lang="en-GB" dirty="0"/>
              <a:t>” </a:t>
            </a:r>
            <a:r>
              <a:rPr lang="en-GB" dirty="0" err="1"/>
              <a:t>bakover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A1FDC-D6E4-4120-A5F2-190A88D85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757738"/>
          </a:xfrm>
          <a:solidFill>
            <a:schemeClr val="bg1"/>
          </a:solidFill>
          <a:ln>
            <a:noFill/>
          </a:ln>
          <a:effectLst>
            <a:glow rad="127000">
              <a:schemeClr val="bg1"/>
            </a:glow>
          </a:effectLst>
        </p:spPr>
        <p:txBody>
          <a:bodyPr>
            <a:normAutofit lnSpcReduction="10000"/>
          </a:bodyPr>
          <a:lstStyle/>
          <a:p>
            <a:r>
              <a:rPr lang="en-GB" dirty="0" err="1"/>
              <a:t>Når</a:t>
            </a:r>
            <a:r>
              <a:rPr lang="en-GB" dirty="0"/>
              <a:t> man </a:t>
            </a:r>
            <a:r>
              <a:rPr lang="en-GB" dirty="0" err="1"/>
              <a:t>får</a:t>
            </a:r>
            <a:r>
              <a:rPr lang="en-GB" dirty="0"/>
              <a:t> mismatch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karakter</a:t>
            </a:r>
            <a:r>
              <a:rPr lang="en-GB" dirty="0"/>
              <a:t> </a:t>
            </a:r>
            <a:r>
              <a:rPr lang="en-GB" i="1" dirty="0"/>
              <a:t>k</a:t>
            </a:r>
            <a:r>
              <a:rPr lang="en-GB" dirty="0"/>
              <a:t>, </a:t>
            </a:r>
            <a:r>
              <a:rPr lang="en-GB" dirty="0" err="1"/>
              <a:t>søk</a:t>
            </a:r>
            <a:r>
              <a:rPr lang="en-GB" dirty="0"/>
              <a:t> </a:t>
            </a:r>
            <a:r>
              <a:rPr lang="en-GB" dirty="0" err="1"/>
              <a:t>etter</a:t>
            </a:r>
            <a:r>
              <a:rPr lang="en-GB" dirty="0"/>
              <a:t> </a:t>
            </a:r>
            <a:r>
              <a:rPr lang="en-GB" dirty="0" err="1"/>
              <a:t>neste</a:t>
            </a:r>
            <a:r>
              <a:rPr lang="en-GB" dirty="0"/>
              <a:t> </a:t>
            </a:r>
            <a:r>
              <a:rPr lang="en-GB" dirty="0" err="1"/>
              <a:t>sted</a:t>
            </a:r>
            <a:r>
              <a:rPr lang="en-GB" dirty="0"/>
              <a:t> k </a:t>
            </a:r>
            <a:r>
              <a:rPr lang="en-GB" dirty="0" err="1"/>
              <a:t>opptrer</a:t>
            </a:r>
            <a:r>
              <a:rPr lang="en-GB" dirty="0"/>
              <a:t> i </a:t>
            </a:r>
            <a:r>
              <a:rPr lang="en-GB" dirty="0" err="1"/>
              <a:t>søkestrengen</a:t>
            </a:r>
            <a:r>
              <a:rPr lang="en-GB" dirty="0"/>
              <a:t> P. </a:t>
            </a:r>
            <a:r>
              <a:rPr lang="en-GB" dirty="0" err="1"/>
              <a:t>Flytt</a:t>
            </a:r>
            <a:r>
              <a:rPr lang="en-GB" dirty="0"/>
              <a:t> </a:t>
            </a:r>
            <a:r>
              <a:rPr lang="en-GB" i="1" dirty="0"/>
              <a:t>P</a:t>
            </a:r>
            <a:r>
              <a:rPr lang="en-GB" dirty="0"/>
              <a:t> </a:t>
            </a:r>
            <a:r>
              <a:rPr lang="en-GB" dirty="0" err="1"/>
              <a:t>antall</a:t>
            </a:r>
            <a:r>
              <a:rPr lang="en-GB" dirty="0"/>
              <a:t> </a:t>
            </a:r>
            <a:r>
              <a:rPr lang="en-GB" dirty="0" err="1"/>
              <a:t>plasser</a:t>
            </a:r>
            <a:r>
              <a:rPr lang="en-GB" dirty="0"/>
              <a:t> </a:t>
            </a:r>
            <a:r>
              <a:rPr lang="en-GB" dirty="0" err="1"/>
              <a:t>slik</a:t>
            </a:r>
            <a:r>
              <a:rPr lang="en-GB" dirty="0"/>
              <a:t> at </a:t>
            </a:r>
            <a:r>
              <a:rPr lang="en-GB" dirty="0" err="1"/>
              <a:t>denne</a:t>
            </a:r>
            <a:r>
              <a:rPr lang="en-GB" dirty="0"/>
              <a:t> </a:t>
            </a:r>
            <a:r>
              <a:rPr lang="en-GB" dirty="0" err="1"/>
              <a:t>karakteren</a:t>
            </a:r>
            <a:r>
              <a:rPr lang="en-GB" dirty="0"/>
              <a:t> k er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samme</a:t>
            </a:r>
            <a:r>
              <a:rPr lang="en-GB" dirty="0"/>
              <a:t> </a:t>
            </a:r>
            <a:r>
              <a:rPr lang="en-GB" dirty="0" err="1"/>
              <a:t>sted</a:t>
            </a:r>
            <a:r>
              <a:rPr lang="en-GB" dirty="0"/>
              <a:t> i </a:t>
            </a:r>
            <a:r>
              <a:rPr lang="en-GB" dirty="0" err="1"/>
              <a:t>søkestreng</a:t>
            </a:r>
            <a:r>
              <a:rPr lang="en-GB" dirty="0"/>
              <a:t>! </a:t>
            </a:r>
            <a:r>
              <a:rPr lang="en-GB" dirty="0" err="1"/>
              <a:t>Hvis</a:t>
            </a:r>
            <a:r>
              <a:rPr lang="en-GB" dirty="0"/>
              <a:t> den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opptrer</a:t>
            </a:r>
            <a:r>
              <a:rPr lang="en-GB" dirty="0"/>
              <a:t>, </a:t>
            </a:r>
            <a:r>
              <a:rPr lang="en-GB" dirty="0" err="1"/>
              <a:t>flytt</a:t>
            </a:r>
            <a:r>
              <a:rPr lang="en-GB" dirty="0"/>
              <a:t> </a:t>
            </a:r>
            <a:r>
              <a:rPr lang="en-GB" dirty="0" err="1"/>
              <a:t>helt</a:t>
            </a:r>
            <a:r>
              <a:rPr lang="en-GB" dirty="0"/>
              <a:t> </a:t>
            </a:r>
            <a:r>
              <a:rPr lang="en-GB" dirty="0" err="1"/>
              <a:t>forbi</a:t>
            </a:r>
            <a:r>
              <a:rPr lang="en-GB" dirty="0"/>
              <a:t>!</a:t>
            </a:r>
          </a:p>
          <a:p>
            <a:pPr marL="0" indent="0">
              <a:buNone/>
            </a:pPr>
            <a:r>
              <a:rPr lang="en-GB" dirty="0"/>
              <a:t>Steg 1: </a:t>
            </a:r>
            <a:r>
              <a:rPr lang="en-GB" i="1" dirty="0"/>
              <a:t>T</a:t>
            </a:r>
            <a:r>
              <a:rPr lang="en-GB" dirty="0"/>
              <a:t>: GCTT</a:t>
            </a:r>
            <a:r>
              <a:rPr lang="en-GB" dirty="0">
                <a:solidFill>
                  <a:srgbClr val="FF0000"/>
                </a:solidFill>
              </a:rPr>
              <a:t>C</a:t>
            </a:r>
            <a:r>
              <a:rPr lang="en-GB" dirty="0">
                <a:solidFill>
                  <a:schemeClr val="accent6"/>
                </a:solidFill>
              </a:rPr>
              <a:t>TGC</a:t>
            </a:r>
            <a:r>
              <a:rPr lang="en-GB" dirty="0"/>
              <a:t>TACCTTTTGCGCGCGC</a:t>
            </a:r>
          </a:p>
          <a:p>
            <a:pPr marL="0" indent="0">
              <a:buNone/>
            </a:pPr>
            <a:r>
              <a:rPr lang="en-GB" dirty="0"/>
              <a:t>	  </a:t>
            </a:r>
            <a:r>
              <a:rPr lang="en-GB" i="1" dirty="0"/>
              <a:t>P</a:t>
            </a:r>
            <a:r>
              <a:rPr lang="en-GB" dirty="0"/>
              <a:t>: G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C</a:t>
            </a:r>
            <a:r>
              <a:rPr lang="en-GB" dirty="0"/>
              <a:t>TTTTGC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nb-NO" sz="2000" dirty="0">
                <a:sym typeface="Wingdings" panose="05000000000000000000" pitchFamily="2" charset="2"/>
              </a:rPr>
              <a:t></a:t>
            </a:r>
            <a:r>
              <a:rPr lang="nb-NO" dirty="0">
                <a:sym typeface="Wingdings" panose="05000000000000000000" pitchFamily="2" charset="2"/>
              </a:rPr>
              <a:t>----    </a:t>
            </a:r>
            <a:r>
              <a:rPr lang="nb-NO" i="1" dirty="0">
                <a:sym typeface="Wingdings" panose="05000000000000000000" pitchFamily="2" charset="2"/>
              </a:rPr>
              <a:t>Betyr at vi flytter 3 steg</a:t>
            </a:r>
            <a:endParaRPr lang="nb-NO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/>
              <a:t>Steg 2: T: GCTTCTGCT</a:t>
            </a:r>
            <a:r>
              <a:rPr lang="en-GB" dirty="0">
                <a:solidFill>
                  <a:srgbClr val="FF0000"/>
                </a:solidFill>
              </a:rPr>
              <a:t>A</a:t>
            </a:r>
            <a:r>
              <a:rPr lang="en-GB" dirty="0"/>
              <a:t>CCTTTTGCGCGCGC</a:t>
            </a:r>
          </a:p>
          <a:p>
            <a:pPr marL="0" indent="0">
              <a:buNone/>
            </a:pPr>
            <a:r>
              <a:rPr lang="en-GB" dirty="0"/>
              <a:t>	  P:       GCTTTT</a:t>
            </a:r>
            <a:r>
              <a:rPr lang="en-GB" dirty="0">
                <a:solidFill>
                  <a:srgbClr val="FF0000"/>
                </a:solidFill>
              </a:rPr>
              <a:t>G</a:t>
            </a:r>
            <a:r>
              <a:rPr lang="en-GB" dirty="0"/>
              <a:t>C    </a:t>
            </a:r>
            <a:r>
              <a:rPr lang="en-GB" i="1" dirty="0"/>
              <a:t>Vi </a:t>
            </a:r>
            <a:r>
              <a:rPr lang="en-GB" i="1" dirty="0" err="1"/>
              <a:t>finner</a:t>
            </a:r>
            <a:r>
              <a:rPr lang="en-GB" i="1" dirty="0"/>
              <a:t> </a:t>
            </a:r>
            <a:r>
              <a:rPr lang="en-GB" i="1" dirty="0" err="1"/>
              <a:t>ikke</a:t>
            </a:r>
            <a:r>
              <a:rPr lang="en-GB" i="1" dirty="0"/>
              <a:t> </a:t>
            </a:r>
            <a:r>
              <a:rPr lang="en-GB" i="1" dirty="0">
                <a:solidFill>
                  <a:srgbClr val="FF0000"/>
                </a:solidFill>
              </a:rPr>
              <a:t>A</a:t>
            </a:r>
            <a:r>
              <a:rPr lang="en-GB" i="1" dirty="0"/>
              <a:t> i </a:t>
            </a:r>
            <a:r>
              <a:rPr lang="en-GB" i="1" dirty="0" err="1"/>
              <a:t>resten</a:t>
            </a:r>
            <a:r>
              <a:rPr lang="en-GB" i="1" dirty="0"/>
              <a:t> </a:t>
            </a:r>
            <a:r>
              <a:rPr lang="en-GB" i="1" dirty="0" err="1"/>
              <a:t>av</a:t>
            </a:r>
            <a:r>
              <a:rPr lang="en-GB" i="1" dirty="0"/>
              <a:t> </a:t>
            </a:r>
            <a:r>
              <a:rPr lang="en-GB" i="1" dirty="0" err="1"/>
              <a:t>søkestreng</a:t>
            </a:r>
            <a:r>
              <a:rPr lang="en-GB" i="1" dirty="0"/>
              <a:t>!</a:t>
            </a:r>
          </a:p>
          <a:p>
            <a:pPr marL="0" indent="0">
              <a:buNone/>
            </a:pPr>
            <a:r>
              <a:rPr lang="en-GB" dirty="0"/>
              <a:t>Steg 3: T: GCTTCTGCTACCTTTTGCGCGCGC</a:t>
            </a:r>
          </a:p>
          <a:p>
            <a:pPr marL="0" indent="0">
              <a:buNone/>
            </a:pPr>
            <a:r>
              <a:rPr lang="en-GB" dirty="0"/>
              <a:t>	  P: 		         GCTTTTGC   </a:t>
            </a:r>
            <a:r>
              <a:rPr lang="en-GB" i="1" dirty="0"/>
              <a:t>Vi </a:t>
            </a:r>
            <a:r>
              <a:rPr lang="en-GB" i="1" dirty="0" err="1"/>
              <a:t>kan</a:t>
            </a:r>
            <a:r>
              <a:rPr lang="en-GB" i="1" dirty="0"/>
              <a:t> </a:t>
            </a:r>
            <a:r>
              <a:rPr lang="en-GB" i="1" dirty="0" err="1"/>
              <a:t>flytte</a:t>
            </a:r>
            <a:r>
              <a:rPr lang="en-GB" i="1" dirty="0"/>
              <a:t> </a:t>
            </a:r>
            <a:r>
              <a:rPr lang="en-GB" i="1" dirty="0" err="1"/>
              <a:t>helt</a:t>
            </a:r>
            <a:r>
              <a:rPr lang="en-GB" i="1" dirty="0"/>
              <a:t> </a:t>
            </a:r>
            <a:r>
              <a:rPr lang="en-GB" i="1" dirty="0" err="1"/>
              <a:t>forbi</a:t>
            </a:r>
            <a:r>
              <a:rPr lang="en-GB" i="1" dirty="0"/>
              <a:t>!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02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268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Boyer-Moore</vt:lpstr>
      <vt:lpstr>Eksakt matching, men med en liten forbedring</vt:lpstr>
      <vt:lpstr>Boyer-Moore</vt:lpstr>
      <vt:lpstr>Boyer-Moore: Finn “dårlig karakter” bakover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Boyer-Moore</dc:title>
  <dc:creator>Helge Fredriksen</dc:creator>
  <cp:lastModifiedBy>Helge Fredriksen</cp:lastModifiedBy>
  <cp:revision>2</cp:revision>
  <dcterms:created xsi:type="dcterms:W3CDTF">2022-03-04T09:13:39Z</dcterms:created>
  <dcterms:modified xsi:type="dcterms:W3CDTF">2022-03-04T13:32:07Z</dcterms:modified>
</cp:coreProperties>
</file>