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7E504-AE2C-418B-A501-C3350F99D571}" v="7" dt="2022-04-29T09:20:45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C7A7E504-AE2C-418B-A501-C3350F99D571}"/>
    <pc:docChg chg="modSld">
      <pc:chgData name="Helge Fredriksen" userId="0b9aac0e-2d04-4b84-91b4-ea2e8bdf30c8" providerId="ADAL" clId="{C7A7E504-AE2C-418B-A501-C3350F99D571}" dt="2022-04-29T09:20:45.368" v="6"/>
      <pc:docMkLst>
        <pc:docMk/>
      </pc:docMkLst>
      <pc:sldChg chg="modAnim">
        <pc:chgData name="Helge Fredriksen" userId="0b9aac0e-2d04-4b84-91b4-ea2e8bdf30c8" providerId="ADAL" clId="{C7A7E504-AE2C-418B-A501-C3350F99D571}" dt="2022-04-29T09:20:45.368" v="6"/>
        <pc:sldMkLst>
          <pc:docMk/>
          <pc:sldMk cId="50571522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4BC-6F29-4062-8273-22AE8F96A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33575-7726-49C4-AC23-1CAA2549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433C-96C4-4C91-8152-0EFDA6FD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92E2-DECD-4B14-92C6-ACC9895B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216A-6694-41D3-835C-A9279BC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4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3461-555A-46D5-A8E3-FB88FCCE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E9FAA-15CD-408A-BC3A-76359290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4DC6-519D-4F94-839C-C7059B9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164A-CE84-49A2-B152-E55DE91A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21C9-6465-4AAB-8A51-D1459BCA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06CE1-7CF8-41CE-A201-24507F0A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608D-9115-49CB-87FA-D247B82F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2C32-87F1-4EED-9C68-BF0CAD8E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2E3C-6D81-4C82-B2C6-74325C46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76F7-3D43-491C-BECA-F945CD8B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A82C-D0A0-459B-AFB5-1A81D636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AABD-610E-4EF8-9F3B-14C8883D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6E12-49E0-4956-9629-46C8245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E464-3E5A-4A4E-A371-767A0474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1200-9AB6-4FCB-AF1D-EEF71D01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A8BF-C6B4-498B-9977-158A05F7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139B-4773-47F5-8BA5-78586D81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7903-CADE-4E08-BD92-F2D44B44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7E67-C11A-4BFD-BACE-7EC2D274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A29A-1BAB-4AC2-B09E-30AE069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0A88-2B10-448A-BC0B-CA13CD21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D2D4-764A-42BA-BE21-54644A17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FE27A-6E0A-4292-BA78-FE77D970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F682-3B68-4BEE-BD3C-92794E6F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DAD96-4288-48A6-A4BF-46B51BAB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8773-9830-4F6A-AE77-42C984C9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AD29-26D7-4251-9A59-3148E72B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6D1C-6400-482F-94ED-0701E149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DA65-43B2-4970-9FBB-7A1DC204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F2287-B9AC-48A7-8915-FEEEA7DE8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AA73A-6B1A-4FB7-A75B-58A2925D8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8240C-E4B3-4B38-96BD-CB4D5EE2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A8C42-CFF6-4020-B959-A156A7EE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8018F-B9BB-4E37-A0BC-10523CF9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3C16-CD75-44E9-849E-76AC03CD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7CE08-D682-48A5-A406-F10E3A03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0422-B763-4BB1-82A6-8DE604E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B347C-793A-4BEC-8F2C-28EE74C8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31DFD-DA45-4B1D-B16C-EF545290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09D5-881A-48DE-AA55-8DC725A3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FC98-8D94-4911-9CA2-CA8E4BA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09F-A3E0-46B0-9B68-F6C6239A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D355-8C31-417C-962C-E7484D92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A812-B54C-4D06-9759-7914D567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E17F-DFDB-4313-9C35-537E440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8C5C-27F6-490D-A955-C777E149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5D45-187C-45F2-92D5-9A01E194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4583-79E7-486B-B9B5-9BF1F438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04404-4A02-48D5-8960-DB4AFE38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2CD3-8A96-4DBB-8D6F-0DECFCB4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9CE5-373D-42BB-BB77-D5F1105F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6A901-D5F2-407D-A405-4E809212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C9108-F336-4920-A1E9-A31A03BC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08C9-444C-42B2-8DCD-4EFEB9B8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C819-3952-4839-8D54-71375617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7A27-606B-42DE-B248-0ACAA19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A4A8-B92F-40AB-9787-E2FF75C3E7D1}" type="datetimeFigureOut">
              <a:rPr lang="en-GB" smtClean="0"/>
              <a:t>29/04/2022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70B2-9587-4862-B04E-8213CD5B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BC3E-3005-4970-BBAF-6D17BDBF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D78D-2CCD-4722-995A-9E8A8D761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BBEF-7E85-46D1-B3A4-C34080345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Multiprosessering i </a:t>
            </a:r>
            <a:r>
              <a:rPr lang="nb-NO" dirty="0" err="1"/>
              <a:t>python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4DD5C-840D-4C98-B8C1-569FBD97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43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41F69-38B2-478C-B2D4-A341E3A6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Multithreading/processing vs asyncio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E489-C111-48DA-BD20-760A311E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 fontScale="92500"/>
          </a:bodyPr>
          <a:lstStyle/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Når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bruker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asyncio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trenger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på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å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låse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såkalte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“volatile”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ressurser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trenger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bruke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egne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spesiallagde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I/O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bibioteker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slik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måtte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asyncio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f.eks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nb-NO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nb-NO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vs. </a:t>
            </a:r>
            <a:r>
              <a:rPr lang="nb-NO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finnes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ingen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asyncio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prosesserings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event-loop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må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fyre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igang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 husk: Standard python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EGENTLIG multithreading</a:t>
            </a:r>
          </a:p>
          <a:p>
            <a:pPr lvl="1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Ingen “reel”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samtidighet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vha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multithreading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selv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om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APIet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eksisterer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Dvs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Noen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unntak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finnes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c/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versjoner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bibliotekene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KAN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omgå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GIL, og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visse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versjoner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Jython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og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IronPython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ikke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GIL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begrensning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Bruk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multithreading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på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python KAN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likevel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vurderes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dersom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bruker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biblioteker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som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ikke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samhandler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godt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med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asyncio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45EEE-9999-4E20-B011-35B32006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Multiprocessing vs multithreading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C3FEA-75B1-42D0-A0D8-2A6FB310703E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Multithreading </a:t>
            </a:r>
            <a:r>
              <a:rPr lang="en-US" sz="2000" dirty="0" err="1"/>
              <a:t>tilbyr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«</a:t>
            </a:r>
            <a:r>
              <a:rPr lang="en-US" sz="2000" dirty="0" err="1"/>
              <a:t>måte</a:t>
            </a:r>
            <a:r>
              <a:rPr lang="en-US" sz="2000" dirty="0"/>
              <a:t>» å </a:t>
            </a:r>
            <a:r>
              <a:rPr lang="en-US" sz="2000" dirty="0" err="1"/>
              <a:t>kjøre</a:t>
            </a:r>
            <a:r>
              <a:rPr lang="en-US" sz="2000" dirty="0"/>
              <a:t> </a:t>
            </a:r>
            <a:r>
              <a:rPr lang="en-US" sz="2000" dirty="0" err="1"/>
              <a:t>operasjoner</a:t>
            </a:r>
            <a:r>
              <a:rPr lang="en-US" sz="2000" dirty="0"/>
              <a:t> i </a:t>
            </a:r>
            <a:r>
              <a:rPr lang="en-US" sz="2000" dirty="0" err="1"/>
              <a:t>parallell</a:t>
            </a:r>
            <a:r>
              <a:rPr lang="en-US" sz="2000" dirty="0"/>
              <a:t> med </a:t>
            </a:r>
            <a:r>
              <a:rPr lang="en-US" sz="2000" dirty="0" err="1"/>
              <a:t>samme</a:t>
            </a:r>
            <a:r>
              <a:rPr lang="en-US" sz="2000" dirty="0"/>
              <a:t> </a:t>
            </a:r>
            <a:r>
              <a:rPr lang="en-US" sz="2000" dirty="0" err="1"/>
              <a:t>ressurser</a:t>
            </a:r>
            <a:r>
              <a:rPr lang="en-US" sz="2000" dirty="0"/>
              <a:t> i bruk (</a:t>
            </a:r>
            <a:r>
              <a:rPr lang="en-US" sz="2000" dirty="0" err="1"/>
              <a:t>minne</a:t>
            </a:r>
            <a:r>
              <a:rPr lang="en-US" sz="2000" dirty="0"/>
              <a:t>/fil-</a:t>
            </a:r>
            <a:r>
              <a:rPr lang="en-US" sz="2000" dirty="0" err="1"/>
              <a:t>håndterere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Ved</a:t>
            </a:r>
            <a:r>
              <a:rPr lang="en-US" sz="2000" dirty="0"/>
              <a:t> </a:t>
            </a:r>
            <a:r>
              <a:rPr lang="en-US" sz="2000" dirty="0" err="1"/>
              <a:t>multiprosessering</a:t>
            </a:r>
            <a:r>
              <a:rPr lang="en-US" sz="2000" dirty="0"/>
              <a:t> </a:t>
            </a:r>
            <a:r>
              <a:rPr lang="en-US" sz="2000" dirty="0" err="1"/>
              <a:t>derimot</a:t>
            </a:r>
            <a:r>
              <a:rPr lang="en-US" sz="2000" dirty="0"/>
              <a:t> </a:t>
            </a:r>
            <a:r>
              <a:rPr lang="en-US" sz="2000" dirty="0" err="1"/>
              <a:t>spawnes</a:t>
            </a:r>
            <a:r>
              <a:rPr lang="en-US" sz="2000" dirty="0"/>
              <a:t> </a:t>
            </a:r>
            <a:r>
              <a:rPr lang="en-US" sz="2000" dirty="0" err="1"/>
              <a:t>barne-prosesser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får</a:t>
            </a:r>
            <a:r>
              <a:rPr lang="en-US" sz="2000" dirty="0"/>
              <a:t> separate </a:t>
            </a:r>
            <a:r>
              <a:rPr lang="en-US" sz="2000" dirty="0" err="1"/>
              <a:t>minne-områder</a:t>
            </a:r>
            <a:r>
              <a:rPr lang="en-US" sz="2000" dirty="0"/>
              <a:t> og </a:t>
            </a:r>
            <a:r>
              <a:rPr lang="en-US" sz="2000" dirty="0" err="1"/>
              <a:t>gjerne</a:t>
            </a:r>
            <a:r>
              <a:rPr lang="en-US" sz="2000" dirty="0"/>
              <a:t> CPU-</a:t>
            </a:r>
            <a:r>
              <a:rPr lang="en-US" sz="2000" dirty="0" err="1"/>
              <a:t>kjerner</a:t>
            </a:r>
            <a:r>
              <a:rPr lang="en-US" sz="2000" dirty="0"/>
              <a:t> å </a:t>
            </a:r>
            <a:r>
              <a:rPr lang="en-US" sz="2000" dirty="0" err="1"/>
              <a:t>forholde</a:t>
            </a:r>
            <a:r>
              <a:rPr lang="en-US" sz="2000" dirty="0"/>
              <a:t> seg </a:t>
            </a:r>
            <a:r>
              <a:rPr lang="en-US" sz="2000" dirty="0" err="1"/>
              <a:t>til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Utveksling</a:t>
            </a:r>
            <a:r>
              <a:rPr lang="en-US" sz="2000" dirty="0"/>
              <a:t> av </a:t>
            </a:r>
            <a:r>
              <a:rPr lang="en-US" sz="2000" dirty="0" err="1"/>
              <a:t>informasjon</a:t>
            </a:r>
            <a:r>
              <a:rPr lang="en-US" sz="2000" dirty="0"/>
              <a:t> </a:t>
            </a:r>
            <a:r>
              <a:rPr lang="en-US" sz="2000" dirty="0" err="1"/>
              <a:t>skjer</a:t>
            </a:r>
            <a:r>
              <a:rPr lang="en-US" sz="2000" dirty="0"/>
              <a:t> via “shared memory” </a:t>
            </a:r>
            <a:r>
              <a:rPr lang="en-US" sz="2000" dirty="0" err="1"/>
              <a:t>eller</a:t>
            </a:r>
            <a:r>
              <a:rPr lang="en-US" sz="2000" dirty="0"/>
              <a:t> sockets </a:t>
            </a:r>
            <a:r>
              <a:rPr lang="en-US" sz="2000" dirty="0" err="1"/>
              <a:t>internt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maskinen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PS: </a:t>
            </a:r>
            <a:r>
              <a:rPr lang="en-US" sz="2000" dirty="0" err="1"/>
              <a:t>Finnes</a:t>
            </a:r>
            <a:r>
              <a:rPr lang="en-US" sz="2000" dirty="0"/>
              <a:t> </a:t>
            </a:r>
            <a:r>
              <a:rPr lang="en-US" sz="2000" dirty="0" err="1"/>
              <a:t>også</a:t>
            </a:r>
            <a:r>
              <a:rPr lang="en-US" sz="2000" dirty="0"/>
              <a:t> API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tillater</a:t>
            </a:r>
            <a:r>
              <a:rPr lang="en-US" sz="2000" dirty="0"/>
              <a:t> bruk av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hoster</a:t>
            </a:r>
            <a:r>
              <a:rPr lang="en-US" sz="2000" dirty="0"/>
              <a:t> for å </a:t>
            </a:r>
            <a:r>
              <a:rPr lang="en-US" sz="2000" dirty="0" err="1"/>
              <a:t>parallellisere</a:t>
            </a:r>
            <a:endParaRPr lang="en-US" sz="2000" dirty="0"/>
          </a:p>
        </p:txBody>
      </p:sp>
      <p:pic>
        <p:nvPicPr>
          <p:cNvPr id="1026" name="Picture 2" descr="Python Multiprocessing For Beginners | by Avishka Balasuriya | Medium">
            <a:extLst>
              <a:ext uri="{FF2B5EF4-FFF2-40B4-BE49-F238E27FC236}">
                <a16:creationId xmlns:a16="http://schemas.microsoft.com/office/drawing/2014/main" id="{49331180-51BF-42E4-B9B8-191AD6EB3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237929"/>
            <a:ext cx="4737650" cy="24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ADD11-96A3-4824-85F4-3B2C0141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E6AC-74C0-48A6-8902-B59DDDB0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2" y="1732819"/>
            <a:ext cx="3876324" cy="4884549"/>
          </a:xfrm>
        </p:spPr>
        <p:txBody>
          <a:bodyPr>
            <a:normAutofit/>
          </a:bodyPr>
          <a:lstStyle/>
          <a:p>
            <a:r>
              <a:rPr lang="en-GB" sz="1600" dirty="0" err="1"/>
              <a:t>Forskjellige</a:t>
            </a:r>
            <a:r>
              <a:rPr lang="en-GB" sz="1600" dirty="0"/>
              <a:t> jobber </a:t>
            </a:r>
            <a:r>
              <a:rPr lang="en-GB" sz="1600" dirty="0" err="1"/>
              <a:t>kan</a:t>
            </a:r>
            <a:r>
              <a:rPr lang="en-GB" sz="1600" dirty="0"/>
              <a:t> </a:t>
            </a:r>
            <a:r>
              <a:rPr lang="en-GB" sz="1600" dirty="0" err="1"/>
              <a:t>operere</a:t>
            </a:r>
            <a:r>
              <a:rPr lang="en-GB" sz="1600" dirty="0"/>
              <a:t> </a:t>
            </a:r>
            <a:r>
              <a:rPr lang="en-GB" sz="1600" dirty="0" err="1"/>
              <a:t>på</a:t>
            </a:r>
            <a:r>
              <a:rPr lang="en-GB" sz="1600" dirty="0"/>
              <a:t> </a:t>
            </a:r>
            <a:r>
              <a:rPr lang="en-GB" sz="1600" dirty="0" err="1"/>
              <a:t>samme</a:t>
            </a:r>
            <a:r>
              <a:rPr lang="en-GB" sz="1600" dirty="0"/>
              <a:t> </a:t>
            </a:r>
            <a:r>
              <a:rPr lang="en-GB" sz="1600" dirty="0" err="1"/>
              <a:t>objekt</a:t>
            </a:r>
            <a:r>
              <a:rPr lang="en-GB" sz="1600" dirty="0"/>
              <a:t>. </a:t>
            </a:r>
            <a:r>
              <a:rPr lang="en-GB" sz="1600" dirty="0" err="1"/>
              <a:t>Hvis</a:t>
            </a:r>
            <a:r>
              <a:rPr lang="en-GB" sz="1600" dirty="0"/>
              <a:t> </a:t>
            </a:r>
            <a:r>
              <a:rPr lang="en-GB" sz="1600" dirty="0" err="1"/>
              <a:t>ikke</a:t>
            </a:r>
            <a:r>
              <a:rPr lang="en-GB" sz="1600" dirty="0"/>
              <a:t> </a:t>
            </a:r>
            <a:r>
              <a:rPr lang="en-GB" sz="1600" dirty="0" err="1"/>
              <a:t>operasjonene</a:t>
            </a:r>
            <a:r>
              <a:rPr lang="en-GB" sz="1600" dirty="0"/>
              <a:t> er </a:t>
            </a:r>
            <a:r>
              <a:rPr lang="en-GB" sz="1600" dirty="0" err="1"/>
              <a:t>såkalt</a:t>
            </a:r>
            <a:r>
              <a:rPr lang="en-GB" sz="1600" dirty="0"/>
              <a:t> “</a:t>
            </a:r>
            <a:r>
              <a:rPr lang="en-GB" sz="1600" dirty="0" err="1"/>
              <a:t>atomisk</a:t>
            </a:r>
            <a:r>
              <a:rPr lang="en-GB" sz="1600" dirty="0"/>
              <a:t>”, </a:t>
            </a:r>
            <a:r>
              <a:rPr lang="en-GB" sz="1600" dirty="0" err="1"/>
              <a:t>så</a:t>
            </a:r>
            <a:r>
              <a:rPr lang="en-GB" sz="1600" dirty="0"/>
              <a:t> </a:t>
            </a:r>
            <a:r>
              <a:rPr lang="en-GB" sz="1600" dirty="0" err="1"/>
              <a:t>kan</a:t>
            </a:r>
            <a:r>
              <a:rPr lang="en-GB" sz="1600" dirty="0"/>
              <a:t> </a:t>
            </a:r>
            <a:r>
              <a:rPr lang="en-GB" sz="1600" dirty="0" err="1"/>
              <a:t>dette</a:t>
            </a:r>
            <a:r>
              <a:rPr lang="en-GB" sz="1600" dirty="0"/>
              <a:t> </a:t>
            </a:r>
            <a:r>
              <a:rPr lang="en-GB" sz="1600" dirty="0" err="1"/>
              <a:t>medføre</a:t>
            </a:r>
            <a:r>
              <a:rPr lang="en-GB" sz="1600" dirty="0"/>
              <a:t> </a:t>
            </a:r>
            <a:r>
              <a:rPr lang="en-GB" sz="1600" dirty="0" err="1"/>
              <a:t>inkonsistens</a:t>
            </a:r>
            <a:endParaRPr lang="en-GB" sz="1600" dirty="0"/>
          </a:p>
          <a:p>
            <a:pPr lvl="1"/>
            <a:r>
              <a:rPr lang="en-GB" sz="1600" dirty="0" err="1"/>
              <a:t>Eks</a:t>
            </a:r>
            <a:r>
              <a:rPr lang="en-GB" sz="1600" dirty="0"/>
              <a:t>: </a:t>
            </a:r>
            <a:r>
              <a:rPr lang="en-GB" sz="1600" dirty="0" err="1"/>
              <a:t>Inkrementering</a:t>
            </a:r>
            <a:r>
              <a:rPr lang="en-GB" sz="1600" dirty="0"/>
              <a:t> </a:t>
            </a:r>
            <a:r>
              <a:rPr lang="en-GB" sz="1600" dirty="0" err="1"/>
              <a:t>av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teller: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+= 1</a:t>
            </a:r>
          </a:p>
          <a:p>
            <a:pPr lvl="1"/>
            <a:r>
              <a:rPr lang="en-GB" sz="1600" dirty="0" err="1"/>
              <a:t>Består</a:t>
            </a:r>
            <a:r>
              <a:rPr lang="en-GB" sz="1600" dirty="0"/>
              <a:t> </a:t>
            </a:r>
            <a:r>
              <a:rPr lang="en-GB" sz="1600" dirty="0" err="1"/>
              <a:t>av</a:t>
            </a:r>
            <a:r>
              <a:rPr lang="en-GB" sz="1600" dirty="0"/>
              <a:t> </a:t>
            </a:r>
          </a:p>
          <a:p>
            <a:pPr marL="914400" lvl="1" indent="-457200">
              <a:buAutoNum type="arabicParenR"/>
            </a:pPr>
            <a:r>
              <a:rPr lang="en-GB" sz="1600" dirty="0" err="1"/>
              <a:t>Oppslag</a:t>
            </a:r>
            <a:r>
              <a:rPr lang="en-GB" sz="1600" dirty="0"/>
              <a:t> i </a:t>
            </a:r>
            <a:r>
              <a:rPr lang="en-GB" sz="1600" dirty="0" err="1"/>
              <a:t>minnet</a:t>
            </a:r>
            <a:r>
              <a:rPr lang="en-GB" sz="1600" dirty="0"/>
              <a:t> </a:t>
            </a:r>
          </a:p>
          <a:p>
            <a:pPr marL="914400" lvl="1" indent="-457200">
              <a:buAutoNum type="arabicParenR"/>
            </a:pPr>
            <a:r>
              <a:rPr lang="en-GB" sz="1600" dirty="0" err="1"/>
              <a:t>Legge</a:t>
            </a:r>
            <a:r>
              <a:rPr lang="en-GB" sz="1600" dirty="0"/>
              <a:t> </a:t>
            </a:r>
            <a:r>
              <a:rPr lang="en-GB" sz="1600" dirty="0" err="1"/>
              <a:t>til</a:t>
            </a:r>
            <a:r>
              <a:rPr lang="en-GB" sz="1600" dirty="0"/>
              <a:t> 1 </a:t>
            </a:r>
          </a:p>
          <a:p>
            <a:pPr marL="914400" lvl="1" indent="-457200">
              <a:buAutoNum type="arabicParenR"/>
            </a:pPr>
            <a:r>
              <a:rPr lang="en-GB" sz="1600" dirty="0" err="1"/>
              <a:t>Legge</a:t>
            </a:r>
            <a:r>
              <a:rPr lang="en-GB" sz="1600" dirty="0"/>
              <a:t> </a:t>
            </a:r>
            <a:r>
              <a:rPr lang="en-GB" sz="1600" dirty="0" err="1"/>
              <a:t>tilbake</a:t>
            </a:r>
            <a:r>
              <a:rPr lang="en-GB" sz="1600" dirty="0"/>
              <a:t> i </a:t>
            </a:r>
            <a:r>
              <a:rPr lang="en-GB" sz="1600" dirty="0" err="1"/>
              <a:t>minnet</a:t>
            </a:r>
            <a:endParaRPr lang="en-GB" sz="1600" dirty="0"/>
          </a:p>
          <a:p>
            <a:r>
              <a:rPr lang="en-GB" sz="1600" dirty="0" err="1"/>
              <a:t>Må</a:t>
            </a:r>
            <a:r>
              <a:rPr lang="en-GB" sz="1600" dirty="0"/>
              <a:t> </a:t>
            </a:r>
            <a:r>
              <a:rPr lang="en-GB" sz="1600" dirty="0" err="1"/>
              <a:t>sikre</a:t>
            </a:r>
            <a:r>
              <a:rPr lang="en-GB" sz="1600" dirty="0"/>
              <a:t> at </a:t>
            </a:r>
            <a:r>
              <a:rPr lang="en-GB" sz="1600" dirty="0" err="1"/>
              <a:t>ikke</a:t>
            </a:r>
            <a:r>
              <a:rPr lang="en-GB" sz="1600" dirty="0"/>
              <a:t> </a:t>
            </a:r>
            <a:r>
              <a:rPr lang="en-GB" sz="1600" dirty="0" err="1"/>
              <a:t>flere</a:t>
            </a:r>
            <a:r>
              <a:rPr lang="en-GB" sz="1600" dirty="0"/>
              <a:t> </a:t>
            </a:r>
            <a:r>
              <a:rPr lang="en-GB" sz="1600" dirty="0" err="1"/>
              <a:t>tråder</a:t>
            </a:r>
            <a:r>
              <a:rPr lang="en-GB" sz="1600" dirty="0"/>
              <a:t> er </a:t>
            </a:r>
            <a:r>
              <a:rPr lang="en-GB" sz="1600" dirty="0" err="1"/>
              <a:t>inne</a:t>
            </a:r>
            <a:r>
              <a:rPr lang="en-GB" sz="1600" dirty="0"/>
              <a:t> og </a:t>
            </a:r>
            <a:r>
              <a:rPr lang="en-GB" sz="1600" dirty="0" err="1"/>
              <a:t>gjør</a:t>
            </a:r>
            <a:r>
              <a:rPr lang="en-GB" sz="1600" dirty="0"/>
              <a:t> </a:t>
            </a:r>
            <a:r>
              <a:rPr lang="en-GB" sz="1600" dirty="0" err="1"/>
              <a:t>denne</a:t>
            </a:r>
            <a:r>
              <a:rPr lang="en-GB" sz="1600" dirty="0"/>
              <a:t> </a:t>
            </a:r>
            <a:r>
              <a:rPr lang="en-GB" sz="1600" dirty="0" err="1"/>
              <a:t>operasjonen</a:t>
            </a:r>
            <a:r>
              <a:rPr lang="en-GB" sz="1600" dirty="0"/>
              <a:t> </a:t>
            </a:r>
            <a:r>
              <a:rPr lang="en-GB" sz="1600" dirty="0" err="1"/>
              <a:t>samtidig</a:t>
            </a:r>
            <a:r>
              <a:rPr lang="en-GB" sz="1600" dirty="0"/>
              <a:t>!</a:t>
            </a:r>
          </a:p>
          <a:p>
            <a:pPr lvl="1"/>
            <a:r>
              <a:rPr lang="en-GB" sz="1600" dirty="0" err="1"/>
              <a:t>Sette</a:t>
            </a:r>
            <a:r>
              <a:rPr lang="en-GB" sz="1600" dirty="0"/>
              <a:t> </a:t>
            </a:r>
            <a:r>
              <a:rPr lang="en-GB" sz="1600" dirty="0" err="1"/>
              <a:t>på</a:t>
            </a:r>
            <a:r>
              <a:rPr lang="en-GB" sz="1600" dirty="0"/>
              <a:t> </a:t>
            </a:r>
            <a:r>
              <a:rPr lang="en-GB" sz="1600" dirty="0" err="1"/>
              <a:t>såkalte</a:t>
            </a:r>
            <a:r>
              <a:rPr lang="en-GB" sz="1600" dirty="0"/>
              <a:t> </a:t>
            </a:r>
            <a:r>
              <a:rPr lang="en-GB" sz="1600" dirty="0" err="1"/>
              <a:t>låser</a:t>
            </a:r>
            <a:r>
              <a:rPr lang="en-GB" sz="1600" dirty="0"/>
              <a:t> </a:t>
            </a:r>
            <a:r>
              <a:rPr lang="en-GB" sz="1600" dirty="0" err="1"/>
              <a:t>på</a:t>
            </a:r>
            <a:r>
              <a:rPr lang="en-GB" sz="1600" dirty="0"/>
              <a:t> den </a:t>
            </a:r>
            <a:r>
              <a:rPr lang="en-GB" sz="1600" dirty="0" err="1"/>
              <a:t>delen</a:t>
            </a:r>
            <a:r>
              <a:rPr lang="en-GB" sz="1600" dirty="0"/>
              <a:t> </a:t>
            </a:r>
            <a:r>
              <a:rPr lang="en-GB" sz="1600" dirty="0" err="1"/>
              <a:t>av</a:t>
            </a:r>
            <a:r>
              <a:rPr lang="en-GB" sz="1600" dirty="0"/>
              <a:t> </a:t>
            </a:r>
            <a:r>
              <a:rPr lang="en-GB" sz="1600" dirty="0" err="1"/>
              <a:t>koden</a:t>
            </a:r>
            <a:r>
              <a:rPr lang="en-GB" sz="1600" dirty="0"/>
              <a:t> </a:t>
            </a:r>
            <a:r>
              <a:rPr lang="en-GB" sz="1600" dirty="0" err="1"/>
              <a:t>som</a:t>
            </a:r>
            <a:r>
              <a:rPr lang="en-GB" sz="1600" dirty="0"/>
              <a:t> er </a:t>
            </a:r>
            <a:r>
              <a:rPr lang="en-GB" sz="1600" dirty="0" err="1"/>
              <a:t>usikker</a:t>
            </a:r>
            <a:r>
              <a:rPr lang="en-GB" sz="1600" dirty="0"/>
              <a:t> </a:t>
            </a:r>
            <a:r>
              <a:rPr lang="en-GB" sz="1600" dirty="0" err="1"/>
              <a:t>mhp</a:t>
            </a:r>
            <a:r>
              <a:rPr lang="en-GB" sz="1600" dirty="0"/>
              <a:t>. </a:t>
            </a:r>
            <a:r>
              <a:rPr lang="en-GB" sz="1600" dirty="0" err="1"/>
              <a:t>Tråder</a:t>
            </a:r>
            <a:endParaRPr lang="en-GB" sz="1600" dirty="0"/>
          </a:p>
          <a:p>
            <a:pPr lvl="1"/>
            <a:r>
              <a:rPr lang="en-GB" sz="1600" dirty="0"/>
              <a:t>ELLER: </a:t>
            </a:r>
            <a:r>
              <a:rPr lang="en-GB" sz="1600" dirty="0" err="1"/>
              <a:t>Bruke</a:t>
            </a:r>
            <a:r>
              <a:rPr lang="en-GB" sz="1600" dirty="0"/>
              <a:t> </a:t>
            </a:r>
            <a:r>
              <a:rPr lang="en-GB" sz="1600" dirty="0" err="1"/>
              <a:t>trådsikre</a:t>
            </a:r>
            <a:r>
              <a:rPr lang="en-GB" sz="1600" dirty="0"/>
              <a:t> </a:t>
            </a:r>
            <a:r>
              <a:rPr lang="en-GB" sz="1600" dirty="0" err="1"/>
              <a:t>APIer</a:t>
            </a:r>
            <a:r>
              <a:rPr lang="en-GB" sz="1600" dirty="0"/>
              <a:t>. </a:t>
            </a:r>
          </a:p>
          <a:p>
            <a:r>
              <a:rPr lang="en-GB" sz="1600" dirty="0" err="1"/>
              <a:t>Skjer</a:t>
            </a:r>
            <a:r>
              <a:rPr lang="en-GB" sz="1600" dirty="0"/>
              <a:t> IKKE </a:t>
            </a:r>
            <a:r>
              <a:rPr lang="en-GB" sz="1600" dirty="0" err="1"/>
              <a:t>ved</a:t>
            </a:r>
            <a:r>
              <a:rPr lang="en-GB" sz="1600" dirty="0"/>
              <a:t> bruk </a:t>
            </a:r>
            <a:r>
              <a:rPr lang="en-GB" sz="1600" dirty="0" err="1"/>
              <a:t>av</a:t>
            </a:r>
            <a:r>
              <a:rPr lang="en-GB" sz="1600" dirty="0"/>
              <a:t> </a:t>
            </a:r>
            <a:r>
              <a:rPr lang="en-GB" sz="1600" dirty="0" err="1"/>
              <a:t>asyncio</a:t>
            </a:r>
            <a:r>
              <a:rPr lang="en-GB" sz="1600" dirty="0"/>
              <a:t>, </a:t>
            </a:r>
            <a:r>
              <a:rPr lang="en-GB" sz="1600" dirty="0" err="1"/>
              <a:t>siden</a:t>
            </a:r>
            <a:r>
              <a:rPr lang="en-GB" sz="1600" dirty="0"/>
              <a:t> bare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jobb</a:t>
            </a:r>
            <a:r>
              <a:rPr lang="en-GB" sz="1600" dirty="0"/>
              <a:t> </a:t>
            </a:r>
            <a:r>
              <a:rPr lang="en-GB" sz="1600" dirty="0" err="1"/>
              <a:t>kjøres</a:t>
            </a:r>
            <a:r>
              <a:rPr lang="en-GB" sz="1600" dirty="0"/>
              <a:t> i </a:t>
            </a:r>
            <a:r>
              <a:rPr lang="en-GB" sz="1600" dirty="0" err="1"/>
              <a:t>gangen</a:t>
            </a:r>
            <a:r>
              <a:rPr lang="en-GB" sz="1600" dirty="0"/>
              <a:t>!</a:t>
            </a:r>
          </a:p>
        </p:txBody>
      </p:sp>
      <p:pic>
        <p:nvPicPr>
          <p:cNvPr id="2050" name="Picture 2" descr="big data guide: What is race condition ?">
            <a:extLst>
              <a:ext uri="{FF2B5EF4-FFF2-40B4-BE49-F238E27FC236}">
                <a16:creationId xmlns:a16="http://schemas.microsoft.com/office/drawing/2014/main" id="{8047BF92-69A3-4361-985D-1FDE0323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873283"/>
            <a:ext cx="6155141" cy="34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E797D-A880-4571-90A1-A393DB549A2D}"/>
              </a:ext>
            </a:extLst>
          </p:cNvPr>
          <p:cNvSpPr txBox="1"/>
          <p:nvPr/>
        </p:nvSpPr>
        <p:spPr>
          <a:xfrm>
            <a:off x="5833872" y="4443984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lock = Lock()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lock.acquire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count+=1  # run that volatile code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lock.release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48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Data Parallelism in Machine Learning | Telesens">
            <a:extLst>
              <a:ext uri="{FF2B5EF4-FFF2-40B4-BE49-F238E27FC236}">
                <a16:creationId xmlns:a16="http://schemas.microsoft.com/office/drawing/2014/main" id="{6398C268-1651-446B-A470-F9AFA7BF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33" y="1593411"/>
            <a:ext cx="7312667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704B9-6258-4A17-AF7C-9F8F304B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når</a:t>
            </a:r>
            <a:r>
              <a:rPr lang="en-GB" dirty="0"/>
              <a:t> </a:t>
            </a:r>
            <a:r>
              <a:rPr lang="en-GB" dirty="0" err="1"/>
              <a:t>multiprosessering</a:t>
            </a:r>
            <a:r>
              <a:rPr lang="en-GB" dirty="0"/>
              <a:t> er </a:t>
            </a:r>
            <a:r>
              <a:rPr lang="en-GB" dirty="0" err="1"/>
              <a:t>anvendelig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F146-DCC9-4B5D-9A36-C494E7F9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835353"/>
            <a:ext cx="558088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Brukes</a:t>
            </a:r>
            <a:r>
              <a:rPr lang="en-GB" dirty="0"/>
              <a:t> KUN </a:t>
            </a:r>
            <a:r>
              <a:rPr lang="en-GB" dirty="0" err="1"/>
              <a:t>når</a:t>
            </a:r>
            <a:r>
              <a:rPr lang="en-GB" dirty="0"/>
              <a:t> det er </a:t>
            </a:r>
            <a:r>
              <a:rPr lang="en-GB" dirty="0" err="1"/>
              <a:t>snakk</a:t>
            </a:r>
            <a:r>
              <a:rPr lang="en-GB" dirty="0"/>
              <a:t> om tung </a:t>
            </a:r>
            <a:r>
              <a:rPr lang="en-GB" dirty="0" err="1"/>
              <a:t>prosessering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er </a:t>
            </a:r>
            <a:r>
              <a:rPr lang="en-GB" dirty="0" err="1"/>
              <a:t>lett</a:t>
            </a:r>
            <a:r>
              <a:rPr lang="en-GB" dirty="0"/>
              <a:t> å </a:t>
            </a:r>
            <a:r>
              <a:rPr lang="en-GB" dirty="0" err="1"/>
              <a:t>kjøre</a:t>
            </a:r>
            <a:r>
              <a:rPr lang="en-GB" dirty="0"/>
              <a:t> i parallel. </a:t>
            </a:r>
            <a:r>
              <a:rPr lang="en-GB" dirty="0" err="1"/>
              <a:t>Eksempler</a:t>
            </a:r>
            <a:endParaRPr lang="en-GB" dirty="0"/>
          </a:p>
          <a:p>
            <a:pPr lvl="1"/>
            <a:r>
              <a:rPr lang="en-GB" dirty="0" err="1"/>
              <a:t>Numeriske</a:t>
            </a:r>
            <a:r>
              <a:rPr lang="en-GB" dirty="0"/>
              <a:t> </a:t>
            </a:r>
            <a:r>
              <a:rPr lang="en-GB" dirty="0" err="1"/>
              <a:t>beregninger</a:t>
            </a:r>
            <a:endParaRPr lang="en-GB" dirty="0"/>
          </a:p>
          <a:p>
            <a:pPr lvl="1"/>
            <a:r>
              <a:rPr lang="en-GB" dirty="0" err="1"/>
              <a:t>Grafikk</a:t>
            </a:r>
            <a:r>
              <a:rPr lang="en-GB" dirty="0"/>
              <a:t> rendering</a:t>
            </a:r>
          </a:p>
          <a:p>
            <a:pPr lvl="1"/>
            <a:r>
              <a:rPr lang="en-GB" dirty="0" err="1"/>
              <a:t>Kryptografi</a:t>
            </a:r>
            <a:r>
              <a:rPr lang="en-GB" dirty="0"/>
              <a:t> </a:t>
            </a:r>
            <a:r>
              <a:rPr lang="en-GB" dirty="0" err="1"/>
              <a:t>søk</a:t>
            </a:r>
            <a:endParaRPr lang="en-GB" dirty="0"/>
          </a:p>
          <a:p>
            <a:pPr lvl="1"/>
            <a:r>
              <a:rPr lang="en-GB" dirty="0" err="1"/>
              <a:t>Genetiske</a:t>
            </a:r>
            <a:r>
              <a:rPr lang="en-GB" dirty="0"/>
              <a:t> </a:t>
            </a:r>
            <a:r>
              <a:rPr lang="en-GB" dirty="0" err="1"/>
              <a:t>algoritmer</a:t>
            </a:r>
            <a:endParaRPr lang="en-GB" dirty="0"/>
          </a:p>
          <a:p>
            <a:pPr lvl="1"/>
            <a:r>
              <a:rPr lang="en-GB" dirty="0" err="1"/>
              <a:t>Maskinlæring</a:t>
            </a:r>
            <a:endParaRPr lang="en-GB" dirty="0"/>
          </a:p>
          <a:p>
            <a:pPr lvl="1"/>
            <a:r>
              <a:rPr lang="en-GB" dirty="0"/>
              <a:t>Monte </a:t>
            </a:r>
            <a:r>
              <a:rPr lang="en-GB" dirty="0" err="1"/>
              <a:t>carlo</a:t>
            </a:r>
            <a:r>
              <a:rPr lang="en-GB" dirty="0"/>
              <a:t> analyse</a:t>
            </a:r>
          </a:p>
          <a:p>
            <a:r>
              <a:rPr lang="en-GB" i="1" dirty="0"/>
              <a:t>Dersom det </a:t>
            </a:r>
            <a:r>
              <a:rPr lang="en-GB" i="1" dirty="0" err="1"/>
              <a:t>må</a:t>
            </a:r>
            <a:r>
              <a:rPr lang="en-GB" i="1" dirty="0"/>
              <a:t> </a:t>
            </a:r>
            <a:r>
              <a:rPr lang="en-GB" i="1" dirty="0" err="1"/>
              <a:t>foregå</a:t>
            </a:r>
            <a:r>
              <a:rPr lang="en-GB" i="1" dirty="0"/>
              <a:t> </a:t>
            </a:r>
            <a:r>
              <a:rPr lang="en-GB" i="1" dirty="0" err="1"/>
              <a:t>mye</a:t>
            </a:r>
            <a:r>
              <a:rPr lang="en-GB" i="1" dirty="0"/>
              <a:t> </a:t>
            </a:r>
            <a:r>
              <a:rPr lang="en-GB" i="1" dirty="0" err="1"/>
              <a:t>kommunikasjon</a:t>
            </a:r>
            <a:r>
              <a:rPr lang="en-GB" i="1" dirty="0"/>
              <a:t> </a:t>
            </a:r>
            <a:r>
              <a:rPr lang="en-GB" i="1" dirty="0" err="1"/>
              <a:t>på</a:t>
            </a:r>
            <a:r>
              <a:rPr lang="en-GB" i="1" dirty="0"/>
              <a:t> </a:t>
            </a:r>
            <a:r>
              <a:rPr lang="en-GB" i="1" dirty="0" err="1"/>
              <a:t>tvers</a:t>
            </a:r>
            <a:r>
              <a:rPr lang="en-GB" i="1" dirty="0"/>
              <a:t> </a:t>
            </a:r>
            <a:r>
              <a:rPr lang="en-GB" i="1" dirty="0" err="1"/>
              <a:t>mellom</a:t>
            </a:r>
            <a:r>
              <a:rPr lang="en-GB" i="1" dirty="0"/>
              <a:t> del-</a:t>
            </a:r>
            <a:r>
              <a:rPr lang="en-GB" i="1" dirty="0" err="1"/>
              <a:t>oppgavene</a:t>
            </a:r>
            <a:r>
              <a:rPr lang="en-GB" i="1" dirty="0"/>
              <a:t> </a:t>
            </a:r>
            <a:r>
              <a:rPr lang="en-GB" i="1" dirty="0" err="1"/>
              <a:t>som</a:t>
            </a:r>
            <a:r>
              <a:rPr lang="en-GB" i="1" dirty="0"/>
              <a:t> </a:t>
            </a:r>
            <a:r>
              <a:rPr lang="en-GB" i="1" dirty="0" err="1"/>
              <a:t>settes</a:t>
            </a:r>
            <a:r>
              <a:rPr lang="en-GB" i="1" dirty="0"/>
              <a:t> </a:t>
            </a:r>
            <a:r>
              <a:rPr lang="en-GB" i="1" dirty="0" err="1"/>
              <a:t>opp</a:t>
            </a:r>
            <a:r>
              <a:rPr lang="en-GB" i="1" dirty="0"/>
              <a:t> i parallel </a:t>
            </a:r>
            <a:r>
              <a:rPr lang="en-GB" i="1" dirty="0" err="1"/>
              <a:t>kan</a:t>
            </a:r>
            <a:r>
              <a:rPr lang="en-GB" i="1" dirty="0"/>
              <a:t> det </a:t>
            </a:r>
            <a:r>
              <a:rPr lang="en-GB" i="1" dirty="0" err="1"/>
              <a:t>være</a:t>
            </a:r>
            <a:r>
              <a:rPr lang="en-GB" i="1" dirty="0"/>
              <a:t> </a:t>
            </a:r>
            <a:r>
              <a:rPr lang="en-GB" i="1" dirty="0" err="1"/>
              <a:t>uhensiktsmessig</a:t>
            </a:r>
            <a:r>
              <a:rPr lang="en-GB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57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 New</vt:lpstr>
      <vt:lpstr>Office Theme</vt:lpstr>
      <vt:lpstr>Multiprosessering i python</vt:lpstr>
      <vt:lpstr>Multithreading/processing vs asyncio</vt:lpstr>
      <vt:lpstr>Multiprocessing vs multithreading</vt:lpstr>
      <vt:lpstr>Race conditions</vt:lpstr>
      <vt:lpstr>Eksempler på når multiprosessering er anvendelig?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Multiprosessering i python</dc:title>
  <dc:creator>Helge Fredriksen</dc:creator>
  <cp:lastModifiedBy>Helge Fredriksen</cp:lastModifiedBy>
  <cp:revision>1</cp:revision>
  <dcterms:created xsi:type="dcterms:W3CDTF">2022-04-29T06:27:04Z</dcterms:created>
  <dcterms:modified xsi:type="dcterms:W3CDTF">2022-04-29T10:22:42Z</dcterms:modified>
</cp:coreProperties>
</file>