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94EE2-A3E4-4D95-9E79-9C414BFCC605}" v="846" dt="2022-05-04T07:55:25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ge Fredriksen" userId="0b9aac0e-2d04-4b84-91b4-ea2e8bdf30c8" providerId="ADAL" clId="{1E194EE2-A3E4-4D95-9E79-9C414BFCC605}"/>
    <pc:docChg chg="custSel addSld modSld sldOrd">
      <pc:chgData name="Helge Fredriksen" userId="0b9aac0e-2d04-4b84-91b4-ea2e8bdf30c8" providerId="ADAL" clId="{1E194EE2-A3E4-4D95-9E79-9C414BFCC605}" dt="2022-05-04T07:55:25.425" v="1167" actId="5793"/>
      <pc:docMkLst>
        <pc:docMk/>
      </pc:docMkLst>
      <pc:sldChg chg="ord">
        <pc:chgData name="Helge Fredriksen" userId="0b9aac0e-2d04-4b84-91b4-ea2e8bdf30c8" providerId="ADAL" clId="{1E194EE2-A3E4-4D95-9E79-9C414BFCC605}" dt="2022-05-04T07:33:35.811" v="233"/>
        <pc:sldMkLst>
          <pc:docMk/>
          <pc:sldMk cId="145688252" sldId="257"/>
        </pc:sldMkLst>
      </pc:sldChg>
      <pc:sldChg chg="modSp mod ord">
        <pc:chgData name="Helge Fredriksen" userId="0b9aac0e-2d04-4b84-91b4-ea2e8bdf30c8" providerId="ADAL" clId="{1E194EE2-A3E4-4D95-9E79-9C414BFCC605}" dt="2022-05-04T07:55:25.425" v="1167" actId="5793"/>
        <pc:sldMkLst>
          <pc:docMk/>
          <pc:sldMk cId="2960368485" sldId="258"/>
        </pc:sldMkLst>
        <pc:spChg chg="mod">
          <ac:chgData name="Helge Fredriksen" userId="0b9aac0e-2d04-4b84-91b4-ea2e8bdf30c8" providerId="ADAL" clId="{1E194EE2-A3E4-4D95-9E79-9C414BFCC605}" dt="2022-05-04T07:55:25.425" v="1167" actId="5793"/>
          <ac:spMkLst>
            <pc:docMk/>
            <pc:sldMk cId="2960368485" sldId="258"/>
            <ac:spMk id="3" creationId="{75EED7A6-BCEA-49DE-9911-C4342BEA8EF1}"/>
          </ac:spMkLst>
        </pc:spChg>
      </pc:sldChg>
      <pc:sldChg chg="modAnim">
        <pc:chgData name="Helge Fredriksen" userId="0b9aac0e-2d04-4b84-91b4-ea2e8bdf30c8" providerId="ADAL" clId="{1E194EE2-A3E4-4D95-9E79-9C414BFCC605}" dt="2022-05-04T07:33:50.865" v="234"/>
        <pc:sldMkLst>
          <pc:docMk/>
          <pc:sldMk cId="189951525" sldId="259"/>
        </pc:sldMkLst>
      </pc:sldChg>
      <pc:sldChg chg="modSp mod">
        <pc:chgData name="Helge Fredriksen" userId="0b9aac0e-2d04-4b84-91b4-ea2e8bdf30c8" providerId="ADAL" clId="{1E194EE2-A3E4-4D95-9E79-9C414BFCC605}" dt="2022-05-04T07:35:03.668" v="321" actId="20577"/>
        <pc:sldMkLst>
          <pc:docMk/>
          <pc:sldMk cId="4248647173" sldId="260"/>
        </pc:sldMkLst>
        <pc:spChg chg="mod">
          <ac:chgData name="Helge Fredriksen" userId="0b9aac0e-2d04-4b84-91b4-ea2e8bdf30c8" providerId="ADAL" clId="{1E194EE2-A3E4-4D95-9E79-9C414BFCC605}" dt="2022-05-04T07:35:03.668" v="321" actId="20577"/>
          <ac:spMkLst>
            <pc:docMk/>
            <pc:sldMk cId="4248647173" sldId="260"/>
            <ac:spMk id="3" creationId="{8DF171A2-ED6D-46C2-99E8-7BBEC7979FAC}"/>
          </ac:spMkLst>
        </pc:spChg>
      </pc:sldChg>
      <pc:sldChg chg="modSp new mod">
        <pc:chgData name="Helge Fredriksen" userId="0b9aac0e-2d04-4b84-91b4-ea2e8bdf30c8" providerId="ADAL" clId="{1E194EE2-A3E4-4D95-9E79-9C414BFCC605}" dt="2022-05-04T07:52:46.764" v="953" actId="2711"/>
        <pc:sldMkLst>
          <pc:docMk/>
          <pc:sldMk cId="1879735164" sldId="262"/>
        </pc:sldMkLst>
        <pc:spChg chg="mod">
          <ac:chgData name="Helge Fredriksen" userId="0b9aac0e-2d04-4b84-91b4-ea2e8bdf30c8" providerId="ADAL" clId="{1E194EE2-A3E4-4D95-9E79-9C414BFCC605}" dt="2022-05-04T07:45:58.792" v="336" actId="20577"/>
          <ac:spMkLst>
            <pc:docMk/>
            <pc:sldMk cId="1879735164" sldId="262"/>
            <ac:spMk id="2" creationId="{DD641016-2CDB-4558-9A21-AF9B2D366C61}"/>
          </ac:spMkLst>
        </pc:spChg>
        <pc:spChg chg="mod">
          <ac:chgData name="Helge Fredriksen" userId="0b9aac0e-2d04-4b84-91b4-ea2e8bdf30c8" providerId="ADAL" clId="{1E194EE2-A3E4-4D95-9E79-9C414BFCC605}" dt="2022-05-04T07:52:46.764" v="953" actId="2711"/>
          <ac:spMkLst>
            <pc:docMk/>
            <pc:sldMk cId="1879735164" sldId="262"/>
            <ac:spMk id="3" creationId="{0F05C88B-12E2-4026-AA00-928C73FC15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3227-D068-4EBB-9028-74FB2B7BE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F80F5-AECB-4E6B-AE1D-388E163F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D362-07BA-461E-A7FD-6A2ECF57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329C-F761-49B2-B10D-4BBF027A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294E0-BABF-41F3-A99C-DF81C953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18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C568-0139-43C7-982B-173267F6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0B52B-9ABD-47C0-829F-105F35FC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5E21-D88C-437F-AC44-850B1712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D7C1-74CC-4E10-83AD-F3FCBD3E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A032-A9A4-458A-9D11-F50D3A70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3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0B29A-2AA1-4F25-A7B6-E5FAA1FE3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95A9-4F47-4898-A8DE-8FC3D4DC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99D2-20C8-48A7-9733-48D44FFA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D2C7-7B56-41EC-8B73-FC976240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8E95-DAF1-4037-A007-0C3147D1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C0DE-741D-4998-9EE2-963CE9F4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E2B0-CDA6-4C9D-9AD6-03C7CFF9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75D5-AD13-4009-8EE4-49EF9671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C18C5-5E20-4EFF-9421-D4137B88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0B95-43FE-40A4-9F26-0FE17DBE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A5D8-868F-4B37-81A8-6D58BC56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A81BA-879A-4594-A9F0-306F7B75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2AE9-D9C9-4BBE-9A2B-C7DEAE08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DA00-63BB-4474-A23C-4DCA9DDB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8879-19AD-4C61-A20C-794A8F70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A1F6-A5ED-4DDB-B7F9-58292B18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9D74-3E34-4655-A2B4-08A9A1E74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0E62E-1D94-4F62-889C-EE8E6F399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09BC8-9949-40ED-965C-891283C0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33D3-6881-45ED-B038-DE2814C0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7DEE2-047E-404D-8B00-2405D693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0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B410-5CD3-4FF5-BFC4-2DE7AB70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BA9E-D5A6-40EA-A773-5089290B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8E8E-6399-4DBF-9418-03D3F3B2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3D915-535A-4DDF-9754-D0FA7576E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3958F-FA3A-440E-97D8-2E8255B2B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684F2-1E92-4657-BB3C-708CB361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A6B36-630C-476E-B952-0F68F09C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52B7C-6E51-4DE8-8FBE-C2757877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5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59CA-E011-482D-A133-0147D5FA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7F1F9-4AF9-43B4-A786-E19C4643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2AEC6-7203-445C-B017-A7A92416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686EF-C8DA-45A9-AE04-2AA822DB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5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F551E-0CE1-4665-94A4-D5D4BDC4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8D78E-0791-4C2C-BB28-4B95640C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ACB40-9381-4C00-A839-01A53AC7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8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1156-A7C9-482E-901F-4CC94178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6C9A-29BB-4348-9BF4-03655981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E48D4-F4EF-41E7-A026-265C5DB42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3C555-0EC8-46E0-99EE-4475E8A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CBCA0-3589-468C-B53C-CD5FD07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8A5F1-44CB-418C-B74A-0D20D830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2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56DA-29BB-47AF-B8B9-5FBEFD1C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253B9-7699-4657-BDE7-EBC166E3F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9CF-DE95-4F11-A778-01E9CE97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63D68-F426-433D-8B77-CE0EEF9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EDC0-AF63-41FE-BA25-A86FDF6F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5786B-2F33-4C4E-9DBE-786A6036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0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D6118-0E04-418A-8645-5B168C90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7310-D0A8-457A-BF54-63E8495D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F3D8-2117-496E-9D8F-55AF02D8E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45FC-10F6-417E-A2AF-591E10DD2D46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2B38-6A2E-4090-8292-C871A4D50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24EE-4E72-4BC1-8CD7-158B450C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8033-4A71-4EE2-95E5-C3C1994ED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0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825F-0E37-4B4D-932A-40435C86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Exceptions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FB99-B329-407A-80C5-4028FF4C9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Helge Fredriksen</a:t>
            </a:r>
          </a:p>
        </p:txBody>
      </p:sp>
    </p:spTree>
    <p:extLst>
      <p:ext uri="{BB962C8B-B14F-4D97-AF65-F5344CB8AC3E}">
        <p14:creationId xmlns:p14="http://schemas.microsoft.com/office/powerpoint/2010/main" val="39158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589F-6480-4162-BC10-4A7211A8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Difference between error and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FB0B-BFC1-49B0-8D20-B8F91B54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Errors are serious runtime environment problems</a:t>
            </a:r>
          </a:p>
          <a:p>
            <a:pPr lvl="1"/>
            <a:r>
              <a:rPr lang="en-GB"/>
              <a:t>Out of memory</a:t>
            </a:r>
          </a:p>
          <a:p>
            <a:pPr lvl="1"/>
            <a:r>
              <a:rPr lang="en-GB"/>
              <a:t>Stack overflow</a:t>
            </a:r>
          </a:p>
          <a:p>
            <a:pPr lvl="1"/>
            <a:r>
              <a:rPr lang="en-GB"/>
              <a:t>Syntax error</a:t>
            </a:r>
          </a:p>
          <a:p>
            <a:r>
              <a:rPr lang="en-GB"/>
              <a:t>These can seldom be fixed, and leads to system failure in some way</a:t>
            </a:r>
          </a:p>
          <a:p>
            <a:r>
              <a:rPr lang="en-GB"/>
              <a:t>Might be logged at outermost level in the application</a:t>
            </a:r>
          </a:p>
          <a:p>
            <a:r>
              <a:rPr lang="en-GB"/>
              <a:t>Exceptions however can happen on a regular basis and must be handled appropriately without a system crash</a:t>
            </a:r>
          </a:p>
        </p:txBody>
      </p:sp>
    </p:spTree>
    <p:extLst>
      <p:ext uri="{BB962C8B-B14F-4D97-AF65-F5344CB8AC3E}">
        <p14:creationId xmlns:p14="http://schemas.microsoft.com/office/powerpoint/2010/main" val="18995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2C95-D23B-4392-87B0-BC5B87FB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Strukturen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1AC6D-B104-43B5-9AF4-76DEE5AB9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844" y="1825625"/>
            <a:ext cx="4912311" cy="4351338"/>
          </a:xfrm>
        </p:spPr>
      </p:pic>
    </p:spTree>
    <p:extLst>
      <p:ext uri="{BB962C8B-B14F-4D97-AF65-F5344CB8AC3E}">
        <p14:creationId xmlns:p14="http://schemas.microsoft.com/office/powerpoint/2010/main" val="1456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D7A6-74E5-4AC3-B87A-B355C3DC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71A2-ED6D-46C2-99E8-7BBEC797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Syntax: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assert statement, &lt;message&gt;</a:t>
            </a:r>
          </a:p>
          <a:p>
            <a:r>
              <a:rPr lang="en-GB">
                <a:cs typeface="Courier New" panose="02070309020205020404" pitchFamily="49" charset="0"/>
              </a:rPr>
              <a:t>Used to produce tests</a:t>
            </a:r>
          </a:p>
          <a:p>
            <a:r>
              <a:rPr lang="en-GB">
                <a:cs typeface="Courier New" panose="02070309020205020404" pitchFamily="49" charset="0"/>
              </a:rPr>
              <a:t>Can also be </a:t>
            </a:r>
            <a:r>
              <a:rPr lang="en-GB" err="1">
                <a:cs typeface="Courier New" panose="02070309020205020404" pitchFamily="49" charset="0"/>
              </a:rPr>
              <a:t>catched</a:t>
            </a:r>
            <a:r>
              <a:rPr lang="en-GB">
                <a:cs typeface="Courier New" panose="02070309020205020404" pitchFamily="49" charset="0"/>
              </a:rPr>
              <a:t> through </a:t>
            </a:r>
            <a:r>
              <a:rPr lang="en-GB" err="1">
                <a:cs typeface="Courier New" panose="02070309020205020404" pitchFamily="49" charset="0"/>
              </a:rPr>
              <a:t>AssertionError</a:t>
            </a:r>
            <a:endParaRPr lang="en-GB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assert variable == 256432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 ("There is some problem!")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raise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FF0000"/>
                </a:solidFill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There is some problem!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File "Desktop/Tut.py", line 2, in &lt;module&gt;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assert 1 == 2</a:t>
            </a:r>
          </a:p>
          <a:p>
            <a:pPr marL="0" indent="0"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4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59BA-69F0-4959-9825-EE29EFBF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D7A6-BCEA-49DE-9911-C4342BEA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Raise exceptions on custom exceptions in your own code</a:t>
            </a:r>
          </a:p>
          <a:p>
            <a:pPr lvl="1"/>
            <a:r>
              <a:rPr lang="en-GB"/>
              <a:t>Either by your own exception classes</a:t>
            </a:r>
          </a:p>
          <a:p>
            <a:pPr lvl="1"/>
            <a:r>
              <a:rPr lang="en-GB"/>
              <a:t>...Or by re-using some built-in exception classes</a:t>
            </a:r>
          </a:p>
          <a:p>
            <a:r>
              <a:rPr lang="en-GB"/>
              <a:t>Re-raise exceptions in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/>
              <a:t> scopes if you can’t handle all aspects of it locally</a:t>
            </a:r>
          </a:p>
          <a:p>
            <a:r>
              <a:rPr lang="en-GB"/>
              <a:t>If you choose to re-raise an exception in a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/>
              <a:t> block, do not log it as well…</a:t>
            </a:r>
          </a:p>
          <a:p>
            <a:pPr lvl="1"/>
            <a:r>
              <a:rPr lang="en-GB"/>
              <a:t>Makes it difficult for the guy debugging…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36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D65E-AEDD-45F8-9993-A8F71F86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Your own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562CB-CE66-493D-88E9-879F2C96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24" y="1584270"/>
            <a:ext cx="9678751" cy="4086795"/>
          </a:xfrm>
        </p:spPr>
      </p:pic>
    </p:spTree>
    <p:extLst>
      <p:ext uri="{BB962C8B-B14F-4D97-AF65-F5344CB8AC3E}">
        <p14:creationId xmlns:p14="http://schemas.microsoft.com/office/powerpoint/2010/main" val="383807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1016-2CDB-4558-9A21-AF9B2D3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C88B-12E2-4026-AA00-928C73FC1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Never do flow-of-control inside a except() block!</a:t>
            </a:r>
          </a:p>
          <a:p>
            <a:pPr lvl="1"/>
            <a:r>
              <a:rPr lang="en-GB"/>
              <a:t>Will make your code messy and unreadable</a:t>
            </a:r>
          </a:p>
          <a:p>
            <a:r>
              <a:rPr lang="en-GB"/>
              <a:t>Important to keep the stack trace for debugging!</a:t>
            </a:r>
          </a:p>
          <a:p>
            <a:pPr lvl="1"/>
            <a:r>
              <a:rPr lang="en-GB"/>
              <a:t>Built-in logging module has functionality for this</a:t>
            </a:r>
          </a:p>
          <a:p>
            <a:r>
              <a:rPr lang="en-GB"/>
              <a:t>Handle specific exceptions you expect in separate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/>
              <a:t> scopes</a:t>
            </a:r>
          </a:p>
          <a:p>
            <a:r>
              <a:rPr lang="en-GB"/>
              <a:t>Catch the type of exceptions you can handle</a:t>
            </a:r>
          </a:p>
          <a:p>
            <a:pPr lvl="1"/>
            <a:r>
              <a:rPr lang="en-GB"/>
              <a:t>Pass the rest up in the call stack</a:t>
            </a:r>
          </a:p>
          <a:p>
            <a:r>
              <a:rPr lang="en-GB"/>
              <a:t>Always clean up after handling exception (closing stuff in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GB"/>
              <a:t>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73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Exceptions in python</vt:lpstr>
      <vt:lpstr>Difference between error and exception</vt:lpstr>
      <vt:lpstr>Strukturen</vt:lpstr>
      <vt:lpstr>Assert</vt:lpstr>
      <vt:lpstr>Raise</vt:lpstr>
      <vt:lpstr>Your own hierarchy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in python</dc:title>
  <dc:creator>Helge Fredriksen</dc:creator>
  <cp:revision>1</cp:revision>
  <dcterms:created xsi:type="dcterms:W3CDTF">2022-05-03T17:03:03Z</dcterms:created>
  <dcterms:modified xsi:type="dcterms:W3CDTF">2022-05-04T07:55:37Z</dcterms:modified>
</cp:coreProperties>
</file>