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C328-82BE-41C4-8301-520848B4E01D}" type="datetimeFigureOut">
              <a:rPr lang="ru-RU" smtClean="0"/>
              <a:t>05.05.2015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06AD3-54B2-49CD-B79E-8BF185CEA3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587AE5-40F7-44BD-84FC-4A872FBD661C}" type="datetime1">
              <a:rPr lang="ru-RU" smtClean="0"/>
              <a:t>05.05.2015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96A6-7AA1-406D-957D-67C6F40A00D7}" type="datetime1">
              <a:rPr lang="ru-RU" smtClean="0"/>
              <a:t>05.05.2015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EA30C3-2FCF-48B6-8EDD-A3A086EB01D7}" type="datetime1">
              <a:rPr lang="ru-RU" smtClean="0"/>
              <a:t>05.05.2015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D350-6B70-4C10-88ED-8740C09F49F0}" type="datetime1">
              <a:rPr lang="ru-RU" smtClean="0"/>
              <a:t>05.05.2015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8A57-42AB-41B1-845B-769B98A7C224}" type="datetime1">
              <a:rPr lang="ru-RU" smtClean="0"/>
              <a:t>05.05.2015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3F61661-8475-40EE-8559-BCE56ACA9C40}" type="datetime1">
              <a:rPr lang="ru-RU" smtClean="0"/>
              <a:t>05.05.2015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B90C62-94BA-4818-8337-F98C845351FB}" type="datetime1">
              <a:rPr lang="ru-RU" smtClean="0"/>
              <a:t>05.05.2015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734-9A9B-4F4C-9202-6D4FA1B10D15}" type="datetime1">
              <a:rPr lang="ru-RU" smtClean="0"/>
              <a:t>05.05.2015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3511-DF80-4A99-8921-76B90BBA7511}" type="datetime1">
              <a:rPr lang="ru-RU" smtClean="0"/>
              <a:t>05.05.2015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19A-73A3-4C91-A79D-63AB78B0423B}" type="datetime1">
              <a:rPr lang="ru-RU" smtClean="0"/>
              <a:t>05.05.2015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0E6ADFE-120D-49F0-A2B0-1E0FDBC1C4A4}" type="datetime1">
              <a:rPr lang="ru-RU" smtClean="0"/>
              <a:t>05.05.2015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B3184-7766-4899-87C6-11DA0A828E0E}" type="datetime1">
              <a:rPr lang="ru-RU" smtClean="0"/>
              <a:t>05.05.2015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404664"/>
            <a:ext cx="8784976" cy="280831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Разработка </a:t>
            </a:r>
            <a:r>
              <a:rPr lang="ru-RU" sz="4000" dirty="0" smtClean="0"/>
              <a:t>автоматизированной </a:t>
            </a:r>
            <a:r>
              <a:rPr lang="ru-RU" sz="4000" dirty="0" smtClean="0"/>
              <a:t>системы </a:t>
            </a:r>
            <a:r>
              <a:rPr lang="ru-RU" sz="4000" dirty="0" smtClean="0"/>
              <a:t>учёта договоров в ОАО «Российские</a:t>
            </a:r>
            <a:br>
              <a:rPr lang="ru-RU" sz="4000" dirty="0" smtClean="0"/>
            </a:br>
            <a:r>
              <a:rPr lang="ru-RU" sz="4000" dirty="0" smtClean="0"/>
              <a:t>Космические Системы»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653136"/>
            <a:ext cx="6400800" cy="1224136"/>
          </a:xfrm>
        </p:spPr>
        <p:txBody>
          <a:bodyPr/>
          <a:lstStyle/>
          <a:p>
            <a:pPr algn="l"/>
            <a:r>
              <a:rPr lang="ru-RU" dirty="0" smtClean="0"/>
              <a:t>Студент: Прокофьев С.В.</a:t>
            </a:r>
          </a:p>
          <a:p>
            <a:pPr algn="l"/>
            <a:r>
              <a:rPr lang="ru-RU" dirty="0" smtClean="0"/>
              <a:t>Руководитель: </a:t>
            </a:r>
            <a:r>
              <a:rPr lang="ru-RU" dirty="0" smtClean="0"/>
              <a:t>Лепёшкин Д.С.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Окно </a:t>
            </a:r>
            <a:r>
              <a:rPr lang="ru-RU" dirty="0" smtClean="0"/>
              <a:t>редактирования договора 3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9" y="1485291"/>
            <a:ext cx="8206751" cy="533483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при сохранении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9" y="1485291"/>
            <a:ext cx="8206751" cy="533483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процессе написания автоматизированной системы были решены следующие задачи:</a:t>
            </a:r>
          </a:p>
          <a:p>
            <a:pPr lvl="1"/>
            <a:r>
              <a:rPr lang="ru-RU" dirty="0" smtClean="0"/>
              <a:t>Определён функционал разрабатываемой системы;</a:t>
            </a:r>
          </a:p>
          <a:p>
            <a:pPr lvl="1"/>
            <a:r>
              <a:rPr lang="ru-RU" dirty="0" smtClean="0"/>
              <a:t>Спроектирована архитектура АС;</a:t>
            </a:r>
          </a:p>
          <a:p>
            <a:pPr lvl="1"/>
            <a:r>
              <a:rPr lang="ru-RU" dirty="0" smtClean="0"/>
              <a:t>Разработана программа;</a:t>
            </a:r>
          </a:p>
          <a:p>
            <a:pPr lvl="1"/>
            <a:r>
              <a:rPr lang="ru-RU" dirty="0" smtClean="0"/>
              <a:t> - АС была внедрена в производственный процесс.</a:t>
            </a:r>
          </a:p>
          <a:p>
            <a:endParaRPr lang="ru-RU" dirty="0" smtClean="0"/>
          </a:p>
          <a:p>
            <a:r>
              <a:rPr lang="ru-RU" dirty="0" smtClean="0"/>
              <a:t>Внедрение системы дало следующие плюсы:</a:t>
            </a:r>
          </a:p>
          <a:p>
            <a:pPr lvl="1"/>
            <a:r>
              <a:rPr lang="ru-RU" dirty="0" smtClean="0"/>
              <a:t>Исключение хранения и доставки бумажных документов;</a:t>
            </a:r>
          </a:p>
          <a:p>
            <a:pPr lvl="1"/>
            <a:r>
              <a:rPr lang="ru-RU" dirty="0" smtClean="0"/>
              <a:t>Быстрый поиск документов;</a:t>
            </a:r>
          </a:p>
          <a:p>
            <a:pPr lvl="1"/>
            <a:r>
              <a:rPr lang="ru-RU" dirty="0" smtClean="0"/>
              <a:t>Минимизация влияния человеческого фактора при обработке документов.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Данна</a:t>
            </a:r>
            <a:r>
              <a:rPr lang="ru-RU" dirty="0" smtClean="0"/>
              <a:t>я выпускная квалификационная работа посвящена разработке автоматизированной системе </a:t>
            </a:r>
            <a:r>
              <a:rPr lang="ru-RU" dirty="0" smtClean="0"/>
              <a:t>документооборота</a:t>
            </a:r>
            <a:r>
              <a:rPr lang="ru-RU" dirty="0" smtClean="0"/>
              <a:t>, упрощающую </a:t>
            </a:r>
            <a:r>
              <a:rPr lang="ru-RU" dirty="0" smtClean="0"/>
              <a:t>подачу, обработку</a:t>
            </a:r>
            <a:r>
              <a:rPr lang="ru-RU" dirty="0" smtClean="0"/>
              <a:t>, поиск документов и </a:t>
            </a:r>
            <a:r>
              <a:rPr lang="ru-RU" dirty="0" smtClean="0"/>
              <a:t>наблюдение за </a:t>
            </a:r>
            <a:r>
              <a:rPr lang="ru-RU" dirty="0" smtClean="0"/>
              <a:t>их выполнением.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архитектуры</a:t>
            </a:r>
            <a:br>
              <a:rPr lang="ru-RU" dirty="0" smtClean="0"/>
            </a:br>
            <a:r>
              <a:rPr lang="ru-RU" dirty="0" smtClean="0"/>
              <a:t>разрабатываемой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Среда разработки приложений: </a:t>
            </a:r>
            <a:endParaRPr lang="en-US" dirty="0" smtClean="0"/>
          </a:p>
          <a:p>
            <a:pPr lvl="1"/>
            <a:r>
              <a:rPr lang="en-US" dirty="0" smtClean="0"/>
              <a:t>Microsoft Visual Studio 2012</a:t>
            </a:r>
          </a:p>
          <a:p>
            <a:r>
              <a:rPr lang="ru-RU" dirty="0" smtClean="0"/>
              <a:t>Язык программирования:</a:t>
            </a:r>
            <a:endParaRPr lang="en-US" dirty="0" smtClean="0"/>
          </a:p>
          <a:p>
            <a:pPr lvl="1"/>
            <a:r>
              <a:rPr lang="en-US" dirty="0" smtClean="0"/>
              <a:t>C#</a:t>
            </a:r>
          </a:p>
          <a:p>
            <a:r>
              <a:rPr lang="ru-RU" dirty="0" smtClean="0"/>
              <a:t>СУБД: </a:t>
            </a:r>
            <a:endParaRPr lang="en-US" dirty="0" smtClean="0"/>
          </a:p>
          <a:p>
            <a:pPr lvl="1"/>
            <a:r>
              <a:rPr lang="en-US" dirty="0" smtClean="0"/>
              <a:t>Microsoft SQL Server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4" name="Содержимое 3" descr="diagra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600199"/>
            <a:ext cx="6641433" cy="5257801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6" name="Рисунок 5" descr="Sna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8784976" cy="3495909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договоров</a:t>
            </a:r>
            <a:endParaRPr lang="ru-RU" dirty="0"/>
          </a:p>
        </p:txBody>
      </p:sp>
      <p:pic>
        <p:nvPicPr>
          <p:cNvPr id="9" name="Рисунок 8" descr="Sna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7" y="1576780"/>
            <a:ext cx="4856281" cy="5108712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Отчёты</a:t>
            </a:r>
            <a:endParaRPr lang="ru-RU" dirty="0"/>
          </a:p>
        </p:txBody>
      </p:sp>
      <p:pic>
        <p:nvPicPr>
          <p:cNvPr id="4" name="Рисунок 3" descr="Snap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8547602" cy="483076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</a:t>
            </a:r>
            <a:r>
              <a:rPr lang="ru-RU" dirty="0" smtClean="0"/>
              <a:t>редактирования договора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8" y="1485291"/>
            <a:ext cx="8206753" cy="5334834"/>
          </a:xfrm>
          <a:prstGeom prst="rect">
            <a:avLst/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Окно </a:t>
            </a:r>
            <a:r>
              <a:rPr lang="ru-RU" dirty="0" smtClean="0"/>
              <a:t>редактирования договора 2</a:t>
            </a:r>
            <a:endParaRPr lang="ru-RU" dirty="0"/>
          </a:p>
        </p:txBody>
      </p:sp>
      <p:pic>
        <p:nvPicPr>
          <p:cNvPr id="14" name="Рисунок 13" descr="Snap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688" y="1485291"/>
            <a:ext cx="8206753" cy="533483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156</Words>
  <Application>Microsoft Office PowerPoint</Application>
  <PresentationFormat>Экран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Обычная</vt:lpstr>
      <vt:lpstr>Разработка автоматизированной системы учёта договоров в ОАО «Российские Космические Системы»</vt:lpstr>
      <vt:lpstr>Постановка задачи</vt:lpstr>
      <vt:lpstr>Выбор архитектуры разрабатываемой системы</vt:lpstr>
      <vt:lpstr>Диаграмма классов системы</vt:lpstr>
      <vt:lpstr>Основное окно</vt:lpstr>
      <vt:lpstr>Списки договоров</vt:lpstr>
      <vt:lpstr>Отчёты</vt:lpstr>
      <vt:lpstr>Окно редактирования договора</vt:lpstr>
      <vt:lpstr>Окно редактирования договора 2</vt:lpstr>
      <vt:lpstr>Окно редактирования договора 3</vt:lpstr>
      <vt:lpstr>Валидация при сохранении</vt:lpstr>
      <vt:lpstr>Результаты и 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Автоматической системы учёта договоров в ОАО «Российские Космические Системы»</dc:title>
  <dc:creator>Дятел</dc:creator>
  <cp:lastModifiedBy>самсунг</cp:lastModifiedBy>
  <cp:revision>31</cp:revision>
  <dcterms:created xsi:type="dcterms:W3CDTF">2015-01-12T12:37:27Z</dcterms:created>
  <dcterms:modified xsi:type="dcterms:W3CDTF">2015-05-05T09:06:29Z</dcterms:modified>
</cp:coreProperties>
</file>