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024" y="404664"/>
            <a:ext cx="8784976" cy="2808312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Разработка Автоматической системы учёта договоров в ОАО «Российские</a:t>
            </a:r>
            <a:br>
              <a:rPr lang="ru-RU" sz="4000" dirty="0" smtClean="0"/>
            </a:br>
            <a:r>
              <a:rPr lang="ru-RU" sz="4000" dirty="0" smtClean="0"/>
              <a:t>Космические Системы»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653136"/>
            <a:ext cx="6400800" cy="1224136"/>
          </a:xfrm>
        </p:spPr>
        <p:txBody>
          <a:bodyPr/>
          <a:lstStyle/>
          <a:p>
            <a:pPr algn="l"/>
            <a:r>
              <a:rPr lang="ru-RU" dirty="0" smtClean="0"/>
              <a:t>Студент: Прокофьев С.В.</a:t>
            </a:r>
          </a:p>
          <a:p>
            <a:pPr algn="l"/>
            <a:r>
              <a:rPr lang="ru-RU" dirty="0" smtClean="0"/>
              <a:t>Руководитель: Куприянов Д.Ю.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данном дипломном проекте нужно</a:t>
            </a:r>
          </a:p>
          <a:p>
            <a:pPr>
              <a:buNone/>
            </a:pPr>
            <a:r>
              <a:rPr lang="ru-RU" dirty="0" smtClean="0"/>
              <a:t>разработать систему автоматизации</a:t>
            </a:r>
          </a:p>
          <a:p>
            <a:pPr>
              <a:buNone/>
            </a:pPr>
            <a:r>
              <a:rPr lang="ru-RU" dirty="0" smtClean="0"/>
              <a:t>документооборота, упрощающую подачу,</a:t>
            </a:r>
          </a:p>
          <a:p>
            <a:pPr>
              <a:buNone/>
            </a:pPr>
            <a:r>
              <a:rPr lang="ru-RU" dirty="0" smtClean="0"/>
              <a:t>обработку, поиск документов и наблюдение</a:t>
            </a:r>
          </a:p>
          <a:p>
            <a:pPr>
              <a:buNone/>
            </a:pPr>
            <a:r>
              <a:rPr lang="ru-RU" dirty="0" smtClean="0"/>
              <a:t>за их выполнением.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архитектуры</a:t>
            </a:r>
            <a:br>
              <a:rPr lang="ru-RU" dirty="0" smtClean="0"/>
            </a:br>
            <a:r>
              <a:rPr lang="ru-RU" dirty="0" smtClean="0"/>
              <a:t>разрабатываемой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Среда разработки приложений: </a:t>
            </a:r>
            <a:endParaRPr lang="en-US" dirty="0" smtClean="0"/>
          </a:p>
          <a:p>
            <a:pPr lvl="1"/>
            <a:r>
              <a:rPr lang="en-US" dirty="0" smtClean="0"/>
              <a:t>Microsoft Visual Studio 2012</a:t>
            </a:r>
          </a:p>
          <a:p>
            <a:r>
              <a:rPr lang="ru-RU" dirty="0" smtClean="0"/>
              <a:t>Язык программирования:</a:t>
            </a:r>
            <a:endParaRPr lang="en-US" dirty="0" smtClean="0"/>
          </a:p>
          <a:p>
            <a:pPr lvl="1"/>
            <a:r>
              <a:rPr lang="en-US" dirty="0" smtClean="0"/>
              <a:t>C#</a:t>
            </a:r>
          </a:p>
          <a:p>
            <a:r>
              <a:rPr lang="ru-RU" dirty="0" smtClean="0"/>
              <a:t>СУБД: </a:t>
            </a:r>
            <a:endParaRPr lang="en-US" dirty="0" smtClean="0"/>
          </a:p>
          <a:p>
            <a:pPr lvl="1"/>
            <a:r>
              <a:rPr lang="en-US" dirty="0" smtClean="0"/>
              <a:t>Microsoft SQL Server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системы (</a:t>
            </a:r>
            <a:r>
              <a:rPr lang="en-US" dirty="0" smtClean="0"/>
              <a:t>X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Содержимое 3" descr="diagra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21968" y="1600199"/>
            <a:ext cx="7025523" cy="4997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ERWIN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Для построения диаграммы классов и создание таблиц базы данных, был использован набор инструментов и методов программной инженерии для проектирования и документирования баз данных, которое позволяет создавать, документировать и сопровождать базы данных, хранилища и витрины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средствами </a:t>
            </a:r>
            <a:r>
              <a:rPr lang="en-US" dirty="0" smtClean="0"/>
              <a:t>ERWIN</a:t>
            </a:r>
            <a:endParaRPr lang="ru-RU" dirty="0"/>
          </a:p>
        </p:txBody>
      </p:sp>
      <p:pic>
        <p:nvPicPr>
          <p:cNvPr id="5" name="Содержимое 4" descr="Screen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652280"/>
            <a:ext cx="5616624" cy="50179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4" name="Содержимое 3" descr="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23777" y="1664979"/>
            <a:ext cx="2657846" cy="4420217"/>
          </a:xfrm>
        </p:spPr>
      </p:pic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dirty="0" smtClean="0"/>
              <a:t>При запуске программы открывается основное окно и запускается сервер</a:t>
            </a:r>
          </a:p>
          <a:p>
            <a:r>
              <a:rPr lang="ru-RU" dirty="0" smtClean="0"/>
              <a:t>В нижний список загружаются номера всех документов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нового договора</a:t>
            </a:r>
            <a:endParaRPr lang="ru-RU" dirty="0"/>
          </a:p>
        </p:txBody>
      </p:sp>
      <p:pic>
        <p:nvPicPr>
          <p:cNvPr id="4" name="Содержимое 3" descr="Screen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579688"/>
            <a:ext cx="3886200" cy="2590800"/>
          </a:xfrm>
        </p:spPr>
      </p:pic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935777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Окно вызывается нажатием кнопки «Новый договор»</a:t>
            </a:r>
          </a:p>
          <a:p>
            <a:r>
              <a:rPr lang="ru-RU" dirty="0" smtClean="0"/>
              <a:t>В поле «Генеральный Заказчик» подгружаются все заказчики</a:t>
            </a:r>
          </a:p>
          <a:p>
            <a:r>
              <a:rPr lang="ru-RU" dirty="0" smtClean="0"/>
              <a:t>При нажатие кнопки «Сохранить» новый договор записывается в базу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редактирования договора</a:t>
            </a:r>
            <a:endParaRPr lang="ru-RU" dirty="0"/>
          </a:p>
        </p:txBody>
      </p:sp>
      <p:pic>
        <p:nvPicPr>
          <p:cNvPr id="4" name="Содержимое 3" descr="Screen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579688"/>
            <a:ext cx="3886200" cy="2590800"/>
          </a:xfrm>
        </p:spPr>
      </p:pic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86376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Окно вызывается двойным нажатием на элемент списка основного окна</a:t>
            </a:r>
          </a:p>
          <a:p>
            <a:r>
              <a:rPr lang="ru-RU" dirty="0" smtClean="0"/>
              <a:t>Поле «Номер» нельзя изменить</a:t>
            </a:r>
          </a:p>
          <a:p>
            <a:r>
              <a:rPr lang="ru-RU" dirty="0" smtClean="0"/>
              <a:t>При нажатии «Сохранить» данные в БД обновляются</a:t>
            </a:r>
          </a:p>
          <a:p>
            <a:r>
              <a:rPr lang="ru-RU" dirty="0" smtClean="0"/>
              <a:t>При нажатии «Удалить» данные удаляются из БД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</TotalTime>
  <Words>200</Words>
  <Application>Microsoft Office PowerPoint</Application>
  <PresentationFormat>Экран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Обычная</vt:lpstr>
      <vt:lpstr>Разработка Автоматической системы учёта договоров в ОАО «Российские Космические Системы»</vt:lpstr>
      <vt:lpstr>Постановка задачи</vt:lpstr>
      <vt:lpstr>Выбор архитектуры разрабатываемой системы</vt:lpstr>
      <vt:lpstr>Диаграмма классов системы (X)</vt:lpstr>
      <vt:lpstr>ERWIN</vt:lpstr>
      <vt:lpstr>Диаграмма средствами ERWIN</vt:lpstr>
      <vt:lpstr>Основное окно</vt:lpstr>
      <vt:lpstr>Окно нового договора</vt:lpstr>
      <vt:lpstr>Окно редактирования договора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Автоматической системы учёта договоров в ОАО «Российские Космические Системы»</dc:title>
  <dc:creator>Дятел</dc:creator>
  <cp:lastModifiedBy>самсунг</cp:lastModifiedBy>
  <cp:revision>16</cp:revision>
  <dcterms:created xsi:type="dcterms:W3CDTF">2015-01-12T12:37:27Z</dcterms:created>
  <dcterms:modified xsi:type="dcterms:W3CDTF">2015-01-12T16:01:42Z</dcterms:modified>
</cp:coreProperties>
</file>