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6-10T16:31:47.14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7475 364 6694,'0'0'929,"0"0"-833,0 0-64,0 0-32,0 0 96,0 0-96,0 0-128,0 0-192,0 0-225,0 0-191,0 0-545,0 0-833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84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655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844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07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10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4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72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3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8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0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78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2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96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9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A726E5-6C17-4384-B40E-9B4604DBFC0E}" type="datetimeFigureOut">
              <a:rPr lang="de-DE" smtClean="0"/>
              <a:t>11.06.2017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89E66CD-A3CB-4DF4-94E6-22B074A156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826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BAF10-F53B-42A1-8A9D-6203BC7D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38" y="1295400"/>
            <a:ext cx="9905998" cy="811213"/>
          </a:xfrm>
          <a:effectLst>
            <a:outerShdw blurRad="165100" dist="50800" dir="5400000" algn="ctr" rotWithShape="0">
              <a:srgbClr val="000000">
                <a:alpha val="99000"/>
              </a:srgbClr>
            </a:outerShdw>
            <a:reflection blurRad="6350" stA="50000" endA="300" endPos="91000" dir="5400000" sy="-100000" algn="bl" rotWithShape="0"/>
            <a:softEdge rad="0"/>
          </a:effectLst>
        </p:spPr>
        <p:txBody>
          <a:bodyPr>
            <a:normAutofit fontScale="90000"/>
          </a:bodyPr>
          <a:lstStyle/>
          <a:p>
            <a:pPr algn="ctr"/>
            <a:r>
              <a:rPr lang="de-DE" sz="7200" dirty="0">
                <a:solidFill>
                  <a:srgbClr val="64FF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Datenparty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3A4D5F47-981C-44A0-AC87-BC1341051EEA}"/>
                  </a:ext>
                </a:extLst>
              </p14:cNvPr>
              <p14:cNvContentPartPr/>
              <p14:nvPr/>
            </p14:nvContentPartPr>
            <p14:xfrm>
              <a:off x="10324986" y="114297"/>
              <a:ext cx="288" cy="28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3A4D5F47-981C-44A0-AC87-BC1341051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9226" y="108537"/>
                <a:ext cx="11520" cy="115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el 1">
            <a:extLst>
              <a:ext uri="{FF2B5EF4-FFF2-40B4-BE49-F238E27FC236}">
                <a16:creationId xmlns:a16="http://schemas.microsoft.com/office/drawing/2014/main" id="{11E9FF8C-8EC6-48A2-809B-CEFBAFAE1DE7}"/>
              </a:ext>
            </a:extLst>
          </p:cNvPr>
          <p:cNvSpPr txBox="1">
            <a:spLocks/>
          </p:cNvSpPr>
          <p:nvPr/>
        </p:nvSpPr>
        <p:spPr>
          <a:xfrm>
            <a:off x="1341438" y="3269681"/>
            <a:ext cx="9905998" cy="811213"/>
          </a:xfrm>
          <a:prstGeom prst="rect">
            <a:avLst/>
          </a:prstGeom>
          <a:effectLst>
            <a:outerShdw blurRad="165100" dist="50800" dir="5400000" algn="ctr" rotWithShape="0">
              <a:srgbClr val="000000">
                <a:alpha val="99000"/>
              </a:srgbClr>
            </a:outerShdw>
            <a:reflection blurRad="6350" endPos="0" dir="5400000" sy="-100000" algn="bl" rotWithShape="0"/>
            <a:softEdge rad="0"/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4000" dirty="0">
                <a:solidFill>
                  <a:srgbClr val="66FF33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Die </a:t>
            </a:r>
            <a:r>
              <a:rPr lang="de-DE" sz="4000" dirty="0">
                <a:solidFill>
                  <a:srgbClr val="64FF32"/>
                </a:solidFill>
                <a:latin typeface="DejaVu Sans Light" panose="020B0203030804020204" pitchFamily="34" charset="0"/>
                <a:ea typeface="DejaVu Sans Light" panose="020B0203030804020204" pitchFamily="34" charset="0"/>
                <a:cs typeface="DejaVu Sans Light" panose="020B0203030804020204" pitchFamily="34" charset="0"/>
              </a:rPr>
              <a:t>Webseite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707556F-D746-4660-B2C8-52BC9DF2570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2507305" y="737234"/>
            <a:ext cx="1369378" cy="1369378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9199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Netz</Template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DejaVu Sans Light</vt:lpstr>
      <vt:lpstr>Netz</vt:lpstr>
      <vt:lpstr>Datenparty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Datenparty</dc:title>
  <dc:creator>Melanie</dc:creator>
  <cp:lastModifiedBy>Melanie</cp:lastModifiedBy>
  <cp:revision>1</cp:revision>
  <dcterms:created xsi:type="dcterms:W3CDTF">2017-06-11T09:17:28Z</dcterms:created>
  <dcterms:modified xsi:type="dcterms:W3CDTF">2017-06-11T09:18:18Z</dcterms:modified>
</cp:coreProperties>
</file>