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98" r:id="rId1"/>
    <p:sldMasterId id="2147484416" r:id="rId2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F32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928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0T16:31:47.140"/>
    </inkml:context>
    <inkml:brush xml:id="br0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6DC62C90-516D-4BEE-83A5-A9CF841672D2}" emma:medium="tactile" emma:mode="ink">
          <msink:context xmlns:msink="http://schemas.microsoft.com/ink/2010/main" type="writingRegion" rotatedBoundingBox="28680,317 28695,317 28695,332 28680,332"/>
        </emma:interpretation>
      </emma:emma>
    </inkml:annotationXML>
    <inkml:traceGroup>
      <inkml:annotationXML>
        <emma:emma xmlns:emma="http://www.w3.org/2003/04/emma" version="1.0">
          <emma:interpretation id="{D9D59D8B-A487-47F6-8C5F-712FE3F973D8}" emma:medium="tactile" emma:mode="ink">
            <msink:context xmlns:msink="http://schemas.microsoft.com/ink/2010/main" type="paragraph" rotatedBoundingBox="28680,317 28695,317 28695,332 28680,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88A294-A525-4CD4-B4A9-B83B5A310BF2}" emma:medium="tactile" emma:mode="ink">
              <msink:context xmlns:msink="http://schemas.microsoft.com/ink/2010/main" type="line" rotatedBoundingBox="28680,317 28695,317 28695,332 28680,332"/>
            </emma:interpretation>
          </emma:emma>
        </inkml:annotationXML>
        <inkml:traceGroup>
          <inkml:annotationXML>
            <emma:emma xmlns:emma="http://www.w3.org/2003/04/emma" version="1.0">
              <emma:interpretation id="{41DF655A-0B12-4875-824E-02C08457B8DE}" emma:medium="tactile" emma:mode="ink">
                <msink:context xmlns:msink="http://schemas.microsoft.com/ink/2010/main" type="inkWord" rotatedBoundingBox="28680,317 28695,317 28695,332 28680,332"/>
              </emma:interpretation>
              <emma:one-of disjunction-type="recognition" id="oneOf0">
                <emma:interpretation id="interp0" emma:lang="de-DE" emma:confidence="0">
                  <emma:literal>.</emma:literal>
                </emma:interpretation>
                <emma:interpretation id="interp1" emma:lang="de-DE" emma:confidence="0">
                  <emma:literal>'</emma:literal>
                </emma:interpretation>
                <emma:interpretation id="interp2" emma:lang="de-DE" emma:confidence="0">
                  <emma:literal>*</emma:literal>
                </emma:interpretation>
                <emma:interpretation id="interp3" emma:lang="de-DE" emma:confidence="0">
                  <emma:literal>,</emma:literal>
                </emma:interpretation>
                <emma:interpretation id="interp4" emma:lang="de-DE" emma:confidence="0">
                  <emma:literal>l</emma:literal>
                </emma:interpretation>
              </emma:one-of>
            </emma:emma>
          </inkml:annotationXML>
          <inkml:trace contextRef="#ctx0" brushRef="#br0">7475 364 6694,'0'0'929,"0"0"-833,0 0-64,0 0-32,0 0 96,0 0-96,0 0-128,0 0-192,0 0-225,0 0-191,0 0-545,0 0-833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0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8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3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6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9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70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84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3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04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9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93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92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5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02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5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58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7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1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0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05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  <p:sldLayoutId id="2147484428" r:id="rId12"/>
    <p:sldLayoutId id="2147484429" r:id="rId13"/>
    <p:sldLayoutId id="2147484430" r:id="rId14"/>
    <p:sldLayoutId id="2147484431" r:id="rId15"/>
    <p:sldLayoutId id="2147484432" r:id="rId16"/>
    <p:sldLayoutId id="21474844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BAF10-F53B-42A1-8A9D-6203BC7D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8" y="1295400"/>
            <a:ext cx="9905998" cy="811213"/>
          </a:xfrm>
          <a:effectLst>
            <a:outerShdw blurRad="165100" dist="50800" dir="5400000" algn="ctr" rotWithShape="0">
              <a:srgbClr val="000000">
                <a:alpha val="99000"/>
              </a:srgbClr>
            </a:outerShdw>
            <a:reflection blurRad="6350" stA="50000" endA="300" endPos="91000" dir="5400000" sy="-100000" algn="bl" rotWithShape="0"/>
            <a:softEdge rad="0"/>
          </a:effectLst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rgbClr val="64FF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Datenparty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3A4D5F47-981C-44A0-AC87-BC1341051EEA}"/>
                  </a:ext>
                </a:extLst>
              </p14:cNvPr>
              <p14:cNvContentPartPr/>
              <p14:nvPr/>
            </p14:nvContentPartPr>
            <p14:xfrm>
              <a:off x="10324986" y="114297"/>
              <a:ext cx="288" cy="288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3A4D5F47-981C-44A0-AC87-BC1341051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9226" y="108537"/>
                <a:ext cx="11520" cy="11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el 1">
            <a:extLst>
              <a:ext uri="{FF2B5EF4-FFF2-40B4-BE49-F238E27FC236}">
                <a16:creationId xmlns:a16="http://schemas.microsoft.com/office/drawing/2014/main" id="{11E9FF8C-8EC6-48A2-809B-CEFBAFAE1DE7}"/>
              </a:ext>
            </a:extLst>
          </p:cNvPr>
          <p:cNvSpPr txBox="1">
            <a:spLocks/>
          </p:cNvSpPr>
          <p:nvPr/>
        </p:nvSpPr>
        <p:spPr>
          <a:xfrm>
            <a:off x="1341438" y="3269681"/>
            <a:ext cx="9905998" cy="811213"/>
          </a:xfrm>
          <a:prstGeom prst="rect">
            <a:avLst/>
          </a:prstGeom>
          <a:effectLst>
            <a:outerShdw blurRad="165100" dist="50800" dir="5400000" algn="ctr" rotWithShape="0">
              <a:srgbClr val="000000">
                <a:alpha val="99000"/>
              </a:srgbClr>
            </a:outerShdw>
            <a:reflection blurRad="6350" endPos="0" dir="5400000" sy="-100000" algn="bl" rotWithShape="0"/>
            <a:softEdge rad="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000" dirty="0">
                <a:solidFill>
                  <a:srgbClr val="66FF33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Die </a:t>
            </a:r>
            <a:r>
              <a:rPr lang="de-DE" sz="4000" dirty="0">
                <a:solidFill>
                  <a:srgbClr val="64FF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Webseite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88C448D-4D53-4ECF-B84A-B4DB34378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272" y="790573"/>
            <a:ext cx="1316039" cy="1316039"/>
          </a:xfrm>
          <a:prstGeom prst="rect">
            <a:avLst/>
          </a:prstGeom>
          <a:effectLst>
            <a:outerShdw blurRad="165100" dist="50800" dir="5400000" algn="ctr" rotWithShape="0">
              <a:srgbClr val="000000">
                <a:alpha val="99000"/>
              </a:srgbClr>
            </a:outerShdw>
            <a:reflection stA="50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919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5DB4EE50-63FB-422A-9EDE-1BB7BC84D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2"/>
          <a:stretch/>
        </p:blipFill>
        <p:spPr>
          <a:xfrm>
            <a:off x="3889375" y="556850"/>
            <a:ext cx="4508130" cy="59620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F080CAD-E3FE-401B-B3D4-935DF50A0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8"/>
          <a:stretch/>
        </p:blipFill>
        <p:spPr>
          <a:xfrm>
            <a:off x="3890900" y="558391"/>
            <a:ext cx="4498681" cy="596051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60746423-EEA9-40E7-B023-53BB76790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2"/>
          <a:stretch/>
        </p:blipFill>
        <p:spPr>
          <a:xfrm>
            <a:off x="3889429" y="556850"/>
            <a:ext cx="4506400" cy="596206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64D2A010-5EC9-4CD4-9776-B7C380D49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4" r="83441" b="53936"/>
          <a:stretch/>
        </p:blipFill>
        <p:spPr>
          <a:xfrm>
            <a:off x="3888303" y="1366711"/>
            <a:ext cx="747468" cy="195530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00C3122-B78C-4DE4-84BD-FE948AB64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003" y="3517900"/>
            <a:ext cx="203327" cy="2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047 L -4.375E-6 0.00023 C -0.00078 -0.00301 -0.0013 -0.00533 -0.00182 -0.00764 C -0.00208 -0.00857 -0.00247 -0.00996 -0.00273 -0.01088 C -0.00299 -0.01181 -0.00299 -0.0132 -0.00325 -0.01435 C -0.00338 -0.01551 -0.0039 -0.01574 -0.00416 -0.0169 C -0.00442 -0.01783 -0.00442 -0.01875 -0.00468 -0.01968 C -0.00494 -0.0206 -0.00533 -0.02107 -0.00559 -0.02222 C -0.00612 -0.02315 -0.00638 -0.02454 -0.00664 -0.02547 C -0.00716 -0.02709 -0.00768 -0.02824 -0.0082 -0.02986 C -0.01015 -0.03658 -0.00664 -0.02755 -0.01015 -0.03588 C -0.01158 -0.04306 -0.0095 -0.03449 -0.01158 -0.04005 C -0.01197 -0.04121 -0.01197 -0.0419 -0.01224 -0.04259 C -0.01276 -0.04445 -0.01406 -0.04699 -0.01471 -0.04861 C -0.01497 -0.05 -0.01523 -0.05116 -0.01549 -0.05232 C -0.01562 -0.05278 -0.01562 -0.05417 -0.01601 -0.05486 C -0.01627 -0.05533 -0.01692 -0.05602 -0.01744 -0.05648 C -0.01757 -0.05741 -0.01783 -0.05834 -0.01796 -0.05903 C -0.01862 -0.06111 -0.01966 -0.06297 -0.02057 -0.06389 C -0.02096 -0.06459 -0.02148 -0.06551 -0.022 -0.06621 C -0.02291 -0.06852 -0.02304 -0.06898 -0.02447 -0.07107 C -0.025 -0.07176 -0.02552 -0.07222 -0.02591 -0.07292 C -0.02734 -0.07639 -0.02773 -0.07824 -0.03046 -0.08148 C -0.03112 -0.08264 -0.03164 -0.08334 -0.03229 -0.0838 C -0.03281 -0.08472 -0.03333 -0.08519 -0.03385 -0.08588 C -0.03567 -0.08843 -0.03372 -0.08658 -0.03619 -0.08843 C -0.03841 -0.09236 -0.03671 -0.08959 -0.03919 -0.09259 C -0.03984 -0.09352 -0.04049 -0.09445 -0.04127 -0.09491 C -0.04205 -0.0956 -0.04283 -0.09607 -0.04362 -0.09699 C -0.04414 -0.09792 -0.04453 -0.09908 -0.04505 -0.09954 C -0.04596 -0.1007 -0.04726 -0.10162 -0.04856 -0.10232 C -0.04908 -0.10255 -0.0496 -0.10301 -0.05 -0.10394 C -0.05052 -0.1044 -0.05091 -0.10556 -0.05143 -0.10625 C -0.05364 -0.10903 -0.05338 -0.10741 -0.05546 -0.10903 C -0.05612 -0.10949 -0.05677 -0.10996 -0.05742 -0.11042 C -0.05833 -0.11111 -0.05924 -0.11158 -0.06002 -0.11227 C -0.06523 -0.11759 -0.06093 -0.11482 -0.06419 -0.11667 C -0.06796 -0.12084 -0.06341 -0.11621 -0.06783 -0.11945 C -0.06914 -0.12014 -0.07031 -0.12153 -0.07174 -0.12246 C -0.07252 -0.12361 -0.0733 -0.12454 -0.07408 -0.125 C -0.07474 -0.1257 -0.07526 -0.1257 -0.07591 -0.12593 C -0.07695 -0.12639 -0.07773 -0.12732 -0.07851 -0.12755 C -0.07929 -0.12824 -0.0802 -0.12847 -0.08099 -0.12871 C -0.08567 -0.13079 -0.07708 -0.12847 -0.08697 -0.12986 C -0.09049 -0.12986 -0.09778 -0.12963 -0.10182 -0.12871 C -0.1026 -0.12847 -0.10338 -0.12824 -0.10416 -0.12755 C -0.10468 -0.12732 -0.10533 -0.12685 -0.10533 -0.12662 L -0.10533 -0.12963 " pathEditMode="relative" rAng="0" ptsTypes="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25 -0.12408 L -0.10625 -0.12384 C -0.10794 -0.12616 -0.10976 -0.12801 -0.11119 -0.13033 C -0.11276 -0.13287 -0.11406 -0.13588 -0.11536 -0.13912 C -0.11575 -0.14005 -0.11562 -0.14167 -0.11601 -0.14283 C -0.11744 -0.1463 -0.11953 -0.14792 -0.12161 -0.15023 C -0.1246 -0.15672 -0.12721 -0.16389 -0.13059 -0.16991 C -0.13151 -0.17153 -0.13255 -0.17292 -0.13333 -0.17477 C -0.13424 -0.17685 -0.13463 -0.17917 -0.13541 -0.18102 L -0.14166 -0.19213 C -0.14218 -0.19306 -0.1427 -0.19375 -0.14309 -0.19468 C -0.14375 -0.1963 -0.1444 -0.19815 -0.14518 -0.19954 C -0.14596 -0.20093 -0.14713 -0.20185 -0.14791 -0.20324 C -0.14843 -0.20394 -0.14882 -0.20509 -0.14934 -0.20579 C -0.15481 -0.21366 -0.14739 -0.20139 -0.15416 -0.21181 C -0.15494 -0.21297 -0.15546 -0.21459 -0.15625 -0.21551 C -0.16054 -0.22153 -0.15976 -0.21875 -0.16328 -0.22431 C -0.16393 -0.22547 -0.16445 -0.22709 -0.16536 -0.22801 C -0.16666 -0.2294 -0.16809 -0.23033 -0.16953 -0.23172 C -0.17343 -0.23565 -0.16966 -0.2331 -0.17434 -0.23658 C -0.17669 -0.23843 -0.17916 -0.23935 -0.18125 -0.24167 C -0.1858 -0.2463 -0.18346 -0.24445 -0.18828 -0.24769 C -0.19179 -0.25394 -0.18724 -0.24653 -0.19166 -0.25139 C -0.19231 -0.25209 -0.19257 -0.25324 -0.19309 -0.25394 C -0.19414 -0.25509 -0.19544 -0.25533 -0.19661 -0.25648 C -0.19869 -0.25834 -0.20013 -0.26158 -0.20208 -0.26389 C -0.20273 -0.26459 -0.20351 -0.26435 -0.20416 -0.26505 C -0.20729 -0.26783 -0.20559 -0.26783 -0.20911 -0.2713 C -0.21067 -0.27269 -0.21237 -0.27361 -0.21393 -0.275 C -0.2151 -0.27593 -0.21627 -0.27755 -0.21744 -0.27871 C -0.21835 -0.2794 -0.21927 -0.28033 -0.22018 -0.28102 C -0.22226 -0.28472 -0.22187 -0.28426 -0.225 -0.28843 C -0.22565 -0.28935 -0.22643 -0.29005 -0.22708 -0.29097 C -0.22812 -0.29213 -0.22903 -0.29329 -0.22994 -0.29468 C -0.23059 -0.29584 -0.23112 -0.29746 -0.23203 -0.29838 C -0.23281 -0.29954 -0.23385 -0.3 -0.23476 -0.30093 C -0.23619 -0.30232 -0.2375 -0.30417 -0.23893 -0.30579 C -0.23958 -0.30672 -0.24023 -0.30764 -0.24101 -0.30834 C -0.24192 -0.30903 -0.24296 -0.30972 -0.24375 -0.31065 C -0.24765 -0.31528 -0.24244 -0.31158 -0.24726 -0.31435 C -0.24791 -0.31528 -0.24856 -0.31621 -0.24934 -0.3169 C -0.25026 -0.31783 -0.2513 -0.31829 -0.25208 -0.31945 C -0.25312 -0.32084 -0.25364 -0.32361 -0.25494 -0.32431 C -0.25716 -0.3257 -0.25729 -0.3257 -0.25976 -0.32801 C -0.26041 -0.32871 -0.26106 -0.32986 -0.26184 -0.33056 C -0.26315 -0.33148 -0.26601 -0.33287 -0.26601 -0.33264 C -0.26666 -0.33426 -0.26731 -0.33565 -0.26809 -0.33658 C -0.26875 -0.3375 -0.26953 -0.33727 -0.27018 -0.33797 C -0.27122 -0.33935 -0.27187 -0.34144 -0.27291 -0.34283 C -0.27356 -0.34352 -0.27434 -0.34352 -0.275 -0.34398 C -0.27552 -0.34445 -0.27591 -0.34491 -0.27643 -0.34537 L -0.27643 -0.34769 L -0.2819 -0.35509 " pathEditMode="relative" rAng="0" ptsTypes="AAAAAAAAAAAAAAAAAAAAAAAAAAAAAAAAAAAAAAAAAAAAAAAAAAAAA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9 -0.34884 L -0.2819 -0.34861 C -0.28177 -0.34491 -0.28177 -0.34074 -0.28125 -0.33658 C -0.28112 -0.33472 -0.2802 -0.33334 -0.27994 -0.33172 C -0.27929 -0.32755 -0.27903 -0.32338 -0.27851 -0.31922 C -0.27838 -0.31759 -0.27812 -0.31597 -0.27786 -0.31435 C -0.2776 -0.30695 -0.27708 -0.29954 -0.27708 -0.29213 C -0.27708 -0.25023 -0.27773 -0.27431 -0.27851 -0.2463 C -0.27864 -0.24306 -0.27851 -0.23982 -0.27851 -0.23634 " pathEditMode="relative" rAng="0" ptsTypes="AAAAAAAAA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3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DejaVu Sans Light</vt:lpstr>
      <vt:lpstr>Wingdings 2</vt:lpstr>
      <vt:lpstr>HDOfficeLightV0</vt:lpstr>
      <vt:lpstr>Netz</vt:lpstr>
      <vt:lpstr>Datenparty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</dc:creator>
  <cp:lastModifiedBy>Melanie</cp:lastModifiedBy>
  <cp:revision>9</cp:revision>
  <dcterms:created xsi:type="dcterms:W3CDTF">2017-06-10T15:42:48Z</dcterms:created>
  <dcterms:modified xsi:type="dcterms:W3CDTF">2017-06-10T17:03:09Z</dcterms:modified>
</cp:coreProperties>
</file>