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E." initials="RE" lastIdx="1" clrIdx="0">
    <p:extLst>
      <p:ext uri="{19B8F6BF-5375-455C-9EA6-DF929625EA0E}">
        <p15:presenceInfo xmlns:p15="http://schemas.microsoft.com/office/powerpoint/2012/main" userId="02336fe85f5787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1" autoAdjust="0"/>
    <p:restoredTop sz="94660"/>
  </p:normalViewPr>
  <p:slideViewPr>
    <p:cSldViewPr snapToGrid="0">
      <p:cViewPr varScale="1">
        <p:scale>
          <a:sx n="52" d="100"/>
          <a:sy n="52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Ratings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</c:v>
                </c:pt>
                <c:pt idx="1">
                  <c:v>73</c:v>
                </c:pt>
                <c:pt idx="2">
                  <c:v>84</c:v>
                </c:pt>
                <c:pt idx="3">
                  <c:v>66</c:v>
                </c:pt>
                <c:pt idx="4">
                  <c:v>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IMDb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89</c:v>
                </c:pt>
                <c:pt idx="2">
                  <c:v>78</c:v>
                </c:pt>
                <c:pt idx="3">
                  <c:v>73</c:v>
                </c:pt>
                <c:pt idx="4">
                  <c:v>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Metacritic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74</c:v>
                </c:pt>
                <c:pt idx="2">
                  <c:v>67</c:v>
                </c:pt>
                <c:pt idx="3">
                  <c:v>64</c:v>
                </c:pt>
                <c:pt idx="4">
                  <c:v>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Avg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82</c:v>
                </c:pt>
                <c:pt idx="1">
                  <c:v>79</c:v>
                </c:pt>
                <c:pt idx="2">
                  <c:v>76</c:v>
                </c:pt>
                <c:pt idx="3">
                  <c:v>68</c:v>
                </c:pt>
                <c:pt idx="4">
                  <c:v>65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Twitter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90</c:v>
                </c:pt>
                <c:pt idx="1">
                  <c:v>86</c:v>
                </c:pt>
                <c:pt idx="2">
                  <c:v>75</c:v>
                </c:pt>
                <c:pt idx="3">
                  <c:v>83</c:v>
                </c:pt>
                <c:pt idx="4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185752"/>
        <c:axId val="469185360"/>
      </c:lineChart>
      <c:catAx>
        <c:axId val="469185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5360"/>
        <c:crosses val="autoZero"/>
        <c:auto val="1"/>
        <c:lblAlgn val="ctr"/>
        <c:lblOffset val="100"/>
        <c:noMultiLvlLbl val="0"/>
      </c:catAx>
      <c:valAx>
        <c:axId val="469185360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8F36B-D292-4C7C-8910-4CA912DF3929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F2759-BCF8-4463-9721-1D15E092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2759-BCF8-4463-9721-1D15E092F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Twitter Movie Reviews</a:t>
            </a:r>
            <a:br>
              <a:rPr lang="en-US" sz="8000" dirty="0" smtClean="0"/>
            </a:br>
            <a:r>
              <a:rPr lang="en-US" sz="3600" dirty="0" smtClean="0"/>
              <a:t>Ryan Ellison,  Richard Hui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CS 579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6343"/>
            <a:ext cx="10515600" cy="550091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/>
          <a:lstStyle/>
          <a:p>
            <a:r>
              <a:rPr lang="en-US" dirty="0" smtClean="0"/>
              <a:t>Collect tweets about currently-playing movies</a:t>
            </a:r>
          </a:p>
          <a:p>
            <a:r>
              <a:rPr lang="en-US" dirty="0" smtClean="0"/>
              <a:t>Hand-label collected tweets as positive or negative</a:t>
            </a:r>
          </a:p>
          <a:p>
            <a:r>
              <a:rPr lang="en-US" dirty="0" smtClean="0"/>
              <a:t>Train a sentiment analysis model (use logistic regression)</a:t>
            </a:r>
          </a:p>
          <a:p>
            <a:r>
              <a:rPr lang="en-US" dirty="0" smtClean="0"/>
              <a:t>Create new movie ratings based on sentiment in tweets</a:t>
            </a:r>
          </a:p>
          <a:p>
            <a:r>
              <a:rPr lang="en-US" dirty="0" smtClean="0"/>
              <a:t>Compare our ratings to Rotten Tomatoes, </a:t>
            </a:r>
            <a:r>
              <a:rPr lang="en-US" dirty="0" err="1" smtClean="0"/>
              <a:t>IMDb</a:t>
            </a:r>
            <a:r>
              <a:rPr lang="en-US" dirty="0" smtClean="0"/>
              <a:t>, and </a:t>
            </a:r>
            <a:r>
              <a:rPr lang="en-US" dirty="0" err="1" smtClean="0"/>
              <a:t>Metacritic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 tweets using Twitter Streaming API</a:t>
            </a:r>
          </a:p>
          <a:p>
            <a:r>
              <a:rPr lang="en-US" dirty="0" smtClean="0"/>
              <a:t>Hand-label a set of training/test tweets from a variety of movies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(‘track’ included movie, movies… &amp; remove RT )</a:t>
            </a:r>
          </a:p>
          <a:p>
            <a:r>
              <a:rPr lang="en-US" dirty="0" smtClean="0"/>
              <a:t>Train a sentiment analysis model with logistic regression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(use ‘</a:t>
            </a:r>
            <a:r>
              <a:rPr lang="en-US" sz="2400" dirty="0" err="1" smtClean="0"/>
              <a:t>sklearn</a:t>
            </a:r>
            <a:r>
              <a:rPr lang="en-US" sz="2400" dirty="0" smtClean="0"/>
              <a:t>’ for feature extraction, logistic regression)</a:t>
            </a:r>
          </a:p>
          <a:p>
            <a:r>
              <a:rPr lang="en-US" dirty="0" smtClean="0"/>
              <a:t>Collect tweets on specific movies</a:t>
            </a:r>
          </a:p>
          <a:p>
            <a:r>
              <a:rPr lang="en-US" dirty="0" smtClean="0"/>
              <a:t>Use model to estimate percentage of positive/negative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Accuracy/Validation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/>
          </a:bodyPr>
          <a:lstStyle/>
          <a:p>
            <a:r>
              <a:rPr lang="en-US" dirty="0" smtClean="0"/>
              <a:t>Average 5-fold cross validation accuracy of 0.7 (</a:t>
            </a:r>
            <a:r>
              <a:rPr lang="en-US" dirty="0" err="1" smtClean="0"/>
              <a:t>std</a:t>
            </a:r>
            <a:r>
              <a:rPr lang="en-US" dirty="0" smtClean="0"/>
              <a:t> = 0.08)</a:t>
            </a:r>
          </a:p>
          <a:p>
            <a:r>
              <a:rPr lang="en-US" dirty="0" smtClean="0"/>
              <a:t>Top weighted terms for “good” movies: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(good, love, again, one, favorite, loved, wow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Top weighted terms for “bad” movies: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(why, some, but, to, they, this, </a:t>
            </a:r>
            <a:r>
              <a:rPr lang="en-US" sz="2400" dirty="0" err="1" smtClean="0"/>
              <a:t>didn</a:t>
            </a:r>
            <a:r>
              <a:rPr lang="en-US" sz="2400" dirty="0" smtClean="0"/>
              <a:t>…)</a:t>
            </a:r>
          </a:p>
          <a:p>
            <a:r>
              <a:rPr lang="en-US" dirty="0" smtClean="0"/>
              <a:t>Reasonable classifications in spot-checking of unlabeled tweets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Rating Process/Results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/>
          </a:bodyPr>
          <a:lstStyle/>
          <a:p>
            <a:r>
              <a:rPr lang="en-US" dirty="0" smtClean="0"/>
              <a:t>Collect tweets on a movie to rate, ignoring retweets</a:t>
            </a:r>
          </a:p>
          <a:p>
            <a:r>
              <a:rPr lang="en-US" dirty="0" smtClean="0"/>
              <a:t>Collect tweets across a range of times (use all that qualify)</a:t>
            </a:r>
          </a:p>
          <a:p>
            <a:r>
              <a:rPr lang="en-US" dirty="0" smtClean="0"/>
              <a:t>Twitter ratings more positive, on average, than other rating sites</a:t>
            </a:r>
          </a:p>
          <a:p>
            <a:r>
              <a:rPr lang="en-US" dirty="0" smtClean="0"/>
              <a:t>Collecting additional data only widened rating gap in some cases</a:t>
            </a:r>
          </a:p>
          <a:p>
            <a:r>
              <a:rPr lang="en-US" dirty="0" smtClean="0"/>
              <a:t>Twitter rating’s “top pick” agrees with other sites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Rating Process/Results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178352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4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Rating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Twitter ratings work best for new and popular movies</a:t>
            </a:r>
          </a:p>
          <a:p>
            <a:r>
              <a:rPr lang="en-US" dirty="0" smtClean="0"/>
              <a:t>Ratings focus more on viewing experience than movie quality</a:t>
            </a:r>
          </a:p>
          <a:p>
            <a:r>
              <a:rPr lang="en-US" dirty="0" smtClean="0"/>
              <a:t>Not always clear what the “right” rating should be</a:t>
            </a:r>
          </a:p>
          <a:p>
            <a:r>
              <a:rPr lang="en-US" dirty="0" smtClean="0"/>
              <a:t>Lots of tweets mention movies without being positive or negative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(e.g., “I am at XYZ movie.”)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31" y="1499255"/>
            <a:ext cx="5626538" cy="50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Twitter “reviews” talk about movie experience/emotions</a:t>
            </a:r>
          </a:p>
          <a:p>
            <a:r>
              <a:rPr lang="en-US" dirty="0" smtClean="0"/>
              <a:t>Overall sentiment tends to be more positive than review services</a:t>
            </a:r>
          </a:p>
          <a:p>
            <a:r>
              <a:rPr lang="en-US" dirty="0" smtClean="0"/>
              <a:t>Not in complete agreement with other review services</a:t>
            </a:r>
          </a:p>
          <a:p>
            <a:pPr marL="0" indent="0">
              <a:buNone/>
            </a:pPr>
            <a:r>
              <a:rPr lang="en-US" dirty="0"/>
              <a:t>	(…but, other services widely </a:t>
            </a:r>
            <a:r>
              <a:rPr lang="en-US" dirty="0" smtClean="0"/>
              <a:t>disagree with each other, </a:t>
            </a:r>
            <a:r>
              <a:rPr lang="en-US" dirty="0"/>
              <a:t>too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Goal of quicker feedback than other sites realized for popular movies</a:t>
            </a:r>
          </a:p>
          <a:p>
            <a:r>
              <a:rPr lang="en-US" dirty="0" smtClean="0"/>
              <a:t>Useful additional source of community feedback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2056</TotalTime>
  <Words>230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Twitter Movie Reviews Ryan Ellison,  Richard Hui</vt:lpstr>
      <vt:lpstr>Project Recap</vt:lpstr>
      <vt:lpstr>Project Methods</vt:lpstr>
      <vt:lpstr>Model Accuracy/Validation</vt:lpstr>
      <vt:lpstr>Movie Rating Process/Results</vt:lpstr>
      <vt:lpstr>Movie Rating Process/Results</vt:lpstr>
      <vt:lpstr>Twitter Rating Limitations</vt:lpstr>
      <vt:lpstr>Rating Example</vt:lpstr>
      <vt:lpstr>Project Results Analysis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Movie Reviews</dc:title>
  <dc:creator>Ryan E.</dc:creator>
  <cp:lastModifiedBy>Ryan E.</cp:lastModifiedBy>
  <cp:revision>21</cp:revision>
  <dcterms:created xsi:type="dcterms:W3CDTF">2014-12-01T09:29:12Z</dcterms:created>
  <dcterms:modified xsi:type="dcterms:W3CDTF">2014-12-02T19:45:47Z</dcterms:modified>
</cp:coreProperties>
</file>