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49" r:id="rId3"/>
  </p:sldMasterIdLst>
  <p:notesMasterIdLst>
    <p:notesMasterId r:id="rId5"/>
  </p:notesMasterIdLst>
  <p:handoutMasterIdLst>
    <p:handoutMasterId r:id="rId6"/>
  </p:handoutMasterIdLst>
  <p:sldIdLst>
    <p:sldId id="257" r:id="rId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1048752"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28/09/2022</a:t>
            </a:fld>
            <a:endParaRPr lang="pt-PT" sz="900"/>
          </a:p>
        </p:txBody>
      </p:sp>
      <p:sp>
        <p:nvSpPr>
          <p:cNvPr id="1048753"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1048754"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5"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1048746"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28/09/2022</a:t>
            </a:fld>
            <a:endParaRPr lang="pt-BR"/>
          </a:p>
        </p:txBody>
      </p:sp>
      <p:sp>
        <p:nvSpPr>
          <p:cNvPr id="1048747"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1048748"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1048749"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1048750"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pic>
        <p:nvPicPr>
          <p:cNvPr id="2097173" name="Picture 1"/>
          <p:cNvPicPr>
            <a:picLocks noChangeAspect="1" noChangeArrowheads="1"/>
          </p:cNvPicPr>
          <p:nvPr/>
        </p:nvPicPr>
        <p:blipFill>
          <a:blip r:embed="rId4"/>
          <a:srcRect/>
          <a:stretch>
            <a:fillRect/>
          </a:stretch>
        </p:blipFill>
        <p:spPr bwMode="auto">
          <a:xfrm>
            <a:off x="7" y="11"/>
            <a:ext cx="180998" cy="143985"/>
          </a:xfrm>
          <a:prstGeom prst="rect">
            <a:avLst/>
          </a:prstGeom>
          <a:noFill/>
        </p:spPr>
      </p:pic>
      <p:sp>
        <p:nvSpPr>
          <p:cNvPr id="1048688" name="Title 1"/>
          <p:cNvSpPr>
            <a:spLocks noGrp="1"/>
          </p:cNvSpPr>
          <p:nvPr>
            <p:ph type="title" hasCustomPrompt="1"/>
            <p:custDataLst>
              <p:tags r:id="rId1"/>
            </p:custDataLst>
          </p:nvPr>
        </p:nvSpPr>
        <p:spPr/>
        <p:txBody>
          <a:bodyPr/>
          <a:lstStyle/>
          <a:p>
            <a:r>
              <a:rPr lang="en-US" noProof="0"/>
              <a:t>Click to edit Master title style</a:t>
            </a:r>
            <a:endParaRPr lang="en-US"/>
          </a:p>
        </p:txBody>
      </p:sp>
      <p:sp>
        <p:nvSpPr>
          <p:cNvPr id="1048689" name="Content Placeholder 2"/>
          <p:cNvSpPr>
            <a:spLocks noGrp="1"/>
          </p:cNvSpPr>
          <p:nvPr>
            <p:ph idx="1" hasCustomPrompt="1"/>
            <p:custDataLst>
              <p:tags r:id="rId2"/>
            </p:custDataLst>
          </p:nvPr>
        </p:nvSpPr>
        <p:spPr>
          <a:xfrm>
            <a:off x="398021" y="1494771"/>
            <a:ext cx="11793979" cy="4643751"/>
          </a:xfrm>
        </p:spPr>
        <p:txBody>
          <a:bodyPr/>
          <a:lstStyle>
            <a:lvl1pPr>
              <a:defRPr b="0"/>
            </a:lvl1pPr>
            <a:lvl5pPr>
              <a:buNone/>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pic>
        <p:nvPicPr>
          <p:cNvPr id="2060" name="Picture 12">
            <a:extLst>
              <a:ext uri="{FF2B5EF4-FFF2-40B4-BE49-F238E27FC236}">
                <a16:creationId xmlns:a16="http://schemas.microsoft.com/office/drawing/2014/main" id="{308B08C0-CAAE-4150-8910-FA33159757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78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1048726"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1048727"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1048697"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048699"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048700" name="Titre 1"/>
          <p:cNvSpPr>
            <a:spLocks noGrp="1"/>
          </p:cNvSpPr>
          <p:nvPr>
            <p:ph type="title"/>
          </p:nvPr>
        </p:nvSpPr>
        <p:spPr>
          <a:xfrm>
            <a:off x="227349" y="0"/>
            <a:ext cx="11125236" cy="1104900"/>
          </a:xfrm>
        </p:spPr>
        <p:txBody>
          <a:bodyPr/>
          <a:lstStyle/>
          <a:p>
            <a:r>
              <a:rPr lang="en-US"/>
              <a:t>Click to edit Master title style</a:t>
            </a:r>
          </a:p>
        </p:txBody>
      </p:sp>
      <p:sp>
        <p:nvSpPr>
          <p:cNvPr id="1048701"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1048716" name="Title 1"/>
          <p:cNvSpPr>
            <a:spLocks noGrp="1"/>
          </p:cNvSpPr>
          <p:nvPr>
            <p:ph type="title"/>
          </p:nvPr>
        </p:nvSpPr>
        <p:spPr/>
        <p:txBody>
          <a:bodyPr/>
          <a:lstStyle/>
          <a:p>
            <a:r>
              <a:rPr lang="en-US"/>
              <a:t>Click to edit Master title style</a:t>
            </a:r>
            <a:endParaRPr lang="en-GB"/>
          </a:p>
        </p:txBody>
      </p:sp>
      <p:sp>
        <p:nvSpPr>
          <p:cNvPr id="1048717"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04871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04872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pic>
        <p:nvPicPr>
          <p:cNvPr id="2097177" name="Picture 1"/>
          <p:cNvPicPr>
            <a:picLocks noChangeAspect="1" noChangeArrowheads="1"/>
          </p:cNvPicPr>
          <p:nvPr/>
        </p:nvPicPr>
        <p:blipFill>
          <a:blip r:embed="rId2"/>
          <a:srcRect/>
          <a:stretch>
            <a:fillRect/>
          </a:stretch>
        </p:blipFill>
        <p:spPr bwMode="auto">
          <a:xfrm>
            <a:off x="1587" y="1588"/>
            <a:ext cx="1587" cy="1587"/>
          </a:xfrm>
          <a:prstGeom prst="rect">
            <a:avLst/>
          </a:prstGeom>
          <a:noFill/>
        </p:spPr>
      </p:pic>
      <p:sp>
        <p:nvSpPr>
          <p:cNvPr id="1048691"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692"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693"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104869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048696"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pic>
        <p:nvPicPr>
          <p:cNvPr id="14348" name="Picture 12">
            <a:extLst>
              <a:ext uri="{FF2B5EF4-FFF2-40B4-BE49-F238E27FC236}">
                <a16:creationId xmlns:a16="http://schemas.microsoft.com/office/drawing/2014/main" id="{AB697F71-C0BC-4FDA-A2C4-0CD70503E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pic>
        <p:nvPicPr>
          <p:cNvPr id="2097189" name="Picture 1"/>
          <p:cNvPicPr>
            <a:picLocks noChangeAspect="1" noChangeArrowheads="1"/>
          </p:cNvPicPr>
          <p:nvPr/>
        </p:nvPicPr>
        <p:blipFill>
          <a:blip r:embed="rId2"/>
          <a:srcRect/>
          <a:stretch>
            <a:fillRect/>
          </a:stretch>
        </p:blipFill>
        <p:spPr bwMode="auto">
          <a:xfrm>
            <a:off x="1587" y="1588"/>
            <a:ext cx="1587" cy="1587"/>
          </a:xfrm>
          <a:prstGeom prst="rect">
            <a:avLst/>
          </a:prstGeom>
          <a:noFill/>
        </p:spPr>
      </p:pic>
      <p:sp>
        <p:nvSpPr>
          <p:cNvPr id="1048734" name="Title 1"/>
          <p:cNvSpPr>
            <a:spLocks noGrp="1"/>
          </p:cNvSpPr>
          <p:nvPr>
            <p:ph type="title"/>
          </p:nvPr>
        </p:nvSpPr>
        <p:spPr/>
        <p:txBody>
          <a:bodyPr/>
          <a:lstStyle/>
          <a:p>
            <a:r>
              <a:rPr lang="en-US"/>
              <a:t>Click to edit Master title style</a:t>
            </a:r>
            <a:endParaRPr lang="en-GB"/>
          </a:p>
        </p:txBody>
      </p:sp>
      <p:pic>
        <p:nvPicPr>
          <p:cNvPr id="15372" name="Picture 12">
            <a:extLst>
              <a:ext uri="{FF2B5EF4-FFF2-40B4-BE49-F238E27FC236}">
                <a16:creationId xmlns:a16="http://schemas.microsoft.com/office/drawing/2014/main" id="{157D3D0D-A7D7-429C-AA0C-993435B10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pic>
        <p:nvPicPr>
          <p:cNvPr id="2097179" name="Picture 1"/>
          <p:cNvPicPr>
            <a:picLocks noChangeAspect="1" noChangeArrowheads="1"/>
          </p:cNvPicPr>
          <p:nvPr/>
        </p:nvPicPr>
        <p:blipFill>
          <a:blip r:embed="rId2"/>
          <a:srcRect/>
          <a:stretch>
            <a:fillRect/>
          </a:stretch>
        </p:blipFill>
        <p:spPr bwMode="auto">
          <a:xfrm>
            <a:off x="1587" y="1588"/>
            <a:ext cx="1587" cy="1587"/>
          </a:xfrm>
          <a:prstGeom prst="rect">
            <a:avLst/>
          </a:prstGeom>
          <a:noFill/>
        </p:spPr>
      </p:pic>
      <p:pic>
        <p:nvPicPr>
          <p:cNvPr id="16396" name="Picture 12">
            <a:extLst>
              <a:ext uri="{FF2B5EF4-FFF2-40B4-BE49-F238E27FC236}">
                <a16:creationId xmlns:a16="http://schemas.microsoft.com/office/drawing/2014/main" id="{F81F9364-0588-4A64-A536-CD7CBE70B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048739"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48740"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1048741"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1048742"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048743"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048744"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48657"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104861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1048613"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4"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48652"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04865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2097170" name="Graphic 9"/>
          <p:cNvPicPr>
            <a:picLocks noChangeAspect="1"/>
          </p:cNvPicPr>
          <p:nvPr userDrawn="1"/>
        </p:nvPicPr>
        <p:blipFill rotWithShape="1">
          <a:blip r:embed="rId2" cstate="print"/>
          <a:srcRect l="81836" t="-4713" b="16530"/>
          <a:stretch>
            <a:fillRect/>
          </a:stretch>
        </p:blipFill>
        <p:spPr>
          <a:xfrm>
            <a:off x="11491419" y="164829"/>
            <a:ext cx="424356" cy="459624"/>
          </a:xfrm>
          <a:prstGeom prst="rect">
            <a:avLst/>
          </a:prstGeom>
        </p:spPr>
      </p:pic>
      <p:sp>
        <p:nvSpPr>
          <p:cNvPr id="1048655" name="Titre 1"/>
          <p:cNvSpPr>
            <a:spLocks noGrp="1"/>
          </p:cNvSpPr>
          <p:nvPr>
            <p:ph type="title"/>
          </p:nvPr>
        </p:nvSpPr>
        <p:spPr>
          <a:xfrm>
            <a:off x="227349" y="0"/>
            <a:ext cx="11125236" cy="1104900"/>
          </a:xfrm>
        </p:spPr>
        <p:txBody>
          <a:bodyPr/>
          <a:lstStyle/>
          <a:p>
            <a:r>
              <a:rPr lang="en-US"/>
              <a:t>Click to edit Master title style</a:t>
            </a:r>
          </a:p>
        </p:txBody>
      </p:sp>
      <p:sp>
        <p:nvSpPr>
          <p:cNvPr id="104865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pic>
        <p:nvPicPr>
          <p:cNvPr id="2097185" name="Picture 1"/>
          <p:cNvPicPr>
            <a:picLocks noChangeAspect="1" noChangeArrowheads="1"/>
          </p:cNvPicPr>
          <p:nvPr/>
        </p:nvPicPr>
        <p:blipFill>
          <a:blip r:embed="rId5"/>
          <a:srcRect/>
          <a:stretch>
            <a:fillRect/>
          </a:stretch>
        </p:blipFill>
        <p:spPr bwMode="auto">
          <a:xfrm>
            <a:off x="7" y="11"/>
            <a:ext cx="180998" cy="143985"/>
          </a:xfrm>
          <a:prstGeom prst="rect">
            <a:avLst/>
          </a:prstGeom>
          <a:noFill/>
        </p:spPr>
      </p:pic>
      <p:sp>
        <p:nvSpPr>
          <p:cNvPr id="1048723" name="Title 1"/>
          <p:cNvSpPr>
            <a:spLocks noGrp="1"/>
          </p:cNvSpPr>
          <p:nvPr>
            <p:ph type="title" hasCustomPrompt="1"/>
            <p:custDataLst>
              <p:tags r:id="rId1"/>
            </p:custDataLst>
          </p:nvPr>
        </p:nvSpPr>
        <p:spPr/>
        <p:txBody>
          <a:bodyPr/>
          <a:lstStyle/>
          <a:p>
            <a:r>
              <a:rPr lang="en-US" noProof="0"/>
              <a:t>Click to edit Master title style</a:t>
            </a:r>
            <a:endParaRPr lang="en-US"/>
          </a:p>
        </p:txBody>
      </p:sp>
      <p:sp>
        <p:nvSpPr>
          <p:cNvPr id="1048724" name="Content Placeholder 2"/>
          <p:cNvSpPr>
            <a:spLocks noGrp="1"/>
          </p:cNvSpPr>
          <p:nvPr>
            <p:ph idx="1" hasCustomPrompt="1"/>
            <p:custDataLst>
              <p:tags r:id="rId2"/>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048725" name="Espace réservé du texte 7"/>
          <p:cNvSpPr>
            <a:spLocks noGrp="1"/>
          </p:cNvSpPr>
          <p:nvPr>
            <p:ph type="body" sz="quarter" idx="11" hasCustomPrompt="1"/>
            <p:custDataLst>
              <p:tags r:id="rId3"/>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pic>
        <p:nvPicPr>
          <p:cNvPr id="3084" name="Picture 12">
            <a:extLst>
              <a:ext uri="{FF2B5EF4-FFF2-40B4-BE49-F238E27FC236}">
                <a16:creationId xmlns:a16="http://schemas.microsoft.com/office/drawing/2014/main" id="{B4E9F96D-B5AA-4F84-B2CF-0A0A2E9C04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78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endParaRPr lang="en-GB"/>
          </a:p>
        </p:txBody>
      </p:sp>
      <p:sp>
        <p:nvSpPr>
          <p:cNvPr id="1048639"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048641"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048643"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pic>
        <p:nvPicPr>
          <p:cNvPr id="2097166" name="Picture 1"/>
          <p:cNvPicPr>
            <a:picLocks noChangeAspect="1" noChangeArrowheads="1"/>
          </p:cNvPicPr>
          <p:nvPr/>
        </p:nvPicPr>
        <p:blipFill>
          <a:blip r:embed="rId2"/>
          <a:srcRect/>
          <a:stretch>
            <a:fillRect/>
          </a:stretch>
        </p:blipFill>
        <p:spPr bwMode="auto">
          <a:xfrm>
            <a:off x="1587" y="1588"/>
            <a:ext cx="1587" cy="1587"/>
          </a:xfrm>
          <a:prstGeom prst="rect">
            <a:avLst/>
          </a:prstGeom>
          <a:noFill/>
        </p:spPr>
      </p:pic>
      <p:sp>
        <p:nvSpPr>
          <p:cNvPr id="1048645"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646"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647"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1048648"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048650"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pic>
        <p:nvPicPr>
          <p:cNvPr id="23564" name="Picture 12">
            <a:extLst>
              <a:ext uri="{FF2B5EF4-FFF2-40B4-BE49-F238E27FC236}">
                <a16:creationId xmlns:a16="http://schemas.microsoft.com/office/drawing/2014/main" id="{A0B9F0A2-7251-462A-83EE-4217DBAF9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097168" name="Picture 1"/>
          <p:cNvPicPr>
            <a:picLocks noChangeAspect="1" noChangeArrowheads="1"/>
          </p:cNvPicPr>
          <p:nvPr/>
        </p:nvPicPr>
        <p:blipFill>
          <a:blip r:embed="rId2"/>
          <a:srcRect/>
          <a:stretch>
            <a:fillRect/>
          </a:stretch>
        </p:blipFill>
        <p:spPr bwMode="auto">
          <a:xfrm>
            <a:off x="1587" y="1588"/>
            <a:ext cx="1587" cy="1587"/>
          </a:xfrm>
          <a:prstGeom prst="rect">
            <a:avLst/>
          </a:prstGeom>
          <a:noFill/>
        </p:spPr>
      </p:pic>
      <p:sp>
        <p:nvSpPr>
          <p:cNvPr id="1048651" name="Title 1"/>
          <p:cNvSpPr>
            <a:spLocks noGrp="1"/>
          </p:cNvSpPr>
          <p:nvPr>
            <p:ph type="title"/>
          </p:nvPr>
        </p:nvSpPr>
        <p:spPr/>
        <p:txBody>
          <a:bodyPr/>
          <a:lstStyle/>
          <a:p>
            <a:r>
              <a:rPr lang="en-US"/>
              <a:t>Click to edit Master title style</a:t>
            </a:r>
            <a:endParaRPr lang="en-GB"/>
          </a:p>
        </p:txBody>
      </p:sp>
      <p:pic>
        <p:nvPicPr>
          <p:cNvPr id="24588" name="Picture 12">
            <a:extLst>
              <a:ext uri="{FF2B5EF4-FFF2-40B4-BE49-F238E27FC236}">
                <a16:creationId xmlns:a16="http://schemas.microsoft.com/office/drawing/2014/main" id="{901B839B-029B-4495-B4CA-3795B1A99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04863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48633"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1048634"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1048635"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048636"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048637"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1048615"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8"/>
          <p:cNvGrpSpPr/>
          <p:nvPr userDrawn="1"/>
        </p:nvGrpSpPr>
        <p:grpSpPr>
          <a:xfrm>
            <a:off x="4979035" y="2404110"/>
            <a:ext cx="735013" cy="682321"/>
            <a:chOff x="5662614" y="3032124"/>
            <a:chExt cx="863600" cy="801689"/>
          </a:xfrm>
        </p:grpSpPr>
        <p:sp>
          <p:nvSpPr>
            <p:cNvPr id="1048617"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vert="horz" wrap="square" lIns="91440" tIns="45720" rIns="91440" bIns="45720" numCol="1" anchor="t" anchorCtr="0" compatLnSpc="1">
              <a:prstTxWarp prst="textNoShape">
                <a:avLst/>
              </a:prstTxWarp>
            </a:bodyPr>
            <a:lstStyle/>
            <a:p>
              <a:endParaRPr lang="en-US"/>
            </a:p>
          </p:txBody>
        </p:sp>
        <p:sp>
          <p:nvSpPr>
            <p:cNvPr id="1048618"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097158"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2097159"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2097160"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97161"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097162"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1048619"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1048620"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097163" name="Picture 28"/>
          <p:cNvPicPr>
            <a:picLocks noChangeAspect="1"/>
          </p:cNvPicPr>
          <p:nvPr userDrawn="1"/>
        </p:nvPicPr>
        <p:blipFill>
          <a:blip r:embed="rId12" cstate="print"/>
          <a:stretch>
            <a:fillRect/>
          </a:stretch>
        </p:blipFill>
        <p:spPr>
          <a:xfrm>
            <a:off x="407572" y="4434172"/>
            <a:ext cx="2560320" cy="201012"/>
          </a:xfrm>
          <a:prstGeom prst="rect">
            <a:avLst/>
          </a:prstGeom>
        </p:spPr>
      </p:pic>
      <p:sp>
        <p:nvSpPr>
          <p:cNvPr id="1048621"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1048622"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048623"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2097164" name="Picture 1"/>
          <p:cNvPicPr>
            <a:picLocks noChangeAspect="1" noChangeArrowheads="1"/>
          </p:cNvPicPr>
          <p:nvPr/>
        </p:nvPicPr>
        <p:blipFill>
          <a:blip r:embed="rId2"/>
          <a:srcRect/>
          <a:stretch>
            <a:fillRect/>
          </a:stretch>
        </p:blipFill>
        <p:spPr bwMode="auto">
          <a:xfrm>
            <a:off x="1587" y="1588"/>
            <a:ext cx="1587" cy="1587"/>
          </a:xfrm>
          <a:prstGeom prst="rect">
            <a:avLst/>
          </a:prstGeom>
          <a:noFill/>
        </p:spPr>
      </p:pic>
      <p:sp>
        <p:nvSpPr>
          <p:cNvPr id="1048624"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6" name="Group 14"/>
          <p:cNvGrpSpPr>
            <a:grpSpLocks noChangeAspect="1"/>
          </p:cNvGrpSpPr>
          <p:nvPr userDrawn="1"/>
        </p:nvGrpSpPr>
        <p:grpSpPr>
          <a:xfrm>
            <a:off x="416888" y="4537346"/>
            <a:ext cx="5040000" cy="1123654"/>
            <a:chOff x="728663" y="4465638"/>
            <a:chExt cx="5354637" cy="1193801"/>
          </a:xfrm>
        </p:grpSpPr>
        <p:sp>
          <p:nvSpPr>
            <p:cNvPr id="1048625"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62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627"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628"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629"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48630"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1048631"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pic>
        <p:nvPicPr>
          <p:cNvPr id="27660" name="Picture 12">
            <a:extLst>
              <a:ext uri="{FF2B5EF4-FFF2-40B4-BE49-F238E27FC236}">
                <a16:creationId xmlns:a16="http://schemas.microsoft.com/office/drawing/2014/main" id="{E71CCB2C-246B-4C6D-83D1-450741BF5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2097154" name="Picture 3"/>
          <p:cNvPicPr>
            <a:picLocks noChangeAspect="1"/>
          </p:cNvPicPr>
          <p:nvPr userDrawn="1"/>
        </p:nvPicPr>
        <p:blipFill>
          <a:blip r:embed="rId2"/>
          <a:srcRect/>
          <a:stretch>
            <a:fillRect/>
          </a:stretch>
        </p:blipFill>
        <p:spPr bwMode="auto">
          <a:xfrm>
            <a:off x="-12700" y="0"/>
            <a:ext cx="12192000" cy="6858000"/>
          </a:xfrm>
          <a:prstGeom prst="rect">
            <a:avLst/>
          </a:prstGeom>
          <a:noFill/>
          <a:ln>
            <a:noFill/>
          </a:ln>
        </p:spPr>
      </p:pic>
      <p:sp>
        <p:nvSpPr>
          <p:cNvPr id="1048583" name="TextBox 11"/>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a:solidFill>
                  <a:srgbClr val="0070AD"/>
                </a:solidFill>
              </a:rPr>
              <a:t>Strengths</a:t>
            </a:r>
          </a:p>
        </p:txBody>
      </p:sp>
      <p:sp>
        <p:nvSpPr>
          <p:cNvPr id="1048584" name="TextBox 12"/>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a:solidFill>
                  <a:srgbClr val="0070AD"/>
                </a:solidFill>
              </a:rPr>
              <a:t>Achivement </a:t>
            </a:r>
          </a:p>
        </p:txBody>
      </p:sp>
      <p:sp>
        <p:nvSpPr>
          <p:cNvPr id="1048585"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a:solidFill>
                  <a:srgbClr val="0070AD"/>
                </a:solidFill>
              </a:rPr>
              <a:t>Education and certificates</a:t>
            </a:r>
          </a:p>
        </p:txBody>
      </p:sp>
      <p:grpSp>
        <p:nvGrpSpPr>
          <p:cNvPr id="18" name="Group 2"/>
          <p:cNvGrpSpPr/>
          <p:nvPr userDrawn="1"/>
        </p:nvGrpSpPr>
        <p:grpSpPr bwMode="auto">
          <a:xfrm>
            <a:off x="2349500" y="1057275"/>
            <a:ext cx="1566863" cy="1108075"/>
            <a:chOff x="2384425" y="1239838"/>
            <a:chExt cx="1143000" cy="898525"/>
          </a:xfrm>
        </p:grpSpPr>
        <p:sp>
          <p:nvSpPr>
            <p:cNvPr id="1048586" name="TextBox 11"/>
            <p:cNvSpPr txBox="1">
              <a:spLocks noChangeArrowheads="1"/>
            </p:cNvSpPr>
            <p:nvPr/>
          </p:nvSpPr>
          <p:spPr bwMode="white">
            <a:xfrm>
              <a:off x="2385583" y="1429069"/>
              <a:ext cx="1141842" cy="208026"/>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a:solidFill>
                    <a:schemeClr val="bg1"/>
                  </a:solidFill>
                </a:rPr>
                <a:t>Base Location:</a:t>
              </a:r>
            </a:p>
          </p:txBody>
        </p:sp>
        <p:sp>
          <p:nvSpPr>
            <p:cNvPr id="1048587"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a:solidFill>
                    <a:schemeClr val="bg1"/>
                  </a:solidFill>
                </a:rPr>
                <a:t>Email ID:</a:t>
              </a:r>
            </a:p>
          </p:txBody>
        </p:sp>
        <p:sp>
          <p:nvSpPr>
            <p:cNvPr id="1048588"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a:solidFill>
                    <a:schemeClr val="bg1"/>
                  </a:solidFill>
                </a:rPr>
                <a:t>Mobile No:</a:t>
              </a:r>
            </a:p>
          </p:txBody>
        </p:sp>
        <p:sp>
          <p:nvSpPr>
            <p:cNvPr id="1048589"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a:p>
          </p:txBody>
        </p:sp>
      </p:grpSp>
      <p:sp>
        <p:nvSpPr>
          <p:cNvPr id="1048590"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a:solidFill>
                  <a:schemeClr val="bg1"/>
                </a:solidFill>
              </a:rPr>
              <a:t>Grade:</a:t>
            </a:r>
          </a:p>
        </p:txBody>
      </p:sp>
      <p:pic>
        <p:nvPicPr>
          <p:cNvPr id="2097155" name="Picture 8" descr="Strengths"/>
          <p:cNvPicPr>
            <a:picLocks noChangeAspect="1" noChangeArrowheads="1"/>
          </p:cNvPicPr>
          <p:nvPr userDrawn="1"/>
        </p:nvPicPr>
        <p:blipFill>
          <a:blip r:embed="rId3"/>
          <a:srcRect/>
          <a:stretch>
            <a:fillRect/>
          </a:stretch>
        </p:blipFill>
        <p:spPr bwMode="auto">
          <a:xfrm>
            <a:off x="77788" y="2382838"/>
            <a:ext cx="611187" cy="612775"/>
          </a:xfrm>
          <a:prstGeom prst="rect">
            <a:avLst/>
          </a:prstGeom>
          <a:noFill/>
          <a:ln>
            <a:noFill/>
          </a:ln>
        </p:spPr>
      </p:pic>
      <p:pic>
        <p:nvPicPr>
          <p:cNvPr id="2097156" name="Picture 12" descr="Achievement, trophy icon"/>
          <p:cNvPicPr>
            <a:picLocks noChangeAspect="1" noChangeArrowheads="1"/>
          </p:cNvPicPr>
          <p:nvPr userDrawn="1"/>
        </p:nvPicPr>
        <p:blipFill>
          <a:blip r:embed="rId4" cstate="print"/>
          <a:srcRect/>
          <a:stretch>
            <a:fillRect/>
          </a:stretch>
        </p:blipFill>
        <p:spPr bwMode="auto">
          <a:xfrm>
            <a:off x="4740275" y="2509838"/>
            <a:ext cx="446088" cy="446087"/>
          </a:xfrm>
          <a:prstGeom prst="rect">
            <a:avLst/>
          </a:prstGeom>
          <a:noFill/>
          <a:ln>
            <a:noFill/>
          </a:ln>
        </p:spPr>
      </p:pic>
      <p:sp>
        <p:nvSpPr>
          <p:cNvPr id="1048591"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lvl2pPr>
          </a:lstStyle>
          <a:p>
            <a:pPr lvl="0"/>
            <a:r>
              <a:rPr lang="en-US"/>
              <a:t>Click to edit Master text styles</a:t>
            </a:r>
          </a:p>
          <a:p>
            <a:pPr lvl="1"/>
            <a:r>
              <a:rPr lang="en-US"/>
              <a:t>Second level</a:t>
            </a:r>
          </a:p>
        </p:txBody>
      </p:sp>
      <p:sp>
        <p:nvSpPr>
          <p:cNvPr id="1048592"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1048593"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1048594"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104859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104859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104859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1048598"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1048599"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pic>
        <p:nvPicPr>
          <p:cNvPr id="2097181" name="Picture 1"/>
          <p:cNvPicPr>
            <a:picLocks noChangeAspect="1" noChangeArrowheads="1"/>
          </p:cNvPicPr>
          <p:nvPr/>
        </p:nvPicPr>
        <p:blipFill>
          <a:blip r:embed="rId5"/>
          <a:srcRect/>
          <a:stretch>
            <a:fillRect/>
          </a:stretch>
        </p:blipFill>
        <p:spPr bwMode="auto">
          <a:xfrm>
            <a:off x="0" y="0"/>
            <a:ext cx="195385" cy="158750"/>
          </a:xfrm>
          <a:prstGeom prst="rect">
            <a:avLst/>
          </a:prstGeom>
          <a:noFill/>
        </p:spPr>
      </p:pic>
      <p:sp>
        <p:nvSpPr>
          <p:cNvPr id="1048704" name="Titre 1"/>
          <p:cNvSpPr>
            <a:spLocks noGrp="1"/>
          </p:cNvSpPr>
          <p:nvPr>
            <p:ph type="title" hasCustomPrompt="1"/>
            <p:custDataLst>
              <p:tags r:id="rId1"/>
            </p:custDataLst>
          </p:nvPr>
        </p:nvSpPr>
        <p:spPr/>
        <p:txBody>
          <a:bodyPr/>
          <a:lstStyle/>
          <a:p>
            <a:pPr lvl="0"/>
            <a:r>
              <a:rPr lang="en-US" noProof="0"/>
              <a:t>Click to edit Master title style</a:t>
            </a:r>
          </a:p>
        </p:txBody>
      </p:sp>
      <p:sp>
        <p:nvSpPr>
          <p:cNvPr id="1048705" name="Espace réservé du contenu 3"/>
          <p:cNvSpPr>
            <a:spLocks noGrp="1"/>
          </p:cNvSpPr>
          <p:nvPr>
            <p:ph sz="quarter" idx="10" hasCustomPrompt="1"/>
            <p:custDataLst>
              <p:tags r:id="rId2"/>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048706" name="Espace réservé du contenu 5"/>
          <p:cNvSpPr>
            <a:spLocks noGrp="1"/>
          </p:cNvSpPr>
          <p:nvPr>
            <p:ph sz="quarter" idx="11" hasCustomPrompt="1"/>
            <p:custDataLst>
              <p:tags r:id="rId3"/>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pic>
        <p:nvPicPr>
          <p:cNvPr id="4108" name="Picture 12">
            <a:extLst>
              <a:ext uri="{FF2B5EF4-FFF2-40B4-BE49-F238E27FC236}">
                <a16:creationId xmlns:a16="http://schemas.microsoft.com/office/drawing/2014/main" id="{1EBDB239-946D-40D3-8E43-EACF807FF2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0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pic>
        <p:nvPicPr>
          <p:cNvPr id="2097187" name="Picture 1"/>
          <p:cNvPicPr>
            <a:picLocks noChangeAspect="1" noChangeArrowheads="1"/>
          </p:cNvPicPr>
          <p:nvPr/>
        </p:nvPicPr>
        <p:blipFill>
          <a:blip r:embed="rId7"/>
          <a:srcRect/>
          <a:stretch>
            <a:fillRect/>
          </a:stretch>
        </p:blipFill>
        <p:spPr bwMode="auto">
          <a:xfrm>
            <a:off x="0" y="0"/>
            <a:ext cx="195385" cy="158750"/>
          </a:xfrm>
          <a:prstGeom prst="rect">
            <a:avLst/>
          </a:prstGeom>
          <a:noFill/>
        </p:spPr>
      </p:pic>
      <p:sp>
        <p:nvSpPr>
          <p:cNvPr id="1048729" name="Titre 1"/>
          <p:cNvSpPr>
            <a:spLocks noGrp="1"/>
          </p:cNvSpPr>
          <p:nvPr>
            <p:ph type="title" hasCustomPrompt="1"/>
            <p:custDataLst>
              <p:tags r:id="rId1"/>
            </p:custDataLst>
          </p:nvPr>
        </p:nvSpPr>
        <p:spPr/>
        <p:txBody>
          <a:bodyPr/>
          <a:lstStyle/>
          <a:p>
            <a:pPr lvl="0"/>
            <a:r>
              <a:rPr lang="en-US" noProof="0"/>
              <a:t>Click to edit Master title style</a:t>
            </a:r>
          </a:p>
        </p:txBody>
      </p:sp>
      <p:sp>
        <p:nvSpPr>
          <p:cNvPr id="1048730" name="Espace réservé du contenu 3"/>
          <p:cNvSpPr>
            <a:spLocks noGrp="1"/>
          </p:cNvSpPr>
          <p:nvPr>
            <p:ph sz="quarter" idx="10" hasCustomPrompt="1"/>
            <p:custDataLst>
              <p:tags r:id="rId2"/>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048731" name="Espace réservé du contenu 5"/>
          <p:cNvSpPr>
            <a:spLocks noGrp="1"/>
          </p:cNvSpPr>
          <p:nvPr>
            <p:ph sz="quarter" idx="11" hasCustomPrompt="1"/>
            <p:custDataLst>
              <p:tags r:id="rId3"/>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048732" name="Espace réservé du texte 6"/>
          <p:cNvSpPr>
            <a:spLocks noGrp="1"/>
          </p:cNvSpPr>
          <p:nvPr>
            <p:ph type="body" sz="quarter" idx="12" hasCustomPrompt="1"/>
            <p:custDataLst>
              <p:tags r:id="rId4"/>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lvl5pPr>
          </a:lstStyle>
          <a:p>
            <a:pPr lvl="0"/>
            <a:r>
              <a:rPr lang="en-US" noProof="0"/>
              <a:t>Click to edit Master text style</a:t>
            </a:r>
          </a:p>
        </p:txBody>
      </p:sp>
      <p:sp>
        <p:nvSpPr>
          <p:cNvPr id="1048733" name="Espace réservé du texte 8"/>
          <p:cNvSpPr>
            <a:spLocks noGrp="1"/>
          </p:cNvSpPr>
          <p:nvPr>
            <p:ph type="body" sz="quarter" idx="13" hasCustomPrompt="1"/>
            <p:custDataLst>
              <p:tags r:id="rId5"/>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pic>
        <p:nvPicPr>
          <p:cNvPr id="5132" name="Picture 12">
            <a:extLst>
              <a:ext uri="{FF2B5EF4-FFF2-40B4-BE49-F238E27FC236}">
                <a16:creationId xmlns:a16="http://schemas.microsoft.com/office/drawing/2014/main" id="{4F64EF2A-7C53-4B5A-8E34-841ED236E3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0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1048707" name="Titre 1"/>
          <p:cNvSpPr>
            <a:spLocks noGrp="1"/>
          </p:cNvSpPr>
          <p:nvPr>
            <p:ph type="title"/>
          </p:nvPr>
        </p:nvSpPr>
        <p:spPr/>
        <p:txBody>
          <a:bodyPr/>
          <a:lstStyle/>
          <a:p>
            <a:r>
              <a:rPr lang="en-US"/>
              <a:t>Click to edit Master title style</a:t>
            </a:r>
          </a:p>
        </p:txBody>
      </p:sp>
      <p:sp>
        <p:nvSpPr>
          <p:cNvPr id="1048708"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a:srgbClr val="000000"/>
          </a:fontRef>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48709"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048710"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a:srgbClr val="000000"/>
          </a:fontRef>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48711"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048712"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a:srgbClr val="000000"/>
          </a:fontRef>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48713"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048714"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a:srgbClr val="000000"/>
          </a:fontRef>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48715"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pic>
        <p:nvPicPr>
          <p:cNvPr id="2097175" name="Picture 1"/>
          <p:cNvPicPr>
            <a:picLocks noChangeAspect="1" noChangeArrowheads="1"/>
          </p:cNvPicPr>
          <p:nvPr/>
        </p:nvPicPr>
        <p:blipFill>
          <a:blip r:embed="rId3"/>
          <a:srcRect/>
          <a:stretch>
            <a:fillRect/>
          </a:stretch>
        </p:blipFill>
        <p:spPr bwMode="auto">
          <a:xfrm>
            <a:off x="0" y="0"/>
            <a:ext cx="195385" cy="158750"/>
          </a:xfrm>
          <a:prstGeom prst="rect">
            <a:avLst/>
          </a:prstGeom>
          <a:noFill/>
        </p:spPr>
      </p:pic>
      <p:sp>
        <p:nvSpPr>
          <p:cNvPr id="1048690" name="Titre 1"/>
          <p:cNvSpPr>
            <a:spLocks noGrp="1"/>
          </p:cNvSpPr>
          <p:nvPr>
            <p:ph type="title" hasCustomPrompt="1"/>
            <p:custDataLst>
              <p:tags r:id="rId1"/>
            </p:custDataLst>
          </p:nvPr>
        </p:nvSpPr>
        <p:spPr/>
        <p:txBody>
          <a:bodyPr/>
          <a:lstStyle/>
          <a:p>
            <a:pPr lvl="0"/>
            <a:r>
              <a:rPr lang="en-US" noProof="0"/>
              <a:t>Click to edit Master title style</a:t>
            </a:r>
          </a:p>
        </p:txBody>
      </p:sp>
      <p:pic>
        <p:nvPicPr>
          <p:cNvPr id="7180" name="Picture 12">
            <a:extLst>
              <a:ext uri="{FF2B5EF4-FFF2-40B4-BE49-F238E27FC236}">
                <a16:creationId xmlns:a16="http://schemas.microsoft.com/office/drawing/2014/main" id="{A5057097-F82C-472F-A19D-C5EDD32D0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0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pic>
        <p:nvPicPr>
          <p:cNvPr id="2097183" name="Picture 1"/>
          <p:cNvPicPr>
            <a:picLocks noChangeAspect="1" noChangeArrowheads="1"/>
          </p:cNvPicPr>
          <p:nvPr/>
        </p:nvPicPr>
        <p:blipFill>
          <a:blip r:embed="rId2"/>
          <a:srcRect/>
          <a:stretch>
            <a:fillRect/>
          </a:stretch>
        </p:blipFill>
        <p:spPr bwMode="auto">
          <a:xfrm>
            <a:off x="7" y="11"/>
            <a:ext cx="180998" cy="143985"/>
          </a:xfrm>
          <a:prstGeom prst="rect">
            <a:avLst/>
          </a:prstGeom>
          <a:noFill/>
        </p:spPr>
      </p:pic>
      <p:pic>
        <p:nvPicPr>
          <p:cNvPr id="8204" name="Picture 12">
            <a:extLst>
              <a:ext uri="{FF2B5EF4-FFF2-40B4-BE49-F238E27FC236}">
                <a16:creationId xmlns:a16="http://schemas.microsoft.com/office/drawing/2014/main" id="{0A07E557-C1D3-4E4F-A286-406A303C2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78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1048735"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104873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1048737"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t>9/28/2022</a:t>
            </a:fld>
            <a:endParaRPr lang="en-US"/>
          </a:p>
        </p:txBody>
      </p:sp>
      <p:sp>
        <p:nvSpPr>
          <p:cNvPr id="1048738"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048702"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2.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97171" name="Picture 1"/>
          <p:cNvPicPr>
            <a:picLocks noChangeAspect="1" noChangeArrowheads="1"/>
          </p:cNvPicPr>
          <p:nvPr/>
        </p:nvPicPr>
        <p:blipFill>
          <a:blip r:embed="rId23"/>
          <a:srcRect/>
          <a:stretch>
            <a:fillRect/>
          </a:stretch>
        </p:blipFill>
        <p:spPr bwMode="auto">
          <a:xfrm>
            <a:off x="1" y="0"/>
            <a:ext cx="195385" cy="158750"/>
          </a:xfrm>
          <a:prstGeom prst="rect">
            <a:avLst/>
          </a:prstGeom>
          <a:noFill/>
        </p:spPr>
      </p:pic>
      <p:sp>
        <p:nvSpPr>
          <p:cNvPr id="1048659" name="Title Placeholder 1"/>
          <p:cNvSpPr>
            <a:spLocks noGrp="1"/>
          </p:cNvSpPr>
          <p:nvPr>
            <p:ph type="title"/>
            <p:custDataLst>
              <p:tags r:id="rId18"/>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1048660" name="Text Placeholder 2"/>
          <p:cNvSpPr>
            <a:spLocks noGrp="1"/>
          </p:cNvSpPr>
          <p:nvPr>
            <p:ph type="body" idx="1"/>
            <p:custDataLst>
              <p:tags r:id="rId19"/>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048661" name="Freeform 4"/>
          <p:cNvSpPr/>
          <p:nvPr>
            <p:custDataLst>
              <p:tags r:id="rId20"/>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3145728" name="Straight Connector 5"/>
          <p:cNvCxnSpPr>
            <a:cxnSpLocks/>
          </p:cNvCxnSpPr>
          <p:nvPr>
            <p:custDataLst>
              <p:tags r:id="rId21"/>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34" name="Groupe 1"/>
          <p:cNvGrpSpPr/>
          <p:nvPr/>
        </p:nvGrpSpPr>
        <p:grpSpPr>
          <a:xfrm>
            <a:off x="11501102" y="171573"/>
            <a:ext cx="419436" cy="388988"/>
            <a:chOff x="11501102" y="171573"/>
            <a:chExt cx="419436" cy="388988"/>
          </a:xfrm>
        </p:grpSpPr>
        <p:sp>
          <p:nvSpPr>
            <p:cNvPr id="1048662"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663"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48664" name="Rectangle 22"/>
          <p:cNvSpPr>
            <a:spLocks noChangeArrowheads="1"/>
          </p:cNvSpPr>
          <p:nvPr>
            <p:custDataLst>
              <p:tags r:id="rId22"/>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pPr>
            <a:r>
              <a:rPr lang="en-US" altLang="en-US" sz="700" b="0" i="0" noProof="0">
                <a:solidFill>
                  <a:schemeClr val="tx2"/>
                </a:solidFill>
                <a:latin typeface="+mj-lt"/>
                <a:cs typeface="Helvetica Light"/>
              </a:rPr>
              <a:t>Copyright © Capgemini 2018. All Rights Reserved</a:t>
            </a:r>
          </a:p>
        </p:txBody>
      </p:sp>
      <p:grpSp>
        <p:nvGrpSpPr>
          <p:cNvPr id="35" name="Groupe 1"/>
          <p:cNvGrpSpPr/>
          <p:nvPr userDrawn="1"/>
        </p:nvGrpSpPr>
        <p:grpSpPr>
          <a:xfrm>
            <a:off x="11501102" y="171573"/>
            <a:ext cx="419436" cy="388988"/>
            <a:chOff x="11501102" y="171573"/>
            <a:chExt cx="419436" cy="388988"/>
          </a:xfrm>
        </p:grpSpPr>
        <p:sp>
          <p:nvSpPr>
            <p:cNvPr id="1048665"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666"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4866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104866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36" name="Groupe 2"/>
          <p:cNvGrpSpPr/>
          <p:nvPr userDrawn="1"/>
        </p:nvGrpSpPr>
        <p:grpSpPr>
          <a:xfrm>
            <a:off x="12355040" y="33161"/>
            <a:ext cx="360000" cy="1800000"/>
            <a:chOff x="12355040" y="33161"/>
            <a:chExt cx="360000" cy="1800000"/>
          </a:xfrm>
        </p:grpSpPr>
        <p:sp>
          <p:nvSpPr>
            <p:cNvPr id="1048669"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70"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71"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72"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73"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7" name="Groupe 4"/>
          <p:cNvGrpSpPr/>
          <p:nvPr userDrawn="1"/>
        </p:nvGrpSpPr>
        <p:grpSpPr>
          <a:xfrm>
            <a:off x="12355040" y="1954479"/>
            <a:ext cx="360000" cy="4875772"/>
            <a:chOff x="12355040" y="1954479"/>
            <a:chExt cx="360000" cy="4875772"/>
          </a:xfrm>
        </p:grpSpPr>
        <p:sp>
          <p:nvSpPr>
            <p:cNvPr id="1048674"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1048675"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1048676"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77"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78"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79"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80"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81"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82"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83"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84"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85"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86"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1048687"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pic>
        <p:nvPicPr>
          <p:cNvPr id="1036" name="Picture 12">
            <a:extLst>
              <a:ext uri="{FF2B5EF4-FFF2-40B4-BE49-F238E27FC236}">
                <a16:creationId xmlns:a16="http://schemas.microsoft.com/office/drawing/2014/main" id="{B5C53D0A-8DFA-412D-BD29-0977F543338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90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pic>
        <p:nvPicPr>
          <p:cNvPr id="2097152" name="Picture 1"/>
          <p:cNvPicPr>
            <a:picLocks noChangeAspect="1" noChangeArrowheads="1"/>
          </p:cNvPicPr>
          <p:nvPr/>
        </p:nvPicPr>
        <p:blipFill>
          <a:blip r:embed="rId12"/>
          <a:srcRect/>
          <a:stretch>
            <a:fillRect/>
          </a:stretch>
        </p:blipFill>
        <p:spPr bwMode="auto">
          <a:xfrm>
            <a:off x="1587" y="1588"/>
            <a:ext cx="1587" cy="1587"/>
          </a:xfrm>
          <a:prstGeom prst="rect">
            <a:avLst/>
          </a:prstGeom>
          <a:noFill/>
        </p:spPr>
      </p:pic>
      <p:grpSp>
        <p:nvGrpSpPr>
          <p:cNvPr id="6" name="Groupe 1"/>
          <p:cNvGrpSpPr/>
          <p:nvPr userDrawn="1"/>
        </p:nvGrpSpPr>
        <p:grpSpPr>
          <a:xfrm>
            <a:off x="11501102" y="171573"/>
            <a:ext cx="419436" cy="388988"/>
            <a:chOff x="11501102" y="171573"/>
            <a:chExt cx="419436" cy="388988"/>
          </a:xfrm>
        </p:grpSpPr>
        <p:sp>
          <p:nvSpPr>
            <p:cNvPr id="104857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857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48578" name="Retângulo 43"/>
          <p:cNvSpPr/>
          <p:nvPr userDrawn="1"/>
        </p:nvSpPr>
        <p:spPr>
          <a:xfrm>
            <a:off x="11751670" y="6655066"/>
            <a:ext cx="63501" cy="11430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1048579"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pPr>
            <a:r>
              <a:rPr lang="en-US">
                <a:solidFill>
                  <a:schemeClr val="bg1">
                    <a:lumMod val="65000"/>
                  </a:schemeClr>
                </a:solidFill>
              </a:rPr>
              <a:t>© Capgemini 2017. All rights reserved  </a:t>
            </a:r>
            <a:r>
              <a:rPr lang="en-US">
                <a:solidFill>
                  <a:schemeClr val="accent2"/>
                </a:solidFill>
              </a:rPr>
              <a:t>|</a:t>
            </a:r>
          </a:p>
        </p:txBody>
      </p:sp>
      <p:sp>
        <p:nvSpPr>
          <p:cNvPr id="1048580"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1048581"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48582"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pPr>
            <a:r>
              <a:rPr lang="fr-FR"/>
              <a:t>Click to insert </a:t>
            </a:r>
            <a:r>
              <a:rPr lang="fr-FR" err="1"/>
              <a:t>title</a:t>
            </a:r>
            <a:endParaRPr lang="en-US"/>
          </a:p>
        </p:txBody>
      </p:sp>
      <p:pic>
        <p:nvPicPr>
          <p:cNvPr id="18444" name="Picture 12">
            <a:extLst>
              <a:ext uri="{FF2B5EF4-FFF2-40B4-BE49-F238E27FC236}">
                <a16:creationId xmlns:a16="http://schemas.microsoft.com/office/drawing/2014/main" id="{B5728DB8-E9CB-4482-9A31-3BB93B1C61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rive.google.com/file/d/1Z3Ma5fA2MS_l-B2roEC4EDBc0ooQod9_/view?usp=drivesdk" TargetMode="External"/><Relationship Id="rId3" Type="http://schemas.openxmlformats.org/officeDocument/2006/relationships/image" Target="../media/image13.jpe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DathaPooja/Efarm-Schema" TargetMode="External"/><Relationship Id="rId5" Type="http://schemas.openxmlformats.org/officeDocument/2006/relationships/image" Target="../media/image14.png"/><Relationship Id="rId4" Type="http://schemas.openxmlformats.org/officeDocument/2006/relationships/hyperlink" Target="https://drive.google.com/file/d/1fi3CXYgw7aOIudyiio-hT5i1QdPUCrYP/view?usp=sharing"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ext Placeholder 18"/>
          <p:cNvSpPr>
            <a:spLocks noGrp="1"/>
          </p:cNvSpPr>
          <p:nvPr>
            <p:ph type="body" sz="quarter" idx="36"/>
          </p:nvPr>
        </p:nvSpPr>
        <p:spPr>
          <a:xfrm>
            <a:off x="4837113" y="2995613"/>
            <a:ext cx="4008437" cy="3621087"/>
          </a:xfrm>
        </p:spPr>
        <p:txBody>
          <a:bodyPr/>
          <a:lstStyle/>
          <a:p>
            <a:pPr>
              <a:lnSpc>
                <a:spcPct val="114000"/>
              </a:lnSpc>
            </a:pPr>
            <a:r>
              <a:rPr lang="en-IN" altLang="en-US" b="1" dirty="0"/>
              <a:t>E-commerce Farming Application</a:t>
            </a:r>
          </a:p>
          <a:p>
            <a:pPr>
              <a:lnSpc>
                <a:spcPct val="114000"/>
              </a:lnSpc>
            </a:pPr>
            <a:r>
              <a:rPr lang="en-IN" altLang="en-US" dirty="0"/>
              <a:t>Working on end to end case study of E-commerce Farming  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.NET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r>
              <a:rPr lang="en-IN" altLang="nl-NL" b="1" dirty="0"/>
              <a:t>Online Shopping Application</a:t>
            </a:r>
          </a:p>
          <a:p>
            <a:pPr eaLnBrk="1" hangingPunct="1">
              <a:lnSpc>
                <a:spcPct val="114000"/>
              </a:lnSpc>
            </a:pPr>
            <a:r>
              <a:rPr lang="en-IN" altLang="nl-NL" dirty="0"/>
              <a:t>Developed Online Shopping using Frontend  react and Backend .NET core Web API with SSMS as Database .</a:t>
            </a:r>
          </a:p>
          <a:p>
            <a:pPr eaLnBrk="1" hangingPunct="1">
              <a:lnSpc>
                <a:spcPct val="114000"/>
              </a:lnSpc>
            </a:pPr>
            <a:r>
              <a:rPr lang="en-IN" altLang="nl-NL" b="1" dirty="0"/>
              <a:t>Check out my work on GitHub and video profile</a:t>
            </a:r>
          </a:p>
          <a:p>
            <a:pPr eaLnBrk="1" hangingPunct="1">
              <a:lnSpc>
                <a:spcPct val="114000"/>
              </a:lnSpc>
            </a:pPr>
            <a:r>
              <a:rPr lang="en-IN" altLang="en-US" dirty="0"/>
              <a:t>            &amp;</a:t>
            </a:r>
          </a:p>
          <a:p>
            <a:pPr eaLnBrk="1" hangingPunct="1">
              <a:lnSpc>
                <a:spcPct val="114000"/>
              </a:lnSpc>
            </a:pPr>
            <a:r>
              <a:rPr lang="en-US" altLang="nl-NL" b="1" dirty="0"/>
              <a:t>AZ-900</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104860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1048602" name="Text Placeholder 22"/>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1048603" name="Text Placeholder 24"/>
          <p:cNvSpPr>
            <a:spLocks noGrp="1"/>
          </p:cNvSpPr>
          <p:nvPr>
            <p:ph type="body" sz="quarter" idx="47"/>
          </p:nvPr>
        </p:nvSpPr>
        <p:spPr>
          <a:xfrm>
            <a:off x="3218560" y="1584452"/>
            <a:ext cx="3449525" cy="181991"/>
          </a:xfrm>
        </p:spPr>
        <p:txBody>
          <a:bodyPr/>
          <a:lstStyle/>
          <a:p>
            <a:pPr eaLnBrk="1" hangingPunct="1"/>
            <a:r>
              <a:rPr lang="en-US" altLang="nl-NL" dirty="0"/>
              <a:t>vakamalla-datha.pooja</a:t>
            </a:r>
            <a:r>
              <a:rPr lang="nl-NL" altLang="nl-NL" dirty="0"/>
              <a:t>@capgemini.com</a:t>
            </a:r>
            <a:endParaRPr lang="zh-CN" altLang="en-US"/>
          </a:p>
        </p:txBody>
      </p:sp>
      <p:sp>
        <p:nvSpPr>
          <p:cNvPr id="1048604" name="Text Placeholder 25"/>
          <p:cNvSpPr>
            <a:spLocks noGrp="1"/>
          </p:cNvSpPr>
          <p:nvPr>
            <p:ph type="body" sz="quarter" idx="48"/>
          </p:nvPr>
        </p:nvSpPr>
        <p:spPr>
          <a:xfrm>
            <a:off x="3311462" y="1843215"/>
            <a:ext cx="2382837" cy="330200"/>
          </a:xfrm>
        </p:spPr>
        <p:txBody>
          <a:bodyPr/>
          <a:lstStyle/>
          <a:p>
            <a:pPr eaLnBrk="1" hangingPunct="1"/>
            <a:r>
              <a:rPr lang="nl-NL" altLang="nl-NL" dirty="0"/>
              <a:t>+91 </a:t>
            </a:r>
            <a:r>
              <a:rPr lang="en-US" altLang="nl-NL" dirty="0"/>
              <a:t>7989388008</a:t>
            </a:r>
            <a:endParaRPr lang="zh-CN" altLang="en-US"/>
          </a:p>
        </p:txBody>
      </p:sp>
      <p:sp>
        <p:nvSpPr>
          <p:cNvPr id="1048605" name="Text Placeholder 26"/>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C#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ASP.NET , .NET Core, Web API,</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Practical Understanding of </a:t>
            </a:r>
            <a:r>
              <a:rPr lang="en-US" sz="1050" b="1" dirty="0"/>
              <a:t>Query Language </a:t>
            </a:r>
            <a:r>
              <a:rPr lang="en-US" sz="1050" dirty="0"/>
              <a:t>Like </a:t>
            </a:r>
            <a:r>
              <a:rPr lang="en-US" sz="1050" b="1" dirty="0"/>
              <a:t>LINQ</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ASP.NET Web Forms, MVC Razor,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1048606" name="Text Placeholder 1"/>
          <p:cNvSpPr>
            <a:spLocks noGrp="1"/>
          </p:cNvSpPr>
          <p:nvPr>
            <p:ph type="body" sz="quarter" idx="41"/>
          </p:nvPr>
        </p:nvSpPr>
        <p:spPr>
          <a:xfrm>
            <a:off x="2468563" y="290513"/>
            <a:ext cx="6223000" cy="306387"/>
          </a:xfrm>
        </p:spPr>
        <p:txBody>
          <a:bodyPr/>
          <a:lstStyle/>
          <a:p>
            <a:r>
              <a:rPr lang="en-US" altLang="en-US" dirty="0"/>
              <a:t>Datha Pooja Vakamalla</a:t>
            </a:r>
            <a:endParaRPr lang="en-IN" altLang="en-US" dirty="0"/>
          </a:p>
        </p:txBody>
      </p:sp>
      <p:sp>
        <p:nvSpPr>
          <p:cNvPr id="1048607" name="Text Placeholder 25"/>
          <p:cNvSpPr txBox="1">
            <a:spLocks noChangeArrowheads="1"/>
          </p:cNvSpPr>
          <p:nvPr/>
        </p:nvSpPr>
        <p:spPr bwMode="white">
          <a:xfrm>
            <a:off x="3047556" y="1961706"/>
            <a:ext cx="2381250" cy="330200"/>
          </a:xfrm>
          <a:prstGeom prst="rect">
            <a:avLst/>
          </a:prstGeom>
          <a:noFill/>
          <a:ln>
            <a:noFill/>
          </a:ln>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4194304" name="Table 3"/>
          <p:cNvGraphicFramePr>
            <a:graphicFrameLocks noGrp="1"/>
          </p:cNvGraphicFramePr>
          <p:nvPr>
            <p:extLst>
              <p:ext uri="{D42A27DB-BD31-4B8C-83A1-F6EECF244321}">
                <p14:modId xmlns:p14="http://schemas.microsoft.com/office/powerpoint/2010/main" val="3098804868"/>
              </p:ext>
            </p:extLst>
          </p:nvPr>
        </p:nvGraphicFramePr>
        <p:xfrm>
          <a:off x="9186863" y="1432873"/>
          <a:ext cx="3005136" cy="4741685"/>
        </p:xfrm>
        <a:graphic>
          <a:graphicData uri="http://schemas.openxmlformats.org/drawingml/2006/table">
            <a:tbl>
              <a:tblPr firstRow="1" bandRow="1">
                <a:tableStyleId>{0E3FDE45-AF77-4B5C-9715-49D594BDF05E}</a:tableStyleId>
              </a:tblPr>
              <a:tblGrid>
                <a:gridCol w="546867">
                  <a:extLst>
                    <a:ext uri="{9D8B030D-6E8A-4147-A177-3AD203B41FA5}">
                      <a16:colId xmlns:a16="http://schemas.microsoft.com/office/drawing/2014/main" val="20000"/>
                    </a:ext>
                  </a:extLst>
                </a:gridCol>
                <a:gridCol w="2458269">
                  <a:extLst>
                    <a:ext uri="{9D8B030D-6E8A-4147-A177-3AD203B41FA5}">
                      <a16:colId xmlns:a16="http://schemas.microsoft.com/office/drawing/2014/main" val="20001"/>
                    </a:ext>
                  </a:extLst>
                </a:gridCol>
              </a:tblGrid>
              <a:tr h="433646">
                <a:tc>
                  <a:txBody>
                    <a:bodyPr/>
                    <a:lstStyle/>
                    <a:p>
                      <a:r>
                        <a:rPr kumimoji="0" lang="en-US" altLang="en-US" sz="800" b="0" u="none" strike="noStrike" kern="1200" cap="none" spc="0" normalizeH="0" baseline="0" noProof="0" dirty="0">
                          <a:ln>
                            <a:noFill/>
                          </a:ln>
                          <a:effectLst/>
                          <a:uLnTx/>
                          <a:uFillTx/>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800" b="0" u="none" strike="noStrike" kern="1200" cap="none" spc="0" normalizeH="0" baseline="0" noProof="0" dirty="0">
                          <a:ln>
                            <a:noFill/>
                          </a:ln>
                          <a:effectLst/>
                          <a:uLnTx/>
                          <a:uFillTx/>
                        </a:rPr>
                        <a:t>C# Basics, OOPS, Generics, Collections, Arrays, </a:t>
                      </a:r>
                      <a:r>
                        <a:rPr kumimoji="0" lang="en-US" sz="800" b="0" u="none" strike="noStrike" kern="1200" cap="none" spc="0" normalizeH="0" baseline="0" noProof="0" dirty="0" err="1">
                          <a:ln>
                            <a:noFill/>
                          </a:ln>
                          <a:effectLst/>
                          <a:uLnTx/>
                          <a:uFillTx/>
                        </a:rPr>
                        <a:t>Loops,Data</a:t>
                      </a:r>
                      <a:r>
                        <a:rPr kumimoji="0" lang="en-US" sz="800" b="0" u="none" strike="noStrike" kern="1200" cap="none" spc="0" normalizeH="0" baseline="0" noProof="0" dirty="0">
                          <a:ln>
                            <a:noFill/>
                          </a:ln>
                          <a:effectLst/>
                          <a:uLnTx/>
                          <a:uFillTx/>
                        </a:rPr>
                        <a:t> Types in </a:t>
                      </a:r>
                      <a:r>
                        <a:rPr kumimoji="0" lang="en-US" sz="800" b="0" u="none" strike="noStrike" kern="1200" cap="none" spc="0" normalizeH="0" baseline="0" noProof="0" dirty="0" err="1">
                          <a:ln>
                            <a:noFill/>
                          </a:ln>
                          <a:effectLst/>
                          <a:uLnTx/>
                          <a:uFillTx/>
                        </a:rPr>
                        <a:t>C#,delegates</a:t>
                      </a:r>
                      <a:r>
                        <a:rPr kumimoji="0" lang="en-US" sz="800" b="0" u="none" strike="noStrike" kern="1200" cap="none" spc="0" normalizeH="0" baseline="0" noProof="0" dirty="0">
                          <a:ln>
                            <a:noFill/>
                          </a:ln>
                          <a:effectLst/>
                          <a:uLnTx/>
                          <a:uFillTx/>
                        </a:rPr>
                        <a: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664923">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ASP</a:t>
                      </a:r>
                    </a:p>
                    <a:p>
                      <a:pPr marL="0" marR="0" lvl="0" indent="0" algn="l" defTabSz="914400" rtl="0" eaLnBrk="1" fontAlgn="auto" latinLnBrk="0" hangingPunct="1">
                        <a:lnSpc>
                          <a:spcPct val="100000"/>
                        </a:lnSpc>
                        <a:spcBef>
                          <a:spcPts val="0"/>
                        </a:spcBef>
                        <a:spcAft>
                          <a:spcPts val="0"/>
                        </a:spcAft>
                        <a:buClrTx/>
                        <a:buSzTx/>
                        <a:buFontTx/>
                        <a:buNone/>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ASP </a:t>
                      </a:r>
                      <a:r>
                        <a:rPr kumimoji="0" lang="en-US" sz="800" u="none" strike="noStrike" kern="1200" cap="none" spc="0" normalizeH="0" baseline="0" dirty="0" err="1">
                          <a:ln>
                            <a:noFill/>
                          </a:ln>
                          <a:effectLst/>
                          <a:uLnTx/>
                          <a:uFillTx/>
                        </a:rPr>
                        <a:t>.Net</a:t>
                      </a:r>
                      <a:r>
                        <a:rPr kumimoji="0" lang="en-US" sz="800" u="none" strike="noStrike" kern="1200" cap="none" spc="0" normalizeH="0" baseline="0" dirty="0">
                          <a:ln>
                            <a:noFill/>
                          </a:ln>
                          <a:effectLst/>
                          <a:uLnTx/>
                          <a:uFillTx/>
                        </a:rPr>
                        <a:t> Fundamentals, Entity Framework</a:t>
                      </a:r>
                    </a:p>
                    <a:p>
                      <a:r>
                        <a:rPr kumimoji="0" lang="en-US" sz="800" u="none" strike="noStrike" kern="1200" cap="none" spc="0" normalizeH="0" baseline="0" dirty="0">
                          <a:ln>
                            <a:noFill/>
                          </a:ln>
                          <a:effectLst/>
                          <a:uLnTx/>
                          <a:uFillTx/>
                        </a:rPr>
                        <a:t> Web API Routing</a:t>
                      </a:r>
                    </a:p>
                    <a:p>
                      <a:r>
                        <a:rPr kumimoji="0" lang="en-US" sz="800" u="none" strike="noStrike" kern="1200" cap="none" spc="0" normalizeH="0" baseline="0" dirty="0">
                          <a:ln>
                            <a:noFill/>
                          </a:ln>
                          <a:effectLst/>
                          <a:uLnTx/>
                          <a:uFillTx/>
                        </a:rPr>
                        <a:t> Web API Introduction.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44004">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IN" altLang="en-US" sz="800" u="none" strike="noStrike" kern="1200" cap="none" spc="0" normalizeH="0" baseline="0" noProof="0" dirty="0">
                          <a:ln>
                            <a:noFill/>
                          </a:ln>
                          <a:effectLst/>
                          <a:uLnTx/>
                          <a:uFillTx/>
                        </a:rPr>
                        <a:t>ASP</a:t>
                      </a:r>
                    </a:p>
                    <a:p>
                      <a:pPr marL="0" marR="0" lvl="0" indent="0" algn="l" defTabSz="914400" rtl="0" eaLnBrk="1" fontAlgn="auto" latinLnBrk="0" hangingPunct="1">
                        <a:lnSpc>
                          <a:spcPct val="100000"/>
                        </a:lnSpc>
                        <a:spcBef>
                          <a:spcPts val="0"/>
                        </a:spcBef>
                        <a:spcAft>
                          <a:spcPts val="0"/>
                        </a:spcAft>
                        <a:buClrTx/>
                        <a:buSzTx/>
                        <a:buFontTx/>
                        <a:buNone/>
                      </a:pPr>
                      <a:r>
                        <a:rPr kumimoji="0" lang="en-IN" altLang="en-US" sz="800" u="none" strike="noStrike" kern="1200" cap="none" spc="0" normalizeH="0" baseline="0" noProof="0" dirty="0">
                          <a:ln>
                            <a:noFill/>
                          </a:ln>
                          <a:effectLst/>
                          <a:uLnTx/>
                          <a:uFillTx/>
                        </a:rPr>
                        <a:t>.NET Core</a:t>
                      </a:r>
                      <a:endParaRPr kumimoji="0" lang="en-US" altLang="en-US" sz="8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800" dirty="0">
                          <a:solidFill>
                            <a:schemeClr val="tx1"/>
                          </a:solidFill>
                        </a:rPr>
                        <a:t>Asp.net core Fundamentals, Building an API with </a:t>
                      </a:r>
                      <a:r>
                        <a:rPr lang="en-US" sz="800" dirty="0" err="1">
                          <a:solidFill>
                            <a:schemeClr val="tx1"/>
                          </a:solidFill>
                        </a:rPr>
                        <a:t>.Net</a:t>
                      </a:r>
                      <a:r>
                        <a:rPr lang="en-US" sz="800" dirty="0">
                          <a:solidFill>
                            <a:schemeClr val="tx1"/>
                          </a:solidFill>
                        </a:rPr>
                        <a:t> Core, Dependency Injection in </a:t>
                      </a:r>
                      <a:r>
                        <a:rPr lang="en-US" sz="800" dirty="0" err="1">
                          <a:solidFill>
                            <a:schemeClr val="tx1"/>
                          </a:solidFill>
                        </a:rPr>
                        <a:t>ASP.Net</a:t>
                      </a:r>
                      <a:r>
                        <a:rPr lang="en-US" sz="800" dirty="0">
                          <a:solidFill>
                            <a:schemeClr val="tx1"/>
                          </a:solidFill>
                        </a:rPr>
                        <a:t> Core.</a:t>
                      </a:r>
                    </a:p>
                  </a:txBody>
                  <a:tcPr/>
                </a:tc>
                <a:extLst>
                  <a:ext uri="{0D108BD9-81ED-4DB2-BD59-A6C34878D82A}">
                    <a16:rowId xmlns:a16="http://schemas.microsoft.com/office/drawing/2014/main" val="10002"/>
                  </a:ext>
                </a:extLst>
              </a:tr>
              <a:tr h="66492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10003"/>
                  </a:ext>
                </a:extLst>
              </a:tr>
              <a:tr h="50842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37284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MSSQL Server, basics of SQL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5339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 Visual Studio code, Swagger, Postman, SSMS.</a:t>
                      </a:r>
                    </a:p>
                  </a:txBody>
                  <a:tcPr/>
                </a:tc>
                <a:extLst>
                  <a:ext uri="{0D108BD9-81ED-4DB2-BD59-A6C34878D82A}">
                    <a16:rowId xmlns:a16="http://schemas.microsoft.com/office/drawing/2014/main" val="10007"/>
                  </a:ext>
                </a:extLst>
              </a:tr>
              <a:tr h="91898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10008"/>
                  </a:ext>
                </a:extLst>
              </a:tr>
            </a:tbl>
          </a:graphicData>
        </a:graphic>
      </p:graphicFrame>
      <p:sp>
        <p:nvSpPr>
          <p:cNvPr id="1048608" name="Rectangle 4"/>
          <p:cNvSpPr/>
          <p:nvPr/>
        </p:nvSpPr>
        <p:spPr>
          <a:xfrm>
            <a:off x="9448617" y="547041"/>
            <a:ext cx="2424112" cy="586740"/>
          </a:xfrm>
          <a:prstGeom prst="rect">
            <a:avLst/>
          </a:prstGeom>
        </p:spPr>
        <p:txBody>
          <a:bodyPr wrap="square">
            <a:spAutoFit/>
          </a:bodyPr>
          <a:lstStyle/>
          <a:p>
            <a:pPr lvl="0">
              <a:lnSpc>
                <a:spcPct val="114000"/>
              </a:lnSpc>
            </a:pPr>
            <a:r>
              <a:rPr lang="en-US" altLang="nl-NL" sz="1000" dirty="0">
                <a:solidFill>
                  <a:prstClr val="black"/>
                </a:solidFill>
                <a:latin typeface="Verdana" panose="020B0604030504040204" pitchFamily="34" charset="0"/>
              </a:rPr>
              <a:t>Bachelor of Technology</a:t>
            </a:r>
            <a:endParaRPr lang="zh-CN" altLang="en-US"/>
          </a:p>
          <a:p>
            <a:pPr lvl="0">
              <a:lnSpc>
                <a:spcPct val="114000"/>
              </a:lnSpc>
            </a:pPr>
            <a:r>
              <a:rPr lang="en-US" altLang="nl-NL" sz="1000" dirty="0">
                <a:solidFill>
                  <a:prstClr val="black"/>
                </a:solidFill>
                <a:latin typeface="Verdana" panose="020B0604030504040204" pitchFamily="34" charset="0"/>
              </a:rPr>
              <a:t>Electronics and Communication Engineering:2017-2021</a:t>
            </a:r>
            <a:endParaRPr lang="zh-CN" altLang="en-US"/>
          </a:p>
        </p:txBody>
      </p:sp>
      <p:sp>
        <p:nvSpPr>
          <p:cNvPr id="1048609" name="Rectangle 5"/>
          <p:cNvSpPr/>
          <p:nvPr/>
        </p:nvSpPr>
        <p:spPr>
          <a:xfrm>
            <a:off x="9374109" y="1112443"/>
            <a:ext cx="462281" cy="23114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97157" name="Picture Placeholder 2097156"/>
          <p:cNvPicPr>
            <a:picLocks noGrp="1"/>
          </p:cNvPicPr>
          <p:nvPr>
            <p:ph type="pic" sz="quarter" idx="46"/>
          </p:nvPr>
        </p:nvPicPr>
        <p:blipFill>
          <a:blip r:embed="rId3"/>
          <a:srcRect l="16975" t="22667" r="15099" b="35890"/>
          <a:stretch>
            <a:fillRect/>
          </a:stretch>
        </p:blipFill>
        <p:spPr>
          <a:xfrm>
            <a:off x="677631" y="179139"/>
            <a:ext cx="1177988" cy="1480080"/>
          </a:xfrm>
          <a:prstGeom prst="roundRect">
            <a:avLst/>
          </a:prstGeom>
        </p:spPr>
      </p:pic>
      <p:pic>
        <p:nvPicPr>
          <p:cNvPr id="3" name="Picture 2">
            <a:hlinkClick r:id="rId4"/>
            <a:extLst>
              <a:ext uri="{FF2B5EF4-FFF2-40B4-BE49-F238E27FC236}">
                <a16:creationId xmlns:a16="http://schemas.microsoft.com/office/drawing/2014/main" id="{F075B786-33B7-4A11-8F59-0A52EF24DA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8224" y="6085084"/>
            <a:ext cx="215505" cy="215505"/>
          </a:xfrm>
          <a:prstGeom prst="rect">
            <a:avLst/>
          </a:prstGeom>
        </p:spPr>
      </p:pic>
      <p:pic>
        <p:nvPicPr>
          <p:cNvPr id="5" name="Picture 4">
            <a:hlinkClick r:id="rId6"/>
            <a:extLst>
              <a:ext uri="{FF2B5EF4-FFF2-40B4-BE49-F238E27FC236}">
                <a16:creationId xmlns:a16="http://schemas.microsoft.com/office/drawing/2014/main" id="{558C9524-9FFF-433B-8633-4D9B2505D5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3322" y="5741861"/>
            <a:ext cx="215506" cy="215506"/>
          </a:xfrm>
          <a:prstGeom prst="rect">
            <a:avLst/>
          </a:prstGeom>
        </p:spPr>
      </p:pic>
      <p:pic>
        <p:nvPicPr>
          <p:cNvPr id="4" name="Picture 3">
            <a:hlinkClick r:id="rId8"/>
            <a:extLst>
              <a:ext uri="{FF2B5EF4-FFF2-40B4-BE49-F238E27FC236}">
                <a16:creationId xmlns:a16="http://schemas.microsoft.com/office/drawing/2014/main" id="{7E4A938B-5372-433D-AFFB-ADB307F20F6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57656" y="5741861"/>
            <a:ext cx="215505" cy="21550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89729F-F0F2-4616-BC99-73CCF34740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TotalTime>
  <Words>377</Words>
  <Application>Microsoft Office PowerPoint</Application>
  <PresentationFormat>Widescreen</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Verdana</vt:lpstr>
      <vt:lpstr>Wingdings</vt:lpstr>
      <vt:lpstr>1_CG_2012_Template</vt:lpstr>
      <vt:lpstr>1_Capgemini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Vakamalla Dathapooja</cp:lastModifiedBy>
  <cp:revision>4</cp:revision>
  <dcterms:created xsi:type="dcterms:W3CDTF">2020-09-21T08:24:34Z</dcterms:created>
  <dcterms:modified xsi:type="dcterms:W3CDTF">2022-09-28T05:42:48Z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y fmtid="{D5CDD505-2E9C-101B-9397-08002B2CF9AE}" pid="3" name="ICV">
    <vt:lpwstr>154dc056726643e49be7b07310cf5d18</vt:lpwstr>
  </property>
</Properties>
</file>