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66" r:id="rId5"/>
    <p:sldId id="10736" r:id="rId6"/>
    <p:sldId id="10733" r:id="rId7"/>
    <p:sldId id="10739" r:id="rId8"/>
    <p:sldId id="10737" r:id="rId9"/>
    <p:sldId id="10759" r:id="rId10"/>
    <p:sldId id="10745" r:id="rId11"/>
    <p:sldId id="10762" r:id="rId12"/>
    <p:sldId id="10760" r:id="rId13"/>
    <p:sldId id="10763" r:id="rId14"/>
    <p:sldId id="10764" r:id="rId15"/>
    <p:sldId id="10748" r:id="rId16"/>
    <p:sldId id="10765" r:id="rId17"/>
    <p:sldId id="10766" r:id="rId18"/>
    <p:sldId id="10767" r:id="rId19"/>
    <p:sldId id="10768" r:id="rId20"/>
    <p:sldId id="10731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F92C9-F4B3-45D3-85C1-421E825BB945}" v="87" dt="2024-01-19T13:14:00.5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1" autoAdjust="0"/>
    <p:restoredTop sz="74074" autoAdjust="0"/>
  </p:normalViewPr>
  <p:slideViewPr>
    <p:cSldViewPr snapToGrid="0">
      <p:cViewPr varScale="1">
        <p:scale>
          <a:sx n="47" d="100"/>
          <a:sy n="47" d="100"/>
        </p:scale>
        <p:origin x="10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tha sai" userId="8aa17d538d882e37" providerId="LiveId" clId="{C7AF92C9-F4B3-45D3-85C1-421E825BB945}"/>
    <pc:docChg chg="undo redo custSel addSld delSld modSld sldOrd">
      <pc:chgData name="datha sai" userId="8aa17d538d882e37" providerId="LiveId" clId="{C7AF92C9-F4B3-45D3-85C1-421E825BB945}" dt="2024-01-19T13:16:24.131" v="3270" actId="20577"/>
      <pc:docMkLst>
        <pc:docMk/>
      </pc:docMkLst>
      <pc:sldChg chg="addSp delSp modSp mod modClrScheme chgLayout modNotesTx">
        <pc:chgData name="datha sai" userId="8aa17d538d882e37" providerId="LiveId" clId="{C7AF92C9-F4B3-45D3-85C1-421E825BB945}" dt="2024-01-17T11:15:37.244" v="3192" actId="20577"/>
        <pc:sldMkLst>
          <pc:docMk/>
          <pc:sldMk cId="1100023927" sldId="10737"/>
        </pc:sldMkLst>
        <pc:spChg chg="del">
          <ac:chgData name="datha sai" userId="8aa17d538d882e37" providerId="LiveId" clId="{C7AF92C9-F4B3-45D3-85C1-421E825BB945}" dt="2024-01-12T10:06:24.692" v="3" actId="478"/>
          <ac:spMkLst>
            <pc:docMk/>
            <pc:sldMk cId="1100023927" sldId="10737"/>
            <ac:spMk id="3" creationId="{10B47261-F23B-4728-A932-FAB2E8ACB136}"/>
          </ac:spMkLst>
        </pc:spChg>
        <pc:spChg chg="add del">
          <ac:chgData name="datha sai" userId="8aa17d538d882e37" providerId="LiveId" clId="{C7AF92C9-F4B3-45D3-85C1-421E825BB945}" dt="2024-01-16T07:01:05.471" v="794" actId="22"/>
          <ac:spMkLst>
            <pc:docMk/>
            <pc:sldMk cId="1100023927" sldId="10737"/>
            <ac:spMk id="3" creationId="{421A5E72-3F2A-F982-FCE9-BBA134BDE093}"/>
          </ac:spMkLst>
        </pc:spChg>
        <pc:spChg chg="add del mod">
          <ac:chgData name="datha sai" userId="8aa17d538d882e37" providerId="LiveId" clId="{C7AF92C9-F4B3-45D3-85C1-421E825BB945}" dt="2024-01-16T07:03:39.269" v="845" actId="767"/>
          <ac:spMkLst>
            <pc:docMk/>
            <pc:sldMk cId="1100023927" sldId="10737"/>
            <ac:spMk id="4" creationId="{DC0FE442-E135-5B19-C447-1FD7AC1BE726}"/>
          </ac:spMkLst>
        </pc:spChg>
        <pc:spChg chg="del">
          <ac:chgData name="datha sai" userId="8aa17d538d882e37" providerId="LiveId" clId="{C7AF92C9-F4B3-45D3-85C1-421E825BB945}" dt="2024-01-12T10:06:24.692" v="3" actId="478"/>
          <ac:spMkLst>
            <pc:docMk/>
            <pc:sldMk cId="1100023927" sldId="10737"/>
            <ac:spMk id="4" creationId="{FC6B48ED-DD38-4124-9F97-4F8A8404DDC7}"/>
          </ac:spMkLst>
        </pc:spChg>
        <pc:spChg chg="add del mod ord">
          <ac:chgData name="datha sai" userId="8aa17d538d882e37" providerId="LiveId" clId="{C7AF92C9-F4B3-45D3-85C1-421E825BB945}" dt="2024-01-17T08:44:44.010" v="2615" actId="20577"/>
          <ac:spMkLst>
            <pc:docMk/>
            <pc:sldMk cId="1100023927" sldId="10737"/>
            <ac:spMk id="8" creationId="{5CB1F528-D911-1A8B-21E9-114E1653E1E3}"/>
          </ac:spMkLst>
        </pc:spChg>
        <pc:spChg chg="del">
          <ac:chgData name="datha sai" userId="8aa17d538d882e37" providerId="LiveId" clId="{C7AF92C9-F4B3-45D3-85C1-421E825BB945}" dt="2024-01-12T10:06:24.692" v="3" actId="478"/>
          <ac:spMkLst>
            <pc:docMk/>
            <pc:sldMk cId="1100023927" sldId="10737"/>
            <ac:spMk id="9" creationId="{E9A6D911-3CAA-4D10-8F13-8C82D3ADA31D}"/>
          </ac:spMkLst>
        </pc:spChg>
        <pc:spChg chg="add mod ord">
          <ac:chgData name="datha sai" userId="8aa17d538d882e37" providerId="LiveId" clId="{C7AF92C9-F4B3-45D3-85C1-421E825BB945}" dt="2024-01-16T07:14:27.772" v="892" actId="2710"/>
          <ac:spMkLst>
            <pc:docMk/>
            <pc:sldMk cId="1100023927" sldId="10737"/>
            <ac:spMk id="10" creationId="{9285A0E0-0A69-7926-3410-C54D1F2EBF45}"/>
          </ac:spMkLst>
        </pc:spChg>
        <pc:spChg chg="add del mod">
          <ac:chgData name="datha sai" userId="8aa17d538d882e37" providerId="LiveId" clId="{C7AF92C9-F4B3-45D3-85C1-421E825BB945}" dt="2024-01-12T10:47:41.532" v="583" actId="478"/>
          <ac:spMkLst>
            <pc:docMk/>
            <pc:sldMk cId="1100023927" sldId="10737"/>
            <ac:spMk id="11" creationId="{A29DA780-B2D2-C8A0-15A7-B7551EA3DAB5}"/>
          </ac:spMkLst>
        </pc:spChg>
        <pc:spChg chg="add del">
          <ac:chgData name="datha sai" userId="8aa17d538d882e37" providerId="LiveId" clId="{C7AF92C9-F4B3-45D3-85C1-421E825BB945}" dt="2024-01-12T10:47:50.203" v="587"/>
          <ac:spMkLst>
            <pc:docMk/>
            <pc:sldMk cId="1100023927" sldId="10737"/>
            <ac:spMk id="12" creationId="{D6766EBA-F1BD-4CCE-EBA5-884C0322152F}"/>
          </ac:spMkLst>
        </pc:spChg>
        <pc:spChg chg="add mod">
          <ac:chgData name="datha sai" userId="8aa17d538d882e37" providerId="LiveId" clId="{C7AF92C9-F4B3-45D3-85C1-421E825BB945}" dt="2024-01-12T12:35:14.621" v="680" actId="2711"/>
          <ac:spMkLst>
            <pc:docMk/>
            <pc:sldMk cId="1100023927" sldId="10737"/>
            <ac:spMk id="15" creationId="{A6EBD9CF-F2FD-F61A-A56B-82F6DD4C18DD}"/>
          </ac:spMkLst>
        </pc:spChg>
        <pc:spChg chg="del">
          <ac:chgData name="datha sai" userId="8aa17d538d882e37" providerId="LiveId" clId="{C7AF92C9-F4B3-45D3-85C1-421E825BB945}" dt="2024-01-12T10:06:24.692" v="3" actId="478"/>
          <ac:spMkLst>
            <pc:docMk/>
            <pc:sldMk cId="1100023927" sldId="10737"/>
            <ac:spMk id="56" creationId="{6166B492-027D-46D6-B7DB-DC91123E7710}"/>
          </ac:spMkLst>
        </pc:spChg>
        <pc:spChg chg="del">
          <ac:chgData name="datha sai" userId="8aa17d538d882e37" providerId="LiveId" clId="{C7AF92C9-F4B3-45D3-85C1-421E825BB945}" dt="2024-01-12T10:06:24.692" v="3" actId="478"/>
          <ac:spMkLst>
            <pc:docMk/>
            <pc:sldMk cId="1100023927" sldId="10737"/>
            <ac:spMk id="106" creationId="{1E9CBF92-B603-4158-B766-8016CB1A20FA}"/>
          </ac:spMkLst>
        </pc:spChg>
        <pc:spChg chg="del">
          <ac:chgData name="datha sai" userId="8aa17d538d882e37" providerId="LiveId" clId="{C7AF92C9-F4B3-45D3-85C1-421E825BB945}" dt="2024-01-12T10:06:24.692" v="3" actId="478"/>
          <ac:spMkLst>
            <pc:docMk/>
            <pc:sldMk cId="1100023927" sldId="10737"/>
            <ac:spMk id="108" creationId="{E9250AAB-84F9-4317-A438-5FFC57CF6A14}"/>
          </ac:spMkLst>
        </pc:spChg>
        <pc:spChg chg="del">
          <ac:chgData name="datha sai" userId="8aa17d538d882e37" providerId="LiveId" clId="{C7AF92C9-F4B3-45D3-85C1-421E825BB945}" dt="2024-01-12T10:06:24.692" v="3" actId="478"/>
          <ac:spMkLst>
            <pc:docMk/>
            <pc:sldMk cId="1100023927" sldId="10737"/>
            <ac:spMk id="110" creationId="{BB2BCF98-741C-48FC-9DA6-B9ADC240C241}"/>
          </ac:spMkLst>
        </pc:spChg>
        <pc:spChg chg="del">
          <ac:chgData name="datha sai" userId="8aa17d538d882e37" providerId="LiveId" clId="{C7AF92C9-F4B3-45D3-85C1-421E825BB945}" dt="2024-01-12T10:06:24.692" v="3" actId="478"/>
          <ac:spMkLst>
            <pc:docMk/>
            <pc:sldMk cId="1100023927" sldId="10737"/>
            <ac:spMk id="114" creationId="{92E7360A-5E67-4731-9E63-2D7F3B5B92F1}"/>
          </ac:spMkLst>
        </pc:spChg>
        <pc:spChg chg="del">
          <ac:chgData name="datha sai" userId="8aa17d538d882e37" providerId="LiveId" clId="{C7AF92C9-F4B3-45D3-85C1-421E825BB945}" dt="2024-01-12T10:06:24.692" v="3" actId="478"/>
          <ac:spMkLst>
            <pc:docMk/>
            <pc:sldMk cId="1100023927" sldId="10737"/>
            <ac:spMk id="123" creationId="{4ED4D278-3577-48FE-A942-48A994DC9263}"/>
          </ac:spMkLst>
        </pc:spChg>
        <pc:spChg chg="del">
          <ac:chgData name="datha sai" userId="8aa17d538d882e37" providerId="LiveId" clId="{C7AF92C9-F4B3-45D3-85C1-421E825BB945}" dt="2024-01-12T10:06:24.692" v="3" actId="478"/>
          <ac:spMkLst>
            <pc:docMk/>
            <pc:sldMk cId="1100023927" sldId="10737"/>
            <ac:spMk id="127" creationId="{41F47779-69AF-47BF-83D6-876EF2E6BB0F}"/>
          </ac:spMkLst>
        </pc:spChg>
        <pc:spChg chg="del">
          <ac:chgData name="datha sai" userId="8aa17d538d882e37" providerId="LiveId" clId="{C7AF92C9-F4B3-45D3-85C1-421E825BB945}" dt="2024-01-12T10:06:24.692" v="3" actId="478"/>
          <ac:spMkLst>
            <pc:docMk/>
            <pc:sldMk cId="1100023927" sldId="10737"/>
            <ac:spMk id="128" creationId="{EB952BAD-5ED3-4A3C-A616-405DC0B31504}"/>
          </ac:spMkLst>
        </pc:spChg>
        <pc:spChg chg="del">
          <ac:chgData name="datha sai" userId="8aa17d538d882e37" providerId="LiveId" clId="{C7AF92C9-F4B3-45D3-85C1-421E825BB945}" dt="2024-01-12T10:06:24.692" v="3" actId="478"/>
          <ac:spMkLst>
            <pc:docMk/>
            <pc:sldMk cId="1100023927" sldId="10737"/>
            <ac:spMk id="129" creationId="{3B84027A-1057-4EDC-B5DE-F399911E6175}"/>
          </ac:spMkLst>
        </pc:spChg>
        <pc:spChg chg="del">
          <ac:chgData name="datha sai" userId="8aa17d538d882e37" providerId="LiveId" clId="{C7AF92C9-F4B3-45D3-85C1-421E825BB945}" dt="2024-01-12T10:06:24.692" v="3" actId="478"/>
          <ac:spMkLst>
            <pc:docMk/>
            <pc:sldMk cId="1100023927" sldId="10737"/>
            <ac:spMk id="130" creationId="{C7018BE0-1BD3-418B-8E92-D13CA555CAC5}"/>
          </ac:spMkLst>
        </pc:spChg>
        <pc:spChg chg="del">
          <ac:chgData name="datha sai" userId="8aa17d538d882e37" providerId="LiveId" clId="{C7AF92C9-F4B3-45D3-85C1-421E825BB945}" dt="2024-01-12T10:06:24.692" v="3" actId="478"/>
          <ac:spMkLst>
            <pc:docMk/>
            <pc:sldMk cId="1100023927" sldId="10737"/>
            <ac:spMk id="131" creationId="{2B631410-6807-45F7-B5E2-83D19DBDE387}"/>
          </ac:spMkLst>
        </pc:spChg>
        <pc:spChg chg="del">
          <ac:chgData name="datha sai" userId="8aa17d538d882e37" providerId="LiveId" clId="{C7AF92C9-F4B3-45D3-85C1-421E825BB945}" dt="2024-01-12T10:06:24.692" v="3" actId="478"/>
          <ac:spMkLst>
            <pc:docMk/>
            <pc:sldMk cId="1100023927" sldId="10737"/>
            <ac:spMk id="132" creationId="{A1A97DF8-CA0F-4FE0-98DF-903F3FBFFCDC}"/>
          </ac:spMkLst>
        </pc:spChg>
        <pc:spChg chg="del">
          <ac:chgData name="datha sai" userId="8aa17d538d882e37" providerId="LiveId" clId="{C7AF92C9-F4B3-45D3-85C1-421E825BB945}" dt="2024-01-12T10:06:24.692" v="3" actId="478"/>
          <ac:spMkLst>
            <pc:docMk/>
            <pc:sldMk cId="1100023927" sldId="10737"/>
            <ac:spMk id="133" creationId="{351FF62C-8967-44DA-B55A-BA59805E2179}"/>
          </ac:spMkLst>
        </pc:spChg>
        <pc:spChg chg="del">
          <ac:chgData name="datha sai" userId="8aa17d538d882e37" providerId="LiveId" clId="{C7AF92C9-F4B3-45D3-85C1-421E825BB945}" dt="2024-01-12T10:06:24.692" v="3" actId="478"/>
          <ac:spMkLst>
            <pc:docMk/>
            <pc:sldMk cId="1100023927" sldId="10737"/>
            <ac:spMk id="134" creationId="{286D5DDD-42B4-4BEF-BA98-407EF71E7282}"/>
          </ac:spMkLst>
        </pc:spChg>
        <pc:spChg chg="del">
          <ac:chgData name="datha sai" userId="8aa17d538d882e37" providerId="LiveId" clId="{C7AF92C9-F4B3-45D3-85C1-421E825BB945}" dt="2024-01-12T10:06:24.692" v="3" actId="478"/>
          <ac:spMkLst>
            <pc:docMk/>
            <pc:sldMk cId="1100023927" sldId="10737"/>
            <ac:spMk id="135" creationId="{45704992-8824-4445-888D-05286AB7F966}"/>
          </ac:spMkLst>
        </pc:spChg>
        <pc:spChg chg="del">
          <ac:chgData name="datha sai" userId="8aa17d538d882e37" providerId="LiveId" clId="{C7AF92C9-F4B3-45D3-85C1-421E825BB945}" dt="2024-01-12T10:06:24.692" v="3" actId="478"/>
          <ac:spMkLst>
            <pc:docMk/>
            <pc:sldMk cId="1100023927" sldId="10737"/>
            <ac:spMk id="136" creationId="{CDDA2C3D-488A-4E84-A5A4-68EE015D0831}"/>
          </ac:spMkLst>
        </pc:spChg>
        <pc:spChg chg="del">
          <ac:chgData name="datha sai" userId="8aa17d538d882e37" providerId="LiveId" clId="{C7AF92C9-F4B3-45D3-85C1-421E825BB945}" dt="2024-01-12T10:06:24.692" v="3" actId="478"/>
          <ac:spMkLst>
            <pc:docMk/>
            <pc:sldMk cId="1100023927" sldId="10737"/>
            <ac:spMk id="137" creationId="{B763B010-489F-455D-BA4F-CC1A5C5A69AC}"/>
          </ac:spMkLst>
        </pc:spChg>
        <pc:spChg chg="del">
          <ac:chgData name="datha sai" userId="8aa17d538d882e37" providerId="LiveId" clId="{C7AF92C9-F4B3-45D3-85C1-421E825BB945}" dt="2024-01-12T10:06:24.692" v="3" actId="478"/>
          <ac:spMkLst>
            <pc:docMk/>
            <pc:sldMk cId="1100023927" sldId="10737"/>
            <ac:spMk id="138" creationId="{4D3E8E2B-8378-114C-9531-C030B911A338}"/>
          </ac:spMkLst>
        </pc:spChg>
        <pc:spChg chg="del">
          <ac:chgData name="datha sai" userId="8aa17d538d882e37" providerId="LiveId" clId="{C7AF92C9-F4B3-45D3-85C1-421E825BB945}" dt="2024-01-12T10:06:24.692" v="3" actId="478"/>
          <ac:spMkLst>
            <pc:docMk/>
            <pc:sldMk cId="1100023927" sldId="10737"/>
            <ac:spMk id="139" creationId="{CA56489C-2B00-98CF-5F7D-62E57161A9A3}"/>
          </ac:spMkLst>
        </pc:spChg>
        <pc:spChg chg="del">
          <ac:chgData name="datha sai" userId="8aa17d538d882e37" providerId="LiveId" clId="{C7AF92C9-F4B3-45D3-85C1-421E825BB945}" dt="2024-01-12T10:06:24.692" v="3" actId="478"/>
          <ac:spMkLst>
            <pc:docMk/>
            <pc:sldMk cId="1100023927" sldId="10737"/>
            <ac:spMk id="140" creationId="{1D4BC04A-3A97-571D-59A0-1617ADCB75BE}"/>
          </ac:spMkLst>
        </pc:spChg>
        <pc:picChg chg="add mod">
          <ac:chgData name="datha sai" userId="8aa17d538d882e37" providerId="LiveId" clId="{C7AF92C9-F4B3-45D3-85C1-421E825BB945}" dt="2024-01-16T07:02:47.861" v="824" actId="1076"/>
          <ac:picMkLst>
            <pc:docMk/>
            <pc:sldMk cId="1100023927" sldId="10737"/>
            <ac:picMk id="5" creationId="{04EC6AC6-AF15-2FF3-00C5-D3B43CC6C28C}"/>
          </ac:picMkLst>
        </pc:picChg>
        <pc:picChg chg="add mod">
          <ac:chgData name="datha sai" userId="8aa17d538d882e37" providerId="LiveId" clId="{C7AF92C9-F4B3-45D3-85C1-421E825BB945}" dt="2024-01-12T10:07:45.315" v="8" actId="14100"/>
          <ac:picMkLst>
            <pc:docMk/>
            <pc:sldMk cId="1100023927" sldId="10737"/>
            <ac:picMk id="6" creationId="{F11630A1-04F0-7211-1A0A-B05DDB0AB65D}"/>
          </ac:picMkLst>
        </pc:picChg>
        <pc:picChg chg="del">
          <ac:chgData name="datha sai" userId="8aa17d538d882e37" providerId="LiveId" clId="{C7AF92C9-F4B3-45D3-85C1-421E825BB945}" dt="2024-01-12T10:06:24.692" v="3" actId="478"/>
          <ac:picMkLst>
            <pc:docMk/>
            <pc:sldMk cId="1100023927" sldId="10737"/>
            <ac:picMk id="7" creationId="{2E492CEB-2688-4434-AD54-1BEF7EC8C366}"/>
          </ac:picMkLst>
        </pc:picChg>
        <pc:picChg chg="add mod">
          <ac:chgData name="datha sai" userId="8aa17d538d882e37" providerId="LiveId" clId="{C7AF92C9-F4B3-45D3-85C1-421E825BB945}" dt="2024-01-17T09:05:44.697" v="2859" actId="34135"/>
          <ac:picMkLst>
            <pc:docMk/>
            <pc:sldMk cId="1100023927" sldId="10737"/>
            <ac:picMk id="13" creationId="{49586602-7DBD-509C-53FF-8D094175A2A2}"/>
          </ac:picMkLst>
        </pc:picChg>
        <pc:picChg chg="add del mod">
          <ac:chgData name="datha sai" userId="8aa17d538d882e37" providerId="LiveId" clId="{C7AF92C9-F4B3-45D3-85C1-421E825BB945}" dt="2024-01-12T10:48:46.364" v="594" actId="478"/>
          <ac:picMkLst>
            <pc:docMk/>
            <pc:sldMk cId="1100023927" sldId="10737"/>
            <ac:picMk id="14" creationId="{0F46A0AA-876D-901C-690E-E58B7BE4888E}"/>
          </ac:picMkLst>
        </pc:picChg>
        <pc:picChg chg="del">
          <ac:chgData name="datha sai" userId="8aa17d538d882e37" providerId="LiveId" clId="{C7AF92C9-F4B3-45D3-85C1-421E825BB945}" dt="2024-01-12T10:06:24.692" v="3" actId="478"/>
          <ac:picMkLst>
            <pc:docMk/>
            <pc:sldMk cId="1100023927" sldId="10737"/>
            <ac:picMk id="109" creationId="{02173396-438E-4CA8-8468-A57187ECADC2}"/>
          </ac:picMkLst>
        </pc:picChg>
        <pc:picChg chg="del">
          <ac:chgData name="datha sai" userId="8aa17d538d882e37" providerId="LiveId" clId="{C7AF92C9-F4B3-45D3-85C1-421E825BB945}" dt="2024-01-12T10:06:24.692" v="3" actId="478"/>
          <ac:picMkLst>
            <pc:docMk/>
            <pc:sldMk cId="1100023927" sldId="10737"/>
            <ac:picMk id="117" creationId="{F1FE8524-EED9-4EF8-8A03-510B44A28FD4}"/>
          </ac:picMkLst>
        </pc:picChg>
        <pc:picChg chg="del">
          <ac:chgData name="datha sai" userId="8aa17d538d882e37" providerId="LiveId" clId="{C7AF92C9-F4B3-45D3-85C1-421E825BB945}" dt="2024-01-12T10:06:24.692" v="3" actId="478"/>
          <ac:picMkLst>
            <pc:docMk/>
            <pc:sldMk cId="1100023927" sldId="10737"/>
            <ac:picMk id="126" creationId="{BBFD40DD-77FB-4F6C-8719-EE704A1ED418}"/>
          </ac:picMkLst>
        </pc:picChg>
        <pc:cxnChg chg="del">
          <ac:chgData name="datha sai" userId="8aa17d538d882e37" providerId="LiveId" clId="{C7AF92C9-F4B3-45D3-85C1-421E825BB945}" dt="2024-01-12T10:06:24.692" v="3" actId="478"/>
          <ac:cxnSpMkLst>
            <pc:docMk/>
            <pc:sldMk cId="1100023927" sldId="10737"/>
            <ac:cxnSpMk id="112" creationId="{3D85C209-3B00-4C3D-BF9A-C06C420D67BC}"/>
          </ac:cxnSpMkLst>
        </pc:cxnChg>
        <pc:cxnChg chg="del">
          <ac:chgData name="datha sai" userId="8aa17d538d882e37" providerId="LiveId" clId="{C7AF92C9-F4B3-45D3-85C1-421E825BB945}" dt="2024-01-12T10:06:24.692" v="3" actId="478"/>
          <ac:cxnSpMkLst>
            <pc:docMk/>
            <pc:sldMk cId="1100023927" sldId="10737"/>
            <ac:cxnSpMk id="122" creationId="{A994DF40-EB82-4E14-B63A-04B48ED7BFB2}"/>
          </ac:cxnSpMkLst>
        </pc:cxnChg>
      </pc:sldChg>
      <pc:sldChg chg="modSp add mod ord">
        <pc:chgData name="datha sai" userId="8aa17d538d882e37" providerId="LiveId" clId="{C7AF92C9-F4B3-45D3-85C1-421E825BB945}" dt="2024-01-19T11:20:56.448" v="3207" actId="20577"/>
        <pc:sldMkLst>
          <pc:docMk/>
          <pc:sldMk cId="752171819" sldId="10738"/>
        </pc:sldMkLst>
        <pc:spChg chg="mod">
          <ac:chgData name="datha sai" userId="8aa17d538d882e37" providerId="LiveId" clId="{C7AF92C9-F4B3-45D3-85C1-421E825BB945}" dt="2024-01-19T11:20:56.448" v="3207" actId="20577"/>
          <ac:spMkLst>
            <pc:docMk/>
            <pc:sldMk cId="752171819" sldId="10738"/>
            <ac:spMk id="8" creationId="{8B2570ED-3A03-399D-BC71-3BD63F3F2CCA}"/>
          </ac:spMkLst>
        </pc:spChg>
      </pc:sldChg>
      <pc:sldChg chg="delSp add del mod">
        <pc:chgData name="datha sai" userId="8aa17d538d882e37" providerId="LiveId" clId="{C7AF92C9-F4B3-45D3-85C1-421E825BB945}" dt="2024-01-12T09:54:35.033" v="2" actId="2696"/>
        <pc:sldMkLst>
          <pc:docMk/>
          <pc:sldMk cId="3735341148" sldId="10738"/>
        </pc:sldMkLst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2" creationId="{42EF9F73-8EE7-5968-C342-F629AA0A60B1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7" creationId="{72CE6A63-C969-B149-B2E1-D593CD79F44E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8" creationId="{CBC0678A-B14D-5F9B-00B0-44F48A92A78B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11" creationId="{F2DCC001-3EEC-EB48-8931-FE36354B316E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12" creationId="{FFE74A4E-469B-B764-BA67-62EFA4ED4934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14" creationId="{5B07B459-6DC0-0D4A-B552-6775D3D990CB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15" creationId="{78135A89-4C2A-3651-256D-7A4A01CE084C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16" creationId="{F615CB5E-E222-48E8-8BEE-8A161152736F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17" creationId="{1C64CE9F-18A8-5B4D-86C7-6854E060D066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19" creationId="{7531D5BB-6CBB-A6B6-8199-623C445A20D5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21" creationId="{706A777A-CDCF-57BB-0854-7BB891885DE7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29" creationId="{16ECA9BF-B4DF-ACC6-3DB1-B67C27C405F6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47" creationId="{26A25280-6F7E-4E71-A54C-35006AF4FC46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55" creationId="{8190953A-D340-4340-93A1-4885C383DCF0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60" creationId="{4795A888-0A85-4E8E-BE6D-61FE01FC473D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90" creationId="{C823485C-14EF-E0A2-CAB6-F778D03D92F9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91" creationId="{6E214556-048D-E0E7-8E14-A241E6FBF2F6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92" creationId="{9CA15162-E02A-B24D-9985-9EFB1938E780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93" creationId="{E86E9878-719A-EE83-2410-EC0B76B5A7A9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94" creationId="{1B2938B6-81D1-20CC-2E4A-0E43B3ECD3DC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96" creationId="{F6E2C13C-3B8C-764B-72D6-DE3A9D862DBE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99" creationId="{D6B36FB7-9EA8-412F-8739-F07A6B75CAC0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101" creationId="{EAC0F20C-0F9D-EF57-BBA7-618C172985C7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102" creationId="{F5563DD0-5F74-2DDE-AF4A-EF15A5F0697E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104" creationId="{67EB79D9-2CE2-190A-1440-B24AF7543AB9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106" creationId="{FCEED634-9146-CFE2-D757-A9AE17B8CCBD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110" creationId="{E208BE5C-08BC-D851-CCFA-8034348623CF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112" creationId="{C35BDFC7-BABA-4240-8E5B-82D9E437C87F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116" creationId="{A635C132-4F4B-497C-A89C-B0308264D3EB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126" creationId="{778D05CE-D8DD-4AD5-B7D9-552B21DA6F9E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127" creationId="{A439AA76-7DCB-4CC6-82D9-35BA903CB306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167" creationId="{929E936C-D134-46DA-0946-392EFA3CAB94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168" creationId="{0B56D5C3-C445-BAB0-2DDE-9B4883CB7CD8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169" creationId="{476C1955-2C0A-ED66-9C3E-BF32F67D02AB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171" creationId="{2CF8C3E3-A87F-2458-2548-5071703359C9}"/>
          </ac:spMkLst>
        </pc:spChg>
        <pc:spChg chg="del">
          <ac:chgData name="datha sai" userId="8aa17d538d882e37" providerId="LiveId" clId="{C7AF92C9-F4B3-45D3-85C1-421E825BB945}" dt="2024-01-12T09:53:52.950" v="1" actId="478"/>
          <ac:spMkLst>
            <pc:docMk/>
            <pc:sldMk cId="3735341148" sldId="10738"/>
            <ac:spMk id="172" creationId="{43B5C6C4-4A56-352F-EB39-8902F191EE50}"/>
          </ac:spMkLst>
        </pc:spChg>
        <pc:picChg chg="del">
          <ac:chgData name="datha sai" userId="8aa17d538d882e37" providerId="LiveId" clId="{C7AF92C9-F4B3-45D3-85C1-421E825BB945}" dt="2024-01-12T09:53:52.950" v="1" actId="478"/>
          <ac:picMkLst>
            <pc:docMk/>
            <pc:sldMk cId="3735341148" sldId="10738"/>
            <ac:picMk id="4" creationId="{FE15EFE8-C6B5-4EE4-A55D-A506F396B65A}"/>
          </ac:picMkLst>
        </pc:picChg>
        <pc:picChg chg="del">
          <ac:chgData name="datha sai" userId="8aa17d538d882e37" providerId="LiveId" clId="{C7AF92C9-F4B3-45D3-85C1-421E825BB945}" dt="2024-01-12T09:53:52.950" v="1" actId="478"/>
          <ac:picMkLst>
            <pc:docMk/>
            <pc:sldMk cId="3735341148" sldId="10738"/>
            <ac:picMk id="5" creationId="{8EBF8F97-F4DC-B25A-8BC9-C6395AD4B8C8}"/>
          </ac:picMkLst>
        </pc:picChg>
        <pc:picChg chg="del">
          <ac:chgData name="datha sai" userId="8aa17d538d882e37" providerId="LiveId" clId="{C7AF92C9-F4B3-45D3-85C1-421E825BB945}" dt="2024-01-12T09:53:52.950" v="1" actId="478"/>
          <ac:picMkLst>
            <pc:docMk/>
            <pc:sldMk cId="3735341148" sldId="10738"/>
            <ac:picMk id="6" creationId="{28DE5DDF-80F3-056B-99A4-F7D149B67640}"/>
          </ac:picMkLst>
        </pc:picChg>
        <pc:picChg chg="del">
          <ac:chgData name="datha sai" userId="8aa17d538d882e37" providerId="LiveId" clId="{C7AF92C9-F4B3-45D3-85C1-421E825BB945}" dt="2024-01-12T09:53:52.950" v="1" actId="478"/>
          <ac:picMkLst>
            <pc:docMk/>
            <pc:sldMk cId="3735341148" sldId="10738"/>
            <ac:picMk id="9" creationId="{2395DF7E-FB69-E73B-E284-9379BD93B2A1}"/>
          </ac:picMkLst>
        </pc:picChg>
        <pc:picChg chg="del">
          <ac:chgData name="datha sai" userId="8aa17d538d882e37" providerId="LiveId" clId="{C7AF92C9-F4B3-45D3-85C1-421E825BB945}" dt="2024-01-12T09:53:52.950" v="1" actId="478"/>
          <ac:picMkLst>
            <pc:docMk/>
            <pc:sldMk cId="3735341148" sldId="10738"/>
            <ac:picMk id="10" creationId="{124556C5-8761-A149-90FE-268AFDCF1B99}"/>
          </ac:picMkLst>
        </pc:picChg>
        <pc:picChg chg="del">
          <ac:chgData name="datha sai" userId="8aa17d538d882e37" providerId="LiveId" clId="{C7AF92C9-F4B3-45D3-85C1-421E825BB945}" dt="2024-01-12T09:53:52.950" v="1" actId="478"/>
          <ac:picMkLst>
            <pc:docMk/>
            <pc:sldMk cId="3735341148" sldId="10738"/>
            <ac:picMk id="13" creationId="{602A637F-3DA2-13A6-CC6E-04BDC132DAB5}"/>
          </ac:picMkLst>
        </pc:picChg>
        <pc:picChg chg="del">
          <ac:chgData name="datha sai" userId="8aa17d538d882e37" providerId="LiveId" clId="{C7AF92C9-F4B3-45D3-85C1-421E825BB945}" dt="2024-01-12T09:53:52.950" v="1" actId="478"/>
          <ac:picMkLst>
            <pc:docMk/>
            <pc:sldMk cId="3735341148" sldId="10738"/>
            <ac:picMk id="18" creationId="{7791F6BC-5AC8-0AD6-83A0-B848CF107E41}"/>
          </ac:picMkLst>
        </pc:picChg>
        <pc:picChg chg="del">
          <ac:chgData name="datha sai" userId="8aa17d538d882e37" providerId="LiveId" clId="{C7AF92C9-F4B3-45D3-85C1-421E825BB945}" dt="2024-01-12T09:53:52.950" v="1" actId="478"/>
          <ac:picMkLst>
            <pc:docMk/>
            <pc:sldMk cId="3735341148" sldId="10738"/>
            <ac:picMk id="24" creationId="{C1C8D2A1-36FD-B1D0-DA85-0CE8A6721A61}"/>
          </ac:picMkLst>
        </pc:picChg>
        <pc:picChg chg="del">
          <ac:chgData name="datha sai" userId="8aa17d538d882e37" providerId="LiveId" clId="{C7AF92C9-F4B3-45D3-85C1-421E825BB945}" dt="2024-01-12T09:53:52.950" v="1" actId="478"/>
          <ac:picMkLst>
            <pc:docMk/>
            <pc:sldMk cId="3735341148" sldId="10738"/>
            <ac:picMk id="25" creationId="{DC9B1452-0597-1966-99C3-8AFD323838E2}"/>
          </ac:picMkLst>
        </pc:picChg>
        <pc:picChg chg="del">
          <ac:chgData name="datha sai" userId="8aa17d538d882e37" providerId="LiveId" clId="{C7AF92C9-F4B3-45D3-85C1-421E825BB945}" dt="2024-01-12T09:53:52.950" v="1" actId="478"/>
          <ac:picMkLst>
            <pc:docMk/>
            <pc:sldMk cId="3735341148" sldId="10738"/>
            <ac:picMk id="28" creationId="{23DA7381-5CFD-8B94-C4C0-C58538EC6973}"/>
          </ac:picMkLst>
        </pc:picChg>
        <pc:picChg chg="del">
          <ac:chgData name="datha sai" userId="8aa17d538d882e37" providerId="LiveId" clId="{C7AF92C9-F4B3-45D3-85C1-421E825BB945}" dt="2024-01-12T09:53:52.950" v="1" actId="478"/>
          <ac:picMkLst>
            <pc:docMk/>
            <pc:sldMk cId="3735341148" sldId="10738"/>
            <ac:picMk id="30" creationId="{BEF9D82A-542F-0634-8C6D-CBC0FAFAC5CC}"/>
          </ac:picMkLst>
        </pc:picChg>
        <pc:picChg chg="del">
          <ac:chgData name="datha sai" userId="8aa17d538d882e37" providerId="LiveId" clId="{C7AF92C9-F4B3-45D3-85C1-421E825BB945}" dt="2024-01-12T09:53:52.950" v="1" actId="478"/>
          <ac:picMkLst>
            <pc:docMk/>
            <pc:sldMk cId="3735341148" sldId="10738"/>
            <ac:picMk id="31" creationId="{6804FDFF-7443-BA32-BBEC-F88E9F597B4F}"/>
          </ac:picMkLst>
        </pc:picChg>
        <pc:picChg chg="del">
          <ac:chgData name="datha sai" userId="8aa17d538d882e37" providerId="LiveId" clId="{C7AF92C9-F4B3-45D3-85C1-421E825BB945}" dt="2024-01-12T09:53:52.950" v="1" actId="478"/>
          <ac:picMkLst>
            <pc:docMk/>
            <pc:sldMk cId="3735341148" sldId="10738"/>
            <ac:picMk id="33" creationId="{36DDF8FB-4CBF-DEAD-4AE0-82F90061235A}"/>
          </ac:picMkLst>
        </pc:picChg>
        <pc:picChg chg="del">
          <ac:chgData name="datha sai" userId="8aa17d538d882e37" providerId="LiveId" clId="{C7AF92C9-F4B3-45D3-85C1-421E825BB945}" dt="2024-01-12T09:53:52.950" v="1" actId="478"/>
          <ac:picMkLst>
            <pc:docMk/>
            <pc:sldMk cId="3735341148" sldId="10738"/>
            <ac:picMk id="35" creationId="{82A3C4BA-8EAC-82AB-F9C3-FF363A596EFB}"/>
          </ac:picMkLst>
        </pc:picChg>
        <pc:picChg chg="del">
          <ac:chgData name="datha sai" userId="8aa17d538d882e37" providerId="LiveId" clId="{C7AF92C9-F4B3-45D3-85C1-421E825BB945}" dt="2024-01-12T09:53:52.950" v="1" actId="478"/>
          <ac:picMkLst>
            <pc:docMk/>
            <pc:sldMk cId="3735341148" sldId="10738"/>
            <ac:picMk id="67" creationId="{0BE03C59-C8CE-E14D-B435-F57D04C29403}"/>
          </ac:picMkLst>
        </pc:picChg>
        <pc:cxnChg chg="del">
          <ac:chgData name="datha sai" userId="8aa17d538d882e37" providerId="LiveId" clId="{C7AF92C9-F4B3-45D3-85C1-421E825BB945}" dt="2024-01-12T09:53:52.950" v="1" actId="478"/>
          <ac:cxnSpMkLst>
            <pc:docMk/>
            <pc:sldMk cId="3735341148" sldId="10738"/>
            <ac:cxnSpMk id="95" creationId="{A2718645-8551-708B-0A6C-97D746EE4661}"/>
          </ac:cxnSpMkLst>
        </pc:cxnChg>
        <pc:cxnChg chg="del">
          <ac:chgData name="datha sai" userId="8aa17d538d882e37" providerId="LiveId" clId="{C7AF92C9-F4B3-45D3-85C1-421E825BB945}" dt="2024-01-12T09:53:52.950" v="1" actId="478"/>
          <ac:cxnSpMkLst>
            <pc:docMk/>
            <pc:sldMk cId="3735341148" sldId="10738"/>
            <ac:cxnSpMk id="108" creationId="{28594D93-86D6-7E42-8227-AE895E230ED0}"/>
          </ac:cxnSpMkLst>
        </pc:cxnChg>
        <pc:cxnChg chg="del">
          <ac:chgData name="datha sai" userId="8aa17d538d882e37" providerId="LiveId" clId="{C7AF92C9-F4B3-45D3-85C1-421E825BB945}" dt="2024-01-12T09:53:52.950" v="1" actId="478"/>
          <ac:cxnSpMkLst>
            <pc:docMk/>
            <pc:sldMk cId="3735341148" sldId="10738"/>
            <ac:cxnSpMk id="113" creationId="{332C3006-D103-194C-A960-B139AD68A951}"/>
          </ac:cxnSpMkLst>
        </pc:cxnChg>
        <pc:cxnChg chg="del">
          <ac:chgData name="datha sai" userId="8aa17d538d882e37" providerId="LiveId" clId="{C7AF92C9-F4B3-45D3-85C1-421E825BB945}" dt="2024-01-12T09:53:52.950" v="1" actId="478"/>
          <ac:cxnSpMkLst>
            <pc:docMk/>
            <pc:sldMk cId="3735341148" sldId="10738"/>
            <ac:cxnSpMk id="115" creationId="{944D34B0-B255-4FCA-99FF-76B5C832990C}"/>
          </ac:cxnSpMkLst>
        </pc:cxnChg>
        <pc:cxnChg chg="del">
          <ac:chgData name="datha sai" userId="8aa17d538d882e37" providerId="LiveId" clId="{C7AF92C9-F4B3-45D3-85C1-421E825BB945}" dt="2024-01-12T09:53:52.950" v="1" actId="478"/>
          <ac:cxnSpMkLst>
            <pc:docMk/>
            <pc:sldMk cId="3735341148" sldId="10738"/>
            <ac:cxnSpMk id="125" creationId="{E5512203-DEBC-4CE5-882E-8B2F282E8CE2}"/>
          </ac:cxnSpMkLst>
        </pc:cxnChg>
        <pc:cxnChg chg="del">
          <ac:chgData name="datha sai" userId="8aa17d538d882e37" providerId="LiveId" clId="{C7AF92C9-F4B3-45D3-85C1-421E825BB945}" dt="2024-01-12T09:53:52.950" v="1" actId="478"/>
          <ac:cxnSpMkLst>
            <pc:docMk/>
            <pc:sldMk cId="3735341148" sldId="10738"/>
            <ac:cxnSpMk id="132" creationId="{A79F569C-F1DF-E8F0-2A8F-6E48F86A2A6D}"/>
          </ac:cxnSpMkLst>
        </pc:cxnChg>
      </pc:sldChg>
      <pc:sldChg chg="add del">
        <pc:chgData name="datha sai" userId="8aa17d538d882e37" providerId="LiveId" clId="{C7AF92C9-F4B3-45D3-85C1-421E825BB945}" dt="2024-01-12T10:13:46.107" v="61" actId="47"/>
        <pc:sldMkLst>
          <pc:docMk/>
          <pc:sldMk cId="122906209" sldId="10739"/>
        </pc:sldMkLst>
      </pc:sldChg>
      <pc:sldChg chg="addSp delSp modSp add del mod modClrScheme chgLayout modNotesTx">
        <pc:chgData name="datha sai" userId="8aa17d538d882e37" providerId="LiveId" clId="{C7AF92C9-F4B3-45D3-85C1-421E825BB945}" dt="2024-01-17T11:15:45.500" v="3193" actId="6549"/>
        <pc:sldMkLst>
          <pc:docMk/>
          <pc:sldMk cId="1644669177" sldId="10739"/>
        </pc:sldMkLst>
        <pc:spChg chg="add del mod ord">
          <ac:chgData name="datha sai" userId="8aa17d538d882e37" providerId="LiveId" clId="{C7AF92C9-F4B3-45D3-85C1-421E825BB945}" dt="2024-01-12T10:13:39.839" v="53" actId="700"/>
          <ac:spMkLst>
            <pc:docMk/>
            <pc:sldMk cId="1644669177" sldId="10739"/>
            <ac:spMk id="4" creationId="{4957C353-147F-3C67-CC26-5747D5230B40}"/>
          </ac:spMkLst>
        </pc:spChg>
        <pc:spChg chg="add del mod ord">
          <ac:chgData name="datha sai" userId="8aa17d538d882e37" providerId="LiveId" clId="{C7AF92C9-F4B3-45D3-85C1-421E825BB945}" dt="2024-01-12T10:13:39.839" v="53" actId="700"/>
          <ac:spMkLst>
            <pc:docMk/>
            <pc:sldMk cId="1644669177" sldId="10739"/>
            <ac:spMk id="5" creationId="{3210D109-39E4-693C-4547-C4CC33339441}"/>
          </ac:spMkLst>
        </pc:spChg>
        <pc:spChg chg="mod">
          <ac:chgData name="datha sai" userId="8aa17d538d882e37" providerId="LiveId" clId="{C7AF92C9-F4B3-45D3-85C1-421E825BB945}" dt="2024-01-12T12:35:28.768" v="681" actId="2711"/>
          <ac:spMkLst>
            <pc:docMk/>
            <pc:sldMk cId="1644669177" sldId="10739"/>
            <ac:spMk id="14" creationId="{E55D47C7-74CB-BB9E-01CD-CF9CFA86954A}"/>
          </ac:spMkLst>
        </pc:spChg>
        <pc:spChg chg="mod">
          <ac:chgData name="datha sai" userId="8aa17d538d882e37" providerId="LiveId" clId="{C7AF92C9-F4B3-45D3-85C1-421E825BB945}" dt="2024-01-12T12:35:28.768" v="681" actId="2711"/>
          <ac:spMkLst>
            <pc:docMk/>
            <pc:sldMk cId="1644669177" sldId="10739"/>
            <ac:spMk id="16" creationId="{C697CA89-A9FB-4502-F226-1163382D4F0B}"/>
          </ac:spMkLst>
        </pc:spChg>
        <pc:spChg chg="mod">
          <ac:chgData name="datha sai" userId="8aa17d538d882e37" providerId="LiveId" clId="{C7AF92C9-F4B3-45D3-85C1-421E825BB945}" dt="2024-01-17T10:31:18.433" v="3189" actId="14100"/>
          <ac:spMkLst>
            <pc:docMk/>
            <pc:sldMk cId="1644669177" sldId="10739"/>
            <ac:spMk id="17" creationId="{4D9B077E-F2FF-10AE-8CDB-A6993B465B6E}"/>
          </ac:spMkLst>
        </pc:spChg>
      </pc:sldChg>
      <pc:sldChg chg="add del">
        <pc:chgData name="datha sai" userId="8aa17d538d882e37" providerId="LiveId" clId="{C7AF92C9-F4B3-45D3-85C1-421E825BB945}" dt="2024-01-12T12:36:11.025" v="682" actId="2696"/>
        <pc:sldMkLst>
          <pc:docMk/>
          <pc:sldMk cId="122906209" sldId="10740"/>
        </pc:sldMkLst>
      </pc:sldChg>
      <pc:sldChg chg="addSp delSp modSp add mod">
        <pc:chgData name="datha sai" userId="8aa17d538d882e37" providerId="LiveId" clId="{C7AF92C9-F4B3-45D3-85C1-421E825BB945}" dt="2024-01-17T08:45:11.807" v="2617" actId="20577"/>
        <pc:sldMkLst>
          <pc:docMk/>
          <pc:sldMk cId="496225284" sldId="10740"/>
        </pc:sldMkLst>
        <pc:spChg chg="add mod">
          <ac:chgData name="datha sai" userId="8aa17d538d882e37" providerId="LiveId" clId="{C7AF92C9-F4B3-45D3-85C1-421E825BB945}" dt="2024-01-17T08:45:11.807" v="2617" actId="20577"/>
          <ac:spMkLst>
            <pc:docMk/>
            <pc:sldMk cId="496225284" sldId="10740"/>
            <ac:spMk id="3" creationId="{F58295C3-AB63-470F-6113-40CEB7123127}"/>
          </ac:spMkLst>
        </pc:spChg>
        <pc:spChg chg="add mod">
          <ac:chgData name="datha sai" userId="8aa17d538d882e37" providerId="LiveId" clId="{C7AF92C9-F4B3-45D3-85C1-421E825BB945}" dt="2024-01-16T07:14:51.091" v="893" actId="2711"/>
          <ac:spMkLst>
            <pc:docMk/>
            <pc:sldMk cId="496225284" sldId="10740"/>
            <ac:spMk id="7" creationId="{50AF8B84-F8AC-76F6-EFD0-AB65FC4D86FA}"/>
          </ac:spMkLst>
        </pc:spChg>
        <pc:spChg chg="del">
          <ac:chgData name="datha sai" userId="8aa17d538d882e37" providerId="LiveId" clId="{C7AF92C9-F4B3-45D3-85C1-421E825BB945}" dt="2024-01-12T12:36:55.804" v="688" actId="478"/>
          <ac:spMkLst>
            <pc:docMk/>
            <pc:sldMk cId="496225284" sldId="10740"/>
            <ac:spMk id="8" creationId="{5CB1F528-D911-1A8B-21E9-114E1653E1E3}"/>
          </ac:spMkLst>
        </pc:spChg>
        <pc:spChg chg="del">
          <ac:chgData name="datha sai" userId="8aa17d538d882e37" providerId="LiveId" clId="{C7AF92C9-F4B3-45D3-85C1-421E825BB945}" dt="2024-01-12T12:36:55.804" v="688" actId="478"/>
          <ac:spMkLst>
            <pc:docMk/>
            <pc:sldMk cId="496225284" sldId="10740"/>
            <ac:spMk id="10" creationId="{9285A0E0-0A69-7926-3410-C54D1F2EBF45}"/>
          </ac:spMkLst>
        </pc:spChg>
        <pc:spChg chg="del">
          <ac:chgData name="datha sai" userId="8aa17d538d882e37" providerId="LiveId" clId="{C7AF92C9-F4B3-45D3-85C1-421E825BB945}" dt="2024-01-12T12:36:55.804" v="688" actId="478"/>
          <ac:spMkLst>
            <pc:docMk/>
            <pc:sldMk cId="496225284" sldId="10740"/>
            <ac:spMk id="15" creationId="{A6EBD9CF-F2FD-F61A-A56B-82F6DD4C18DD}"/>
          </ac:spMkLst>
        </pc:spChg>
        <pc:picChg chg="del">
          <ac:chgData name="datha sai" userId="8aa17d538d882e37" providerId="LiveId" clId="{C7AF92C9-F4B3-45D3-85C1-421E825BB945}" dt="2024-01-12T12:36:47.968" v="687" actId="478"/>
          <ac:picMkLst>
            <pc:docMk/>
            <pc:sldMk cId="496225284" sldId="10740"/>
            <ac:picMk id="13" creationId="{49586602-7DBD-509C-53FF-8D094175A2A2}"/>
          </ac:picMkLst>
        </pc:picChg>
        <pc:picChg chg="add del mod">
          <ac:chgData name="datha sai" userId="8aa17d538d882e37" providerId="LiveId" clId="{C7AF92C9-F4B3-45D3-85C1-421E825BB945}" dt="2024-01-16T07:12:57.601" v="885"/>
          <ac:picMkLst>
            <pc:docMk/>
            <pc:sldMk cId="496225284" sldId="10740"/>
            <ac:picMk id="1026" creationId="{FCCB8F43-0C20-D4D7-12F4-C74AD1526E2F}"/>
          </ac:picMkLst>
        </pc:picChg>
      </pc:sldChg>
      <pc:sldChg chg="new del">
        <pc:chgData name="datha sai" userId="8aa17d538d882e37" providerId="LiveId" clId="{C7AF92C9-F4B3-45D3-85C1-421E825BB945}" dt="2024-01-12T12:36:33.439" v="684" actId="680"/>
        <pc:sldMkLst>
          <pc:docMk/>
          <pc:sldMk cId="4102325231" sldId="10740"/>
        </pc:sldMkLst>
      </pc:sldChg>
      <pc:sldChg chg="add del">
        <pc:chgData name="datha sai" userId="8aa17d538d882e37" providerId="LiveId" clId="{C7AF92C9-F4B3-45D3-85C1-421E825BB945}" dt="2024-01-12T12:37:27.583" v="691" actId="2696"/>
        <pc:sldMkLst>
          <pc:docMk/>
          <pc:sldMk cId="3868135646" sldId="10741"/>
        </pc:sldMkLst>
      </pc:sldChg>
      <pc:sldChg chg="addSp delSp modSp add mod modNotesTx">
        <pc:chgData name="datha sai" userId="8aa17d538d882e37" providerId="LiveId" clId="{C7AF92C9-F4B3-45D3-85C1-421E825BB945}" dt="2024-01-17T09:05:40.478" v="2858" actId="34135"/>
        <pc:sldMkLst>
          <pc:docMk/>
          <pc:sldMk cId="3863486214" sldId="10742"/>
        </pc:sldMkLst>
        <pc:spChg chg="del">
          <ac:chgData name="datha sai" userId="8aa17d538d882e37" providerId="LiveId" clId="{C7AF92C9-F4B3-45D3-85C1-421E825BB945}" dt="2024-01-16T07:15:26.712" v="895" actId="478"/>
          <ac:spMkLst>
            <pc:docMk/>
            <pc:sldMk cId="3863486214" sldId="10742"/>
            <ac:spMk id="3" creationId="{F58295C3-AB63-470F-6113-40CEB7123127}"/>
          </ac:spMkLst>
        </pc:spChg>
        <pc:spChg chg="add mod">
          <ac:chgData name="datha sai" userId="8aa17d538d882e37" providerId="LiveId" clId="{C7AF92C9-F4B3-45D3-85C1-421E825BB945}" dt="2024-01-16T07:16:51.566" v="937" actId="1076"/>
          <ac:spMkLst>
            <pc:docMk/>
            <pc:sldMk cId="3863486214" sldId="10742"/>
            <ac:spMk id="4" creationId="{370D0F57-886C-B703-90E1-D561930720DC}"/>
          </ac:spMkLst>
        </pc:spChg>
        <pc:spChg chg="del">
          <ac:chgData name="datha sai" userId="8aa17d538d882e37" providerId="LiveId" clId="{C7AF92C9-F4B3-45D3-85C1-421E825BB945}" dt="2024-01-16T07:15:26.712" v="895" actId="478"/>
          <ac:spMkLst>
            <pc:docMk/>
            <pc:sldMk cId="3863486214" sldId="10742"/>
            <ac:spMk id="7" creationId="{50AF8B84-F8AC-76F6-EFD0-AB65FC4D86FA}"/>
          </ac:spMkLst>
        </pc:spChg>
        <pc:picChg chg="add mod">
          <ac:chgData name="datha sai" userId="8aa17d538d882e37" providerId="LiveId" clId="{C7AF92C9-F4B3-45D3-85C1-421E825BB945}" dt="2024-01-17T09:05:40.478" v="2858" actId="34135"/>
          <ac:picMkLst>
            <pc:docMk/>
            <pc:sldMk cId="3863486214" sldId="10742"/>
            <ac:picMk id="2" creationId="{7015CEFE-1D13-5913-BEF8-93D43361DF7B}"/>
          </ac:picMkLst>
        </pc:picChg>
        <pc:picChg chg="mod">
          <ac:chgData name="datha sai" userId="8aa17d538d882e37" providerId="LiveId" clId="{C7AF92C9-F4B3-45D3-85C1-421E825BB945}" dt="2024-01-16T15:20:36.201" v="2577" actId="1076"/>
          <ac:picMkLst>
            <pc:docMk/>
            <pc:sldMk cId="3863486214" sldId="10742"/>
            <ac:picMk id="6" creationId="{F11630A1-04F0-7211-1A0A-B05DDB0AB65D}"/>
          </ac:picMkLst>
        </pc:picChg>
      </pc:sldChg>
      <pc:sldChg chg="modSp add mod">
        <pc:chgData name="datha sai" userId="8aa17d538d882e37" providerId="LiveId" clId="{C7AF92C9-F4B3-45D3-85C1-421E825BB945}" dt="2024-01-17T10:01:29.550" v="3034" actId="2710"/>
        <pc:sldMkLst>
          <pc:docMk/>
          <pc:sldMk cId="1823136023" sldId="10743"/>
        </pc:sldMkLst>
        <pc:spChg chg="mod">
          <ac:chgData name="datha sai" userId="8aa17d538d882e37" providerId="LiveId" clId="{C7AF92C9-F4B3-45D3-85C1-421E825BB945}" dt="2024-01-17T08:45:22.669" v="2621" actId="20577"/>
          <ac:spMkLst>
            <pc:docMk/>
            <pc:sldMk cId="1823136023" sldId="10743"/>
            <ac:spMk id="3" creationId="{F58295C3-AB63-470F-6113-40CEB7123127}"/>
          </ac:spMkLst>
        </pc:spChg>
        <pc:spChg chg="mod">
          <ac:chgData name="datha sai" userId="8aa17d538d882e37" providerId="LiveId" clId="{C7AF92C9-F4B3-45D3-85C1-421E825BB945}" dt="2024-01-17T10:01:29.550" v="3034" actId="2710"/>
          <ac:spMkLst>
            <pc:docMk/>
            <pc:sldMk cId="1823136023" sldId="10743"/>
            <ac:spMk id="7" creationId="{50AF8B84-F8AC-76F6-EFD0-AB65FC4D86FA}"/>
          </ac:spMkLst>
        </pc:spChg>
        <pc:picChg chg="mod">
          <ac:chgData name="datha sai" userId="8aa17d538d882e37" providerId="LiveId" clId="{C7AF92C9-F4B3-45D3-85C1-421E825BB945}" dt="2024-01-16T15:20:51.619" v="2580" actId="1076"/>
          <ac:picMkLst>
            <pc:docMk/>
            <pc:sldMk cId="1823136023" sldId="10743"/>
            <ac:picMk id="6" creationId="{F11630A1-04F0-7211-1A0A-B05DDB0AB65D}"/>
          </ac:picMkLst>
        </pc:picChg>
      </pc:sldChg>
      <pc:sldChg chg="addSp delSp modSp add del mod">
        <pc:chgData name="datha sai" userId="8aa17d538d882e37" providerId="LiveId" clId="{C7AF92C9-F4B3-45D3-85C1-421E825BB945}" dt="2024-01-16T07:40:03.325" v="1073" actId="2696"/>
        <pc:sldMkLst>
          <pc:docMk/>
          <pc:sldMk cId="616821946" sldId="10744"/>
        </pc:sldMkLst>
        <pc:spChg chg="add mod">
          <ac:chgData name="datha sai" userId="8aa17d538d882e37" providerId="LiveId" clId="{C7AF92C9-F4B3-45D3-85C1-421E825BB945}" dt="2024-01-16T07:40:00.448" v="1072" actId="478"/>
          <ac:spMkLst>
            <pc:docMk/>
            <pc:sldMk cId="616821946" sldId="10744"/>
            <ac:spMk id="3" creationId="{6FA71F17-4BD4-5271-597F-5795E15F96A0}"/>
          </ac:spMkLst>
        </pc:spChg>
        <pc:spChg chg="del">
          <ac:chgData name="datha sai" userId="8aa17d538d882e37" providerId="LiveId" clId="{C7AF92C9-F4B3-45D3-85C1-421E825BB945}" dt="2024-01-16T07:37:06.884" v="1036" actId="478"/>
          <ac:spMkLst>
            <pc:docMk/>
            <pc:sldMk cId="616821946" sldId="10744"/>
            <ac:spMk id="3" creationId="{F58295C3-AB63-470F-6113-40CEB7123127}"/>
          </ac:spMkLst>
        </pc:spChg>
        <pc:spChg chg="add del mod">
          <ac:chgData name="datha sai" userId="8aa17d538d882e37" providerId="LiveId" clId="{C7AF92C9-F4B3-45D3-85C1-421E825BB945}" dt="2024-01-16T07:37:09.521" v="1037" actId="478"/>
          <ac:spMkLst>
            <pc:docMk/>
            <pc:sldMk cId="616821946" sldId="10744"/>
            <ac:spMk id="4" creationId="{55DB30BC-1E93-4614-959D-F9A6922523C3}"/>
          </ac:spMkLst>
        </pc:spChg>
        <pc:spChg chg="del mod">
          <ac:chgData name="datha sai" userId="8aa17d538d882e37" providerId="LiveId" clId="{C7AF92C9-F4B3-45D3-85C1-421E825BB945}" dt="2024-01-16T07:40:00.448" v="1072" actId="478"/>
          <ac:spMkLst>
            <pc:docMk/>
            <pc:sldMk cId="616821946" sldId="10744"/>
            <ac:spMk id="7" creationId="{50AF8B84-F8AC-76F6-EFD0-AB65FC4D86FA}"/>
          </ac:spMkLst>
        </pc:spChg>
      </pc:sldChg>
      <pc:sldChg chg="addSp delSp modSp add mod">
        <pc:chgData name="datha sai" userId="8aa17d538d882e37" providerId="LiveId" clId="{C7AF92C9-F4B3-45D3-85C1-421E825BB945}" dt="2024-01-17T10:01:13.500" v="3033" actId="27636"/>
        <pc:sldMkLst>
          <pc:docMk/>
          <pc:sldMk cId="4227163159" sldId="10744"/>
        </pc:sldMkLst>
        <pc:spChg chg="del mod">
          <ac:chgData name="datha sai" userId="8aa17d538d882e37" providerId="LiveId" clId="{C7AF92C9-F4B3-45D3-85C1-421E825BB945}" dt="2024-01-16T09:07:08.164" v="1131" actId="478"/>
          <ac:spMkLst>
            <pc:docMk/>
            <pc:sldMk cId="4227163159" sldId="10744"/>
            <ac:spMk id="3" creationId="{F58295C3-AB63-470F-6113-40CEB7123127}"/>
          </ac:spMkLst>
        </pc:spChg>
        <pc:spChg chg="add mod">
          <ac:chgData name="datha sai" userId="8aa17d538d882e37" providerId="LiveId" clId="{C7AF92C9-F4B3-45D3-85C1-421E825BB945}" dt="2024-01-17T10:01:13.500" v="3033" actId="27636"/>
          <ac:spMkLst>
            <pc:docMk/>
            <pc:sldMk cId="4227163159" sldId="10744"/>
            <ac:spMk id="4" creationId="{7BD0DF08-18AF-8080-AEE3-89EDE3B63C4A}"/>
          </ac:spMkLst>
        </pc:spChg>
        <pc:spChg chg="del">
          <ac:chgData name="datha sai" userId="8aa17d538d882e37" providerId="LiveId" clId="{C7AF92C9-F4B3-45D3-85C1-421E825BB945}" dt="2024-01-16T09:06:15.418" v="1084" actId="478"/>
          <ac:spMkLst>
            <pc:docMk/>
            <pc:sldMk cId="4227163159" sldId="10744"/>
            <ac:spMk id="7" creationId="{50AF8B84-F8AC-76F6-EFD0-AB65FC4D86FA}"/>
          </ac:spMkLst>
        </pc:spChg>
        <pc:spChg chg="add del mod">
          <ac:chgData name="datha sai" userId="8aa17d538d882e37" providerId="LiveId" clId="{C7AF92C9-F4B3-45D3-85C1-421E825BB945}" dt="2024-01-16T09:07:10.770" v="1132" actId="478"/>
          <ac:spMkLst>
            <pc:docMk/>
            <pc:sldMk cId="4227163159" sldId="10744"/>
            <ac:spMk id="9" creationId="{FD1A4537-E1DC-BABB-25E0-6A2329283453}"/>
          </ac:spMkLst>
        </pc:spChg>
        <pc:picChg chg="mod">
          <ac:chgData name="datha sai" userId="8aa17d538d882e37" providerId="LiveId" clId="{C7AF92C9-F4B3-45D3-85C1-421E825BB945}" dt="2024-01-16T15:20:59.965" v="2581" actId="1076"/>
          <ac:picMkLst>
            <pc:docMk/>
            <pc:sldMk cId="4227163159" sldId="10744"/>
            <ac:picMk id="6" creationId="{F11630A1-04F0-7211-1A0A-B05DDB0AB65D}"/>
          </ac:picMkLst>
        </pc:picChg>
      </pc:sldChg>
      <pc:sldChg chg="addSp delSp modSp add del mod">
        <pc:chgData name="datha sai" userId="8aa17d538d882e37" providerId="LiveId" clId="{C7AF92C9-F4B3-45D3-85C1-421E825BB945}" dt="2024-01-16T09:23:29.824" v="1307" actId="2890"/>
        <pc:sldMkLst>
          <pc:docMk/>
          <pc:sldMk cId="665830196" sldId="10745"/>
        </pc:sldMkLst>
        <pc:spChg chg="add del mod">
          <ac:chgData name="datha sai" userId="8aa17d538d882e37" providerId="LiveId" clId="{C7AF92C9-F4B3-45D3-85C1-421E825BB945}" dt="2024-01-16T09:23:28.812" v="1306" actId="478"/>
          <ac:spMkLst>
            <pc:docMk/>
            <pc:sldMk cId="665830196" sldId="10745"/>
            <ac:spMk id="3" creationId="{275BD01B-8BD5-6A26-4C8D-F8263010BAE0}"/>
          </ac:spMkLst>
        </pc:spChg>
        <pc:spChg chg="add del">
          <ac:chgData name="datha sai" userId="8aa17d538d882e37" providerId="LiveId" clId="{C7AF92C9-F4B3-45D3-85C1-421E825BB945}" dt="2024-01-16T09:23:28.812" v="1306" actId="478"/>
          <ac:spMkLst>
            <pc:docMk/>
            <pc:sldMk cId="665830196" sldId="10745"/>
            <ac:spMk id="4" creationId="{7BD0DF08-18AF-8080-AEE3-89EDE3B63C4A}"/>
          </ac:spMkLst>
        </pc:spChg>
      </pc:sldChg>
      <pc:sldChg chg="addSp delSp modSp add mod">
        <pc:chgData name="datha sai" userId="8aa17d538d882e37" providerId="LiveId" clId="{C7AF92C9-F4B3-45D3-85C1-421E825BB945}" dt="2024-01-17T09:05:35.537" v="2857" actId="34135"/>
        <pc:sldMkLst>
          <pc:docMk/>
          <pc:sldMk cId="1879039394" sldId="10745"/>
        </pc:sldMkLst>
        <pc:spChg chg="add del mod">
          <ac:chgData name="datha sai" userId="8aa17d538d882e37" providerId="LiveId" clId="{C7AF92C9-F4B3-45D3-85C1-421E825BB945}" dt="2024-01-16T09:23:41.659" v="1312" actId="478"/>
          <ac:spMkLst>
            <pc:docMk/>
            <pc:sldMk cId="1879039394" sldId="10745"/>
            <ac:spMk id="3" creationId="{7C1A83D3-B342-457F-F9EE-CCB1BA03FCAB}"/>
          </ac:spMkLst>
        </pc:spChg>
        <pc:spChg chg="add del">
          <ac:chgData name="datha sai" userId="8aa17d538d882e37" providerId="LiveId" clId="{C7AF92C9-F4B3-45D3-85C1-421E825BB945}" dt="2024-01-16T09:23:44.393" v="1313" actId="478"/>
          <ac:spMkLst>
            <pc:docMk/>
            <pc:sldMk cId="1879039394" sldId="10745"/>
            <ac:spMk id="4" creationId="{7BD0DF08-18AF-8080-AEE3-89EDE3B63C4A}"/>
          </ac:spMkLst>
        </pc:spChg>
        <pc:spChg chg="add del mod">
          <ac:chgData name="datha sai" userId="8aa17d538d882e37" providerId="LiveId" clId="{C7AF92C9-F4B3-45D3-85C1-421E825BB945}" dt="2024-01-16T09:31:14.290" v="1369" actId="478"/>
          <ac:spMkLst>
            <pc:docMk/>
            <pc:sldMk cId="1879039394" sldId="10745"/>
            <ac:spMk id="8" creationId="{37EC72C0-F3B0-018B-A4A5-F562CD073B8A}"/>
          </ac:spMkLst>
        </pc:spChg>
        <pc:spChg chg="add del">
          <ac:chgData name="datha sai" userId="8aa17d538d882e37" providerId="LiveId" clId="{C7AF92C9-F4B3-45D3-85C1-421E825BB945}" dt="2024-01-16T09:24:56.894" v="1322" actId="22"/>
          <ac:spMkLst>
            <pc:docMk/>
            <pc:sldMk cId="1879039394" sldId="10745"/>
            <ac:spMk id="10" creationId="{16E19902-FD6F-F325-0273-55079698586D}"/>
          </ac:spMkLst>
        </pc:spChg>
        <pc:spChg chg="add del">
          <ac:chgData name="datha sai" userId="8aa17d538d882e37" providerId="LiveId" clId="{C7AF92C9-F4B3-45D3-85C1-421E825BB945}" dt="2024-01-16T09:32:10.551" v="1372" actId="22"/>
          <ac:spMkLst>
            <pc:docMk/>
            <pc:sldMk cId="1879039394" sldId="10745"/>
            <ac:spMk id="12" creationId="{1FA56C18-499A-6122-4C4B-529E0AA995D0}"/>
          </ac:spMkLst>
        </pc:spChg>
        <pc:spChg chg="add del mod">
          <ac:chgData name="datha sai" userId="8aa17d538d882e37" providerId="LiveId" clId="{C7AF92C9-F4B3-45D3-85C1-421E825BB945}" dt="2024-01-16T09:32:27.524" v="1375" actId="478"/>
          <ac:spMkLst>
            <pc:docMk/>
            <pc:sldMk cId="1879039394" sldId="10745"/>
            <ac:spMk id="14" creationId="{EF1C347B-A883-877D-854F-73A9C15722BC}"/>
          </ac:spMkLst>
        </pc:spChg>
        <pc:spChg chg="add del mod">
          <ac:chgData name="datha sai" userId="8aa17d538d882e37" providerId="LiveId" clId="{C7AF92C9-F4B3-45D3-85C1-421E825BB945}" dt="2024-01-16T09:32:55.280" v="1378" actId="478"/>
          <ac:spMkLst>
            <pc:docMk/>
            <pc:sldMk cId="1879039394" sldId="10745"/>
            <ac:spMk id="15" creationId="{99279DEE-988D-168F-73A0-AF87DED8A5CB}"/>
          </ac:spMkLst>
        </pc:spChg>
        <pc:spChg chg="add del mod">
          <ac:chgData name="datha sai" userId="8aa17d538d882e37" providerId="LiveId" clId="{C7AF92C9-F4B3-45D3-85C1-421E825BB945}" dt="2024-01-16T09:34:31.157" v="1412" actId="21"/>
          <ac:spMkLst>
            <pc:docMk/>
            <pc:sldMk cId="1879039394" sldId="10745"/>
            <ac:spMk id="16" creationId="{670364AC-7D9F-4865-C4C0-456737A39BFF}"/>
          </ac:spMkLst>
        </pc:spChg>
        <pc:spChg chg="add del mod">
          <ac:chgData name="datha sai" userId="8aa17d538d882e37" providerId="LiveId" clId="{C7AF92C9-F4B3-45D3-85C1-421E825BB945}" dt="2024-01-16T09:34:34.894" v="1413" actId="478"/>
          <ac:spMkLst>
            <pc:docMk/>
            <pc:sldMk cId="1879039394" sldId="10745"/>
            <ac:spMk id="18" creationId="{BDAB2C0E-3A1F-94FF-0863-7F43608FEACE}"/>
          </ac:spMkLst>
        </pc:spChg>
        <pc:picChg chg="add del">
          <ac:chgData name="datha sai" userId="8aa17d538d882e37" providerId="LiveId" clId="{C7AF92C9-F4B3-45D3-85C1-421E825BB945}" dt="2024-01-16T09:23:41.659" v="1312" actId="478"/>
          <ac:picMkLst>
            <pc:docMk/>
            <pc:sldMk cId="1879039394" sldId="10745"/>
            <ac:picMk id="5" creationId="{04EC6AC6-AF15-2FF3-00C5-D3B43CC6C28C}"/>
          </ac:picMkLst>
        </pc:picChg>
        <pc:picChg chg="add del mod">
          <ac:chgData name="datha sai" userId="8aa17d538d882e37" providerId="LiveId" clId="{C7AF92C9-F4B3-45D3-85C1-421E825BB945}" dt="2024-01-16T15:21:07.161" v="2582" actId="1076"/>
          <ac:picMkLst>
            <pc:docMk/>
            <pc:sldMk cId="1879039394" sldId="10745"/>
            <ac:picMk id="6" creationId="{F11630A1-04F0-7211-1A0A-B05DDB0AB65D}"/>
          </ac:picMkLst>
        </pc:picChg>
        <pc:picChg chg="add del mod">
          <ac:chgData name="datha sai" userId="8aa17d538d882e37" providerId="LiveId" clId="{C7AF92C9-F4B3-45D3-85C1-421E825BB945}" dt="2024-01-16T09:26:16.982" v="1341"/>
          <ac:picMkLst>
            <pc:docMk/>
            <pc:sldMk cId="1879039394" sldId="10745"/>
            <ac:picMk id="1026" creationId="{C3E9834F-9D60-42E8-97DC-F5E972344EFC}"/>
          </ac:picMkLst>
        </pc:picChg>
        <pc:picChg chg="add mod">
          <ac:chgData name="datha sai" userId="8aa17d538d882e37" providerId="LiveId" clId="{C7AF92C9-F4B3-45D3-85C1-421E825BB945}" dt="2024-01-17T09:05:35.537" v="2857" actId="34135"/>
          <ac:picMkLst>
            <pc:docMk/>
            <pc:sldMk cId="1879039394" sldId="10745"/>
            <ac:picMk id="1028" creationId="{6AE50330-1F7C-2377-1E68-13D31E01B12C}"/>
          </ac:picMkLst>
        </pc:picChg>
      </pc:sldChg>
      <pc:sldChg chg="add del">
        <pc:chgData name="datha sai" userId="8aa17d538d882e37" providerId="LiveId" clId="{C7AF92C9-F4B3-45D3-85C1-421E825BB945}" dt="2024-01-16T09:23:35.202" v="1309" actId="2890"/>
        <pc:sldMkLst>
          <pc:docMk/>
          <pc:sldMk cId="2297804813" sldId="10745"/>
        </pc:sldMkLst>
      </pc:sldChg>
      <pc:sldChg chg="addSp delSp modSp add mod">
        <pc:chgData name="datha sai" userId="8aa17d538d882e37" providerId="LiveId" clId="{C7AF92C9-F4B3-45D3-85C1-421E825BB945}" dt="2024-01-17T09:05:32.126" v="2856" actId="34135"/>
        <pc:sldMkLst>
          <pc:docMk/>
          <pc:sldMk cId="1518857654" sldId="10746"/>
        </pc:sldMkLst>
        <pc:spChg chg="add mod">
          <ac:chgData name="datha sai" userId="8aa17d538d882e37" providerId="LiveId" clId="{C7AF92C9-F4B3-45D3-85C1-421E825BB945}" dt="2024-01-16T09:35:10.456" v="1425" actId="27636"/>
          <ac:spMkLst>
            <pc:docMk/>
            <pc:sldMk cId="1518857654" sldId="10746"/>
            <ac:spMk id="2" creationId="{72559857-E1A3-D80A-0DBF-BB232480A3EC}"/>
          </ac:spMkLst>
        </pc:spChg>
        <pc:spChg chg="add mod">
          <ac:chgData name="datha sai" userId="8aa17d538d882e37" providerId="LiveId" clId="{C7AF92C9-F4B3-45D3-85C1-421E825BB945}" dt="2024-01-16T09:41:37.086" v="1514" actId="1076"/>
          <ac:spMkLst>
            <pc:docMk/>
            <pc:sldMk cId="1518857654" sldId="10746"/>
            <ac:spMk id="3" creationId="{00E5BD64-3150-B0E0-F552-946F2E096059}"/>
          </ac:spMkLst>
        </pc:spChg>
        <pc:picChg chg="mod">
          <ac:chgData name="datha sai" userId="8aa17d538d882e37" providerId="LiveId" clId="{C7AF92C9-F4B3-45D3-85C1-421E825BB945}" dt="2024-01-16T15:21:10.492" v="2583" actId="1076"/>
          <ac:picMkLst>
            <pc:docMk/>
            <pc:sldMk cId="1518857654" sldId="10746"/>
            <ac:picMk id="6" creationId="{F11630A1-04F0-7211-1A0A-B05DDB0AB65D}"/>
          </ac:picMkLst>
        </pc:picChg>
        <pc:picChg chg="del">
          <ac:chgData name="datha sai" userId="8aa17d538d882e37" providerId="LiveId" clId="{C7AF92C9-F4B3-45D3-85C1-421E825BB945}" dt="2024-01-16T09:34:53.463" v="1418" actId="478"/>
          <ac:picMkLst>
            <pc:docMk/>
            <pc:sldMk cId="1518857654" sldId="10746"/>
            <ac:picMk id="1028" creationId="{6AE50330-1F7C-2377-1E68-13D31E01B12C}"/>
          </ac:picMkLst>
        </pc:picChg>
        <pc:picChg chg="add del mod">
          <ac:chgData name="datha sai" userId="8aa17d538d882e37" providerId="LiveId" clId="{C7AF92C9-F4B3-45D3-85C1-421E825BB945}" dt="2024-01-16T09:35:51.638" v="1434" actId="478"/>
          <ac:picMkLst>
            <pc:docMk/>
            <pc:sldMk cId="1518857654" sldId="10746"/>
            <ac:picMk id="2050" creationId="{A5EACBE1-C7DE-C292-476F-DE12F0E0222E}"/>
          </ac:picMkLst>
        </pc:picChg>
        <pc:picChg chg="add del mod">
          <ac:chgData name="datha sai" userId="8aa17d538d882e37" providerId="LiveId" clId="{C7AF92C9-F4B3-45D3-85C1-421E825BB945}" dt="2024-01-16T09:36:22.848" v="1440" actId="21"/>
          <ac:picMkLst>
            <pc:docMk/>
            <pc:sldMk cId="1518857654" sldId="10746"/>
            <ac:picMk id="2052" creationId="{A7FD1387-FEEA-9B6C-265C-97B4E553997E}"/>
          </ac:picMkLst>
        </pc:picChg>
        <pc:picChg chg="add mod">
          <ac:chgData name="datha sai" userId="8aa17d538d882e37" providerId="LiveId" clId="{C7AF92C9-F4B3-45D3-85C1-421E825BB945}" dt="2024-01-17T09:05:32.126" v="2856" actId="34135"/>
          <ac:picMkLst>
            <pc:docMk/>
            <pc:sldMk cId="1518857654" sldId="10746"/>
            <ac:picMk id="2054" creationId="{A9FCEE37-F4BB-EF51-CE45-6517C052CA24}"/>
          </ac:picMkLst>
        </pc:picChg>
      </pc:sldChg>
      <pc:sldChg chg="addSp delSp modSp add mod">
        <pc:chgData name="datha sai" userId="8aa17d538d882e37" providerId="LiveId" clId="{C7AF92C9-F4B3-45D3-85C1-421E825BB945}" dt="2024-01-17T09:05:29.358" v="2855" actId="34135"/>
        <pc:sldMkLst>
          <pc:docMk/>
          <pc:sldMk cId="2008106577" sldId="10747"/>
        </pc:sldMkLst>
        <pc:spChg chg="del">
          <ac:chgData name="datha sai" userId="8aa17d538d882e37" providerId="LiveId" clId="{C7AF92C9-F4B3-45D3-85C1-421E825BB945}" dt="2024-01-16T09:36:43.894" v="1443" actId="478"/>
          <ac:spMkLst>
            <pc:docMk/>
            <pc:sldMk cId="2008106577" sldId="10747"/>
            <ac:spMk id="2" creationId="{72559857-E1A3-D80A-0DBF-BB232480A3EC}"/>
          </ac:spMkLst>
        </pc:spChg>
        <pc:spChg chg="add del mod">
          <ac:chgData name="datha sai" userId="8aa17d538d882e37" providerId="LiveId" clId="{C7AF92C9-F4B3-45D3-85C1-421E825BB945}" dt="2024-01-16T09:36:46.132" v="1444" actId="478"/>
          <ac:spMkLst>
            <pc:docMk/>
            <pc:sldMk cId="2008106577" sldId="10747"/>
            <ac:spMk id="3" creationId="{126EDE80-F8BC-FAD1-9E31-F609C3693F4D}"/>
          </ac:spMkLst>
        </pc:spChg>
        <pc:spChg chg="add del mod">
          <ac:chgData name="datha sai" userId="8aa17d538d882e37" providerId="LiveId" clId="{C7AF92C9-F4B3-45D3-85C1-421E825BB945}" dt="2024-01-16T09:39:20.929" v="1491" actId="478"/>
          <ac:spMkLst>
            <pc:docMk/>
            <pc:sldMk cId="2008106577" sldId="10747"/>
            <ac:spMk id="4" creationId="{BF219E7D-57EE-C207-135C-2C34E88602D1}"/>
          </ac:spMkLst>
        </pc:spChg>
        <pc:spChg chg="add del">
          <ac:chgData name="datha sai" userId="8aa17d538d882e37" providerId="LiveId" clId="{C7AF92C9-F4B3-45D3-85C1-421E825BB945}" dt="2024-01-16T09:39:30.692" v="1493" actId="22"/>
          <ac:spMkLst>
            <pc:docMk/>
            <pc:sldMk cId="2008106577" sldId="10747"/>
            <ac:spMk id="8" creationId="{6479C028-3299-216D-1761-B42513B0BA03}"/>
          </ac:spMkLst>
        </pc:spChg>
        <pc:spChg chg="add mod">
          <ac:chgData name="datha sai" userId="8aa17d538d882e37" providerId="LiveId" clId="{C7AF92C9-F4B3-45D3-85C1-421E825BB945}" dt="2024-01-16T09:43:28.857" v="1553" actId="1076"/>
          <ac:spMkLst>
            <pc:docMk/>
            <pc:sldMk cId="2008106577" sldId="10747"/>
            <ac:spMk id="10" creationId="{8BC5B399-F5C6-F626-5FD8-4D53F2AF2FCD}"/>
          </ac:spMkLst>
        </pc:spChg>
        <pc:spChg chg="add del">
          <ac:chgData name="datha sai" userId="8aa17d538d882e37" providerId="LiveId" clId="{C7AF92C9-F4B3-45D3-85C1-421E825BB945}" dt="2024-01-16T09:42:17.116" v="1519" actId="22"/>
          <ac:spMkLst>
            <pc:docMk/>
            <pc:sldMk cId="2008106577" sldId="10747"/>
            <ac:spMk id="12" creationId="{BD4F8876-85C5-1698-5E72-285AC0371FAC}"/>
          </ac:spMkLst>
        </pc:spChg>
        <pc:spChg chg="add mod">
          <ac:chgData name="datha sai" userId="8aa17d538d882e37" providerId="LiveId" clId="{C7AF92C9-F4B3-45D3-85C1-421E825BB945}" dt="2024-01-16T09:43:18.632" v="1552" actId="1076"/>
          <ac:spMkLst>
            <pc:docMk/>
            <pc:sldMk cId="2008106577" sldId="10747"/>
            <ac:spMk id="14" creationId="{00A0B06C-C746-E267-5FF9-CE63F50D3379}"/>
          </ac:spMkLst>
        </pc:spChg>
        <pc:picChg chg="mod">
          <ac:chgData name="datha sai" userId="8aa17d538d882e37" providerId="LiveId" clId="{C7AF92C9-F4B3-45D3-85C1-421E825BB945}" dt="2024-01-16T15:21:16.128" v="2584" actId="1076"/>
          <ac:picMkLst>
            <pc:docMk/>
            <pc:sldMk cId="2008106577" sldId="10747"/>
            <ac:picMk id="6" creationId="{F11630A1-04F0-7211-1A0A-B05DDB0AB65D}"/>
          </ac:picMkLst>
        </pc:picChg>
        <pc:picChg chg="del">
          <ac:chgData name="datha sai" userId="8aa17d538d882e37" providerId="LiveId" clId="{C7AF92C9-F4B3-45D3-85C1-421E825BB945}" dt="2024-01-16T09:36:43.894" v="1443" actId="478"/>
          <ac:picMkLst>
            <pc:docMk/>
            <pc:sldMk cId="2008106577" sldId="10747"/>
            <ac:picMk id="2054" creationId="{A9FCEE37-F4BB-EF51-CE45-6517C052CA24}"/>
          </ac:picMkLst>
        </pc:picChg>
        <pc:picChg chg="add mod">
          <ac:chgData name="datha sai" userId="8aa17d538d882e37" providerId="LiveId" clId="{C7AF92C9-F4B3-45D3-85C1-421E825BB945}" dt="2024-01-17T09:05:29.358" v="2855" actId="34135"/>
          <ac:picMkLst>
            <pc:docMk/>
            <pc:sldMk cId="2008106577" sldId="10747"/>
            <ac:picMk id="3074" creationId="{DF1F2BF3-5E90-B067-51C8-F513AFD182BF}"/>
          </ac:picMkLst>
        </pc:picChg>
        <pc:picChg chg="add mod">
          <ac:chgData name="datha sai" userId="8aa17d538d882e37" providerId="LiveId" clId="{C7AF92C9-F4B3-45D3-85C1-421E825BB945}" dt="2024-01-17T09:05:27.695" v="2854" actId="34135"/>
          <ac:picMkLst>
            <pc:docMk/>
            <pc:sldMk cId="2008106577" sldId="10747"/>
            <ac:picMk id="3076" creationId="{DED097CD-6B61-B37D-1E54-F3EE609B028A}"/>
          </ac:picMkLst>
        </pc:picChg>
      </pc:sldChg>
      <pc:sldChg chg="addSp delSp modSp add mod">
        <pc:chgData name="datha sai" userId="8aa17d538d882e37" providerId="LiveId" clId="{C7AF92C9-F4B3-45D3-85C1-421E825BB945}" dt="2024-01-17T08:56:03.293" v="2792" actId="113"/>
        <pc:sldMkLst>
          <pc:docMk/>
          <pc:sldMk cId="3009257738" sldId="10748"/>
        </pc:sldMkLst>
        <pc:spChg chg="add mod">
          <ac:chgData name="datha sai" userId="8aa17d538d882e37" providerId="LiveId" clId="{C7AF92C9-F4B3-45D3-85C1-421E825BB945}" dt="2024-01-17T08:45:42.782" v="2631" actId="20577"/>
          <ac:spMkLst>
            <pc:docMk/>
            <pc:sldMk cId="3009257738" sldId="10748"/>
            <ac:spMk id="2" creationId="{78CD3458-96CB-8449-14B5-848B8E8D941B}"/>
          </ac:spMkLst>
        </pc:spChg>
        <pc:spChg chg="add mod">
          <ac:chgData name="datha sai" userId="8aa17d538d882e37" providerId="LiveId" clId="{C7AF92C9-F4B3-45D3-85C1-421E825BB945}" dt="2024-01-17T08:56:03.293" v="2792" actId="113"/>
          <ac:spMkLst>
            <pc:docMk/>
            <pc:sldMk cId="3009257738" sldId="10748"/>
            <ac:spMk id="3" creationId="{2DBCFEF0-565F-E6D7-F790-DB8499004A07}"/>
          </ac:spMkLst>
        </pc:spChg>
        <pc:spChg chg="del">
          <ac:chgData name="datha sai" userId="8aa17d538d882e37" providerId="LiveId" clId="{C7AF92C9-F4B3-45D3-85C1-421E825BB945}" dt="2024-01-16T10:35:45.749" v="1555" actId="478"/>
          <ac:spMkLst>
            <pc:docMk/>
            <pc:sldMk cId="3009257738" sldId="10748"/>
            <ac:spMk id="10" creationId="{8BC5B399-F5C6-F626-5FD8-4D53F2AF2FCD}"/>
          </ac:spMkLst>
        </pc:spChg>
        <pc:spChg chg="del">
          <ac:chgData name="datha sai" userId="8aa17d538d882e37" providerId="LiveId" clId="{C7AF92C9-F4B3-45D3-85C1-421E825BB945}" dt="2024-01-16T10:35:45.749" v="1555" actId="478"/>
          <ac:spMkLst>
            <pc:docMk/>
            <pc:sldMk cId="3009257738" sldId="10748"/>
            <ac:spMk id="14" creationId="{00A0B06C-C746-E267-5FF9-CE63F50D3379}"/>
          </ac:spMkLst>
        </pc:spChg>
        <pc:picChg chg="mod">
          <ac:chgData name="datha sai" userId="8aa17d538d882e37" providerId="LiveId" clId="{C7AF92C9-F4B3-45D3-85C1-421E825BB945}" dt="2024-01-16T15:21:31.547" v="2585" actId="1076"/>
          <ac:picMkLst>
            <pc:docMk/>
            <pc:sldMk cId="3009257738" sldId="10748"/>
            <ac:picMk id="6" creationId="{F11630A1-04F0-7211-1A0A-B05DDB0AB65D}"/>
          </ac:picMkLst>
        </pc:picChg>
        <pc:picChg chg="add del mod">
          <ac:chgData name="datha sai" userId="8aa17d538d882e37" providerId="LiveId" clId="{C7AF92C9-F4B3-45D3-85C1-421E825BB945}" dt="2024-01-16T11:58:22.362" v="1693" actId="478"/>
          <ac:picMkLst>
            <pc:docMk/>
            <pc:sldMk cId="3009257738" sldId="10748"/>
            <ac:picMk id="7" creationId="{BEA35584-219C-5F55-F5F5-A46C3D615027}"/>
          </ac:picMkLst>
        </pc:picChg>
        <pc:picChg chg="del">
          <ac:chgData name="datha sai" userId="8aa17d538d882e37" providerId="LiveId" clId="{C7AF92C9-F4B3-45D3-85C1-421E825BB945}" dt="2024-01-16T10:35:45.749" v="1555" actId="478"/>
          <ac:picMkLst>
            <pc:docMk/>
            <pc:sldMk cId="3009257738" sldId="10748"/>
            <ac:picMk id="3074" creationId="{DF1F2BF3-5E90-B067-51C8-F513AFD182BF}"/>
          </ac:picMkLst>
        </pc:picChg>
        <pc:picChg chg="del">
          <ac:chgData name="datha sai" userId="8aa17d538d882e37" providerId="LiveId" clId="{C7AF92C9-F4B3-45D3-85C1-421E825BB945}" dt="2024-01-16T10:35:45.749" v="1555" actId="478"/>
          <ac:picMkLst>
            <pc:docMk/>
            <pc:sldMk cId="3009257738" sldId="10748"/>
            <ac:picMk id="3076" creationId="{DED097CD-6B61-B37D-1E54-F3EE609B028A}"/>
          </ac:picMkLst>
        </pc:picChg>
      </pc:sldChg>
      <pc:sldChg chg="addSp delSp modSp add mod modNotesTx">
        <pc:chgData name="datha sai" userId="8aa17d538d882e37" providerId="LiveId" clId="{C7AF92C9-F4B3-45D3-85C1-421E825BB945}" dt="2024-01-17T08:56:08.366" v="2794" actId="113"/>
        <pc:sldMkLst>
          <pc:docMk/>
          <pc:sldMk cId="5995010" sldId="10749"/>
        </pc:sldMkLst>
        <pc:spChg chg="del">
          <ac:chgData name="datha sai" userId="8aa17d538d882e37" providerId="LiveId" clId="{C7AF92C9-F4B3-45D3-85C1-421E825BB945}" dt="2024-01-16T12:05:33.667" v="1732" actId="478"/>
          <ac:spMkLst>
            <pc:docMk/>
            <pc:sldMk cId="5995010" sldId="10749"/>
            <ac:spMk id="2" creationId="{78CD3458-96CB-8449-14B5-848B8E8D941B}"/>
          </ac:spMkLst>
        </pc:spChg>
        <pc:spChg chg="add del mod">
          <ac:chgData name="datha sai" userId="8aa17d538d882e37" providerId="LiveId" clId="{C7AF92C9-F4B3-45D3-85C1-421E825BB945}" dt="2024-01-17T08:56:08.366" v="2794" actId="113"/>
          <ac:spMkLst>
            <pc:docMk/>
            <pc:sldMk cId="5995010" sldId="10749"/>
            <ac:spMk id="3" creationId="{2DBCFEF0-565F-E6D7-F790-DB8499004A07}"/>
          </ac:spMkLst>
        </pc:spChg>
        <pc:spChg chg="add del mod">
          <ac:chgData name="datha sai" userId="8aa17d538d882e37" providerId="LiveId" clId="{C7AF92C9-F4B3-45D3-85C1-421E825BB945}" dt="2024-01-16T12:05:37.690" v="1733" actId="478"/>
          <ac:spMkLst>
            <pc:docMk/>
            <pc:sldMk cId="5995010" sldId="10749"/>
            <ac:spMk id="7" creationId="{E33FE87C-81CD-CCEA-B863-31BBC7264B49}"/>
          </ac:spMkLst>
        </pc:spChg>
        <pc:spChg chg="add del">
          <ac:chgData name="datha sai" userId="8aa17d538d882e37" providerId="LiveId" clId="{C7AF92C9-F4B3-45D3-85C1-421E825BB945}" dt="2024-01-16T12:11:23.271" v="1880" actId="22"/>
          <ac:spMkLst>
            <pc:docMk/>
            <pc:sldMk cId="5995010" sldId="10749"/>
            <ac:spMk id="9" creationId="{755B08EA-8780-2138-F3AB-64A8C96325A2}"/>
          </ac:spMkLst>
        </pc:spChg>
        <pc:graphicFrameChg chg="add del mod modGraphic">
          <ac:chgData name="datha sai" userId="8aa17d538d882e37" providerId="LiveId" clId="{C7AF92C9-F4B3-45D3-85C1-421E825BB945}" dt="2024-01-16T12:14:19.922" v="1895"/>
          <ac:graphicFrameMkLst>
            <pc:docMk/>
            <pc:sldMk cId="5995010" sldId="10749"/>
            <ac:graphicFrameMk id="10" creationId="{26E9F9CB-D678-47A7-F014-124B89232CE0}"/>
          </ac:graphicFrameMkLst>
        </pc:graphicFrameChg>
      </pc:sldChg>
      <pc:sldChg chg="addSp delSp modSp add mod modNotesTx">
        <pc:chgData name="datha sai" userId="8aa17d538d882e37" providerId="LiveId" clId="{C7AF92C9-F4B3-45D3-85C1-421E825BB945}" dt="2024-01-17T10:05:21.697" v="3036" actId="27636"/>
        <pc:sldMkLst>
          <pc:docMk/>
          <pc:sldMk cId="3554907100" sldId="10750"/>
        </pc:sldMkLst>
        <pc:spChg chg="add mod">
          <ac:chgData name="datha sai" userId="8aa17d538d882e37" providerId="LiveId" clId="{C7AF92C9-F4B3-45D3-85C1-421E825BB945}" dt="2024-01-17T08:45:47.001" v="2633" actId="20577"/>
          <ac:spMkLst>
            <pc:docMk/>
            <pc:sldMk cId="3554907100" sldId="10750"/>
            <ac:spMk id="2" creationId="{6ABCDC6A-C1F1-90C5-18AC-13EB26EF5BFD}"/>
          </ac:spMkLst>
        </pc:spChg>
        <pc:spChg chg="del mod">
          <ac:chgData name="datha sai" userId="8aa17d538d882e37" providerId="LiveId" clId="{C7AF92C9-F4B3-45D3-85C1-421E825BB945}" dt="2024-01-16T13:06:36.946" v="1944" actId="478"/>
          <ac:spMkLst>
            <pc:docMk/>
            <pc:sldMk cId="3554907100" sldId="10750"/>
            <ac:spMk id="3" creationId="{2DBCFEF0-565F-E6D7-F790-DB8499004A07}"/>
          </ac:spMkLst>
        </pc:spChg>
        <pc:spChg chg="add mod">
          <ac:chgData name="datha sai" userId="8aa17d538d882e37" providerId="LiveId" clId="{C7AF92C9-F4B3-45D3-85C1-421E825BB945}" dt="2024-01-17T10:05:21.697" v="3036" actId="27636"/>
          <ac:spMkLst>
            <pc:docMk/>
            <pc:sldMk cId="3554907100" sldId="10750"/>
            <ac:spMk id="4" creationId="{6F1F5A4D-14E8-A277-7E48-9C70B7F9C19D}"/>
          </ac:spMkLst>
        </pc:spChg>
      </pc:sldChg>
      <pc:sldChg chg="modSp add mod ord modNotesTx">
        <pc:chgData name="datha sai" userId="8aa17d538d882e37" providerId="LiveId" clId="{C7AF92C9-F4B3-45D3-85C1-421E825BB945}" dt="2024-01-16T15:22:04.952" v="2586" actId="1076"/>
        <pc:sldMkLst>
          <pc:docMk/>
          <pc:sldMk cId="3099026121" sldId="10751"/>
        </pc:sldMkLst>
        <pc:spChg chg="mod">
          <ac:chgData name="datha sai" userId="8aa17d538d882e37" providerId="LiveId" clId="{C7AF92C9-F4B3-45D3-85C1-421E825BB945}" dt="2024-01-16T13:36:51.412" v="2470" actId="20577"/>
          <ac:spMkLst>
            <pc:docMk/>
            <pc:sldMk cId="3099026121" sldId="10751"/>
            <ac:spMk id="3" creationId="{2DBCFEF0-565F-E6D7-F790-DB8499004A07}"/>
          </ac:spMkLst>
        </pc:spChg>
        <pc:picChg chg="mod">
          <ac:chgData name="datha sai" userId="8aa17d538d882e37" providerId="LiveId" clId="{C7AF92C9-F4B3-45D3-85C1-421E825BB945}" dt="2024-01-16T15:22:04.952" v="2586" actId="1076"/>
          <ac:picMkLst>
            <pc:docMk/>
            <pc:sldMk cId="3099026121" sldId="10751"/>
            <ac:picMk id="6" creationId="{F11630A1-04F0-7211-1A0A-B05DDB0AB65D}"/>
          </ac:picMkLst>
        </pc:picChg>
      </pc:sldChg>
      <pc:sldChg chg="addSp delSp modSp add mod modNotesTx">
        <pc:chgData name="datha sai" userId="8aa17d538d882e37" providerId="LiveId" clId="{C7AF92C9-F4B3-45D3-85C1-421E825BB945}" dt="2024-01-17T09:05:21.925" v="2853" actId="34135"/>
        <pc:sldMkLst>
          <pc:docMk/>
          <pc:sldMk cId="3157178486" sldId="10752"/>
        </pc:sldMkLst>
        <pc:spChg chg="mod">
          <ac:chgData name="datha sai" userId="8aa17d538d882e37" providerId="LiveId" clId="{C7AF92C9-F4B3-45D3-85C1-421E825BB945}" dt="2024-01-16T15:15:26.270" v="2576" actId="20577"/>
          <ac:spMkLst>
            <pc:docMk/>
            <pc:sldMk cId="3157178486" sldId="10752"/>
            <ac:spMk id="3" creationId="{2DBCFEF0-565F-E6D7-F790-DB8499004A07}"/>
          </ac:spMkLst>
        </pc:spChg>
        <pc:picChg chg="add del mod">
          <ac:chgData name="datha sai" userId="8aa17d538d882e37" providerId="LiveId" clId="{C7AF92C9-F4B3-45D3-85C1-421E825BB945}" dt="2024-01-16T13:56:36.526" v="2505" actId="478"/>
          <ac:picMkLst>
            <pc:docMk/>
            <pc:sldMk cId="3157178486" sldId="10752"/>
            <ac:picMk id="4" creationId="{529F1416-A55C-561A-44A6-0E12D038BCFC}"/>
          </ac:picMkLst>
        </pc:picChg>
        <pc:picChg chg="mod">
          <ac:chgData name="datha sai" userId="8aa17d538d882e37" providerId="LiveId" clId="{C7AF92C9-F4B3-45D3-85C1-421E825BB945}" dt="2024-01-16T15:22:09.530" v="2587" actId="1076"/>
          <ac:picMkLst>
            <pc:docMk/>
            <pc:sldMk cId="3157178486" sldId="10752"/>
            <ac:picMk id="6" creationId="{F11630A1-04F0-7211-1A0A-B05DDB0AB65D}"/>
          </ac:picMkLst>
        </pc:picChg>
        <pc:picChg chg="add mod">
          <ac:chgData name="datha sai" userId="8aa17d538d882e37" providerId="LiveId" clId="{C7AF92C9-F4B3-45D3-85C1-421E825BB945}" dt="2024-01-17T09:05:21.925" v="2853" actId="34135"/>
          <ac:picMkLst>
            <pc:docMk/>
            <pc:sldMk cId="3157178486" sldId="10752"/>
            <ac:picMk id="8" creationId="{0CCE1038-18D0-529F-5F08-344A179D840F}"/>
          </ac:picMkLst>
        </pc:picChg>
      </pc:sldChg>
      <pc:sldChg chg="addSp delSp modSp add mod">
        <pc:chgData name="datha sai" userId="8aa17d538d882e37" providerId="LiveId" clId="{C7AF92C9-F4B3-45D3-85C1-421E825BB945}" dt="2024-01-19T13:14:18.177" v="3241" actId="20577"/>
        <pc:sldMkLst>
          <pc:docMk/>
          <pc:sldMk cId="1813253667" sldId="10753"/>
        </pc:sldMkLst>
        <pc:spChg chg="del">
          <ac:chgData name="datha sai" userId="8aa17d538d882e37" providerId="LiveId" clId="{C7AF92C9-F4B3-45D3-85C1-421E825BB945}" dt="2024-01-17T08:40:07.700" v="2600" actId="478"/>
          <ac:spMkLst>
            <pc:docMk/>
            <pc:sldMk cId="1813253667" sldId="10753"/>
            <ac:spMk id="3" creationId="{2DBCFEF0-565F-E6D7-F790-DB8499004A07}"/>
          </ac:spMkLst>
        </pc:spChg>
        <pc:spChg chg="add mod">
          <ac:chgData name="datha sai" userId="8aa17d538d882e37" providerId="LiveId" clId="{C7AF92C9-F4B3-45D3-85C1-421E825BB945}" dt="2024-01-17T09:08:55.114" v="2877" actId="20577"/>
          <ac:spMkLst>
            <pc:docMk/>
            <pc:sldMk cId="1813253667" sldId="10753"/>
            <ac:spMk id="4" creationId="{421EEF81-ECE3-AC6B-FBEC-AD879BD7BC5E}"/>
          </ac:spMkLst>
        </pc:spChg>
        <pc:spChg chg="add mod">
          <ac:chgData name="datha sai" userId="8aa17d538d882e37" providerId="LiveId" clId="{C7AF92C9-F4B3-45D3-85C1-421E825BB945}" dt="2024-01-19T13:14:18.177" v="3241" actId="20577"/>
          <ac:spMkLst>
            <pc:docMk/>
            <pc:sldMk cId="1813253667" sldId="10753"/>
            <ac:spMk id="7" creationId="{5DBD2AEE-FD27-DC06-95CF-738A80EE4AD9}"/>
          </ac:spMkLst>
        </pc:spChg>
        <pc:picChg chg="del">
          <ac:chgData name="datha sai" userId="8aa17d538d882e37" providerId="LiveId" clId="{C7AF92C9-F4B3-45D3-85C1-421E825BB945}" dt="2024-01-17T08:40:07.700" v="2600" actId="478"/>
          <ac:picMkLst>
            <pc:docMk/>
            <pc:sldMk cId="1813253667" sldId="10753"/>
            <ac:picMk id="8" creationId="{0CCE1038-18D0-529F-5F08-344A179D840F}"/>
          </ac:picMkLst>
        </pc:picChg>
      </pc:sldChg>
      <pc:sldChg chg="addSp delSp modSp add del mod modNotesTx">
        <pc:chgData name="datha sai" userId="8aa17d538d882e37" providerId="LiveId" clId="{C7AF92C9-F4B3-45D3-85C1-421E825BB945}" dt="2024-01-16T14:39:03.112" v="2565" actId="2696"/>
        <pc:sldMkLst>
          <pc:docMk/>
          <pc:sldMk cId="2548609410" sldId="10753"/>
        </pc:sldMkLst>
        <pc:spChg chg="del">
          <ac:chgData name="datha sai" userId="8aa17d538d882e37" providerId="LiveId" clId="{C7AF92C9-F4B3-45D3-85C1-421E825BB945}" dt="2024-01-16T13:57:41" v="2509" actId="478"/>
          <ac:spMkLst>
            <pc:docMk/>
            <pc:sldMk cId="2548609410" sldId="10753"/>
            <ac:spMk id="3" creationId="{2DBCFEF0-565F-E6D7-F790-DB8499004A07}"/>
          </ac:spMkLst>
        </pc:spChg>
        <pc:spChg chg="add del mod">
          <ac:chgData name="datha sai" userId="8aa17d538d882e37" providerId="LiveId" clId="{C7AF92C9-F4B3-45D3-85C1-421E825BB945}" dt="2024-01-16T14:06:52.857" v="2532" actId="478"/>
          <ac:spMkLst>
            <pc:docMk/>
            <pc:sldMk cId="2548609410" sldId="10753"/>
            <ac:spMk id="4" creationId="{0E08A10D-61AD-D6DB-69C5-137A07C3CFD7}"/>
          </ac:spMkLst>
        </pc:spChg>
        <pc:spChg chg="add mod">
          <ac:chgData name="datha sai" userId="8aa17d538d882e37" providerId="LiveId" clId="{C7AF92C9-F4B3-45D3-85C1-421E825BB945}" dt="2024-01-16T13:58:17.267" v="2531" actId="20577"/>
          <ac:spMkLst>
            <pc:docMk/>
            <pc:sldMk cId="2548609410" sldId="10753"/>
            <ac:spMk id="7" creationId="{45A9551A-70DB-DBE7-DAA3-A024B5569F66}"/>
          </ac:spMkLst>
        </pc:spChg>
        <pc:spChg chg="add del mod">
          <ac:chgData name="datha sai" userId="8aa17d538d882e37" providerId="LiveId" clId="{C7AF92C9-F4B3-45D3-85C1-421E825BB945}" dt="2024-01-16T14:09:45.948" v="2548"/>
          <ac:spMkLst>
            <pc:docMk/>
            <pc:sldMk cId="2548609410" sldId="10753"/>
            <ac:spMk id="12" creationId="{4C62E680-40D0-DBC8-37FF-8936D52EBEF5}"/>
          </ac:spMkLst>
        </pc:spChg>
        <pc:spChg chg="add del mod">
          <ac:chgData name="datha sai" userId="8aa17d538d882e37" providerId="LiveId" clId="{C7AF92C9-F4B3-45D3-85C1-421E825BB945}" dt="2024-01-16T14:09:43.105" v="2547" actId="22"/>
          <ac:spMkLst>
            <pc:docMk/>
            <pc:sldMk cId="2548609410" sldId="10753"/>
            <ac:spMk id="14" creationId="{B919B297-65FE-B898-6CE3-0A5CD1A860AA}"/>
          </ac:spMkLst>
        </pc:spChg>
        <pc:graphicFrameChg chg="add del mod">
          <ac:chgData name="datha sai" userId="8aa17d538d882e37" providerId="LiveId" clId="{C7AF92C9-F4B3-45D3-85C1-421E825BB945}" dt="2024-01-16T14:09:45.948" v="2548"/>
          <ac:graphicFrameMkLst>
            <pc:docMk/>
            <pc:sldMk cId="2548609410" sldId="10753"/>
            <ac:graphicFrameMk id="11" creationId="{C200A6AB-A1D0-6FCF-5364-5B1DA5F4B606}"/>
          </ac:graphicFrameMkLst>
        </pc:graphicFrameChg>
        <pc:graphicFrameChg chg="add del mod modGraphic">
          <ac:chgData name="datha sai" userId="8aa17d538d882e37" providerId="LiveId" clId="{C7AF92C9-F4B3-45D3-85C1-421E825BB945}" dt="2024-01-16T14:19:30.935" v="2564"/>
          <ac:graphicFrameMkLst>
            <pc:docMk/>
            <pc:sldMk cId="2548609410" sldId="10753"/>
            <ac:graphicFrameMk id="15" creationId="{F1C52019-88D4-CEAA-8F47-380EB14454FE}"/>
          </ac:graphicFrameMkLst>
        </pc:graphicFrameChg>
        <pc:picChg chg="del">
          <ac:chgData name="datha sai" userId="8aa17d538d882e37" providerId="LiveId" clId="{C7AF92C9-F4B3-45D3-85C1-421E825BB945}" dt="2024-01-16T13:57:41" v="2509" actId="478"/>
          <ac:picMkLst>
            <pc:docMk/>
            <pc:sldMk cId="2548609410" sldId="10753"/>
            <ac:picMk id="8" creationId="{0CCE1038-18D0-529F-5F08-344A179D840F}"/>
          </ac:picMkLst>
        </pc:picChg>
        <pc:picChg chg="add del mod">
          <ac:chgData name="datha sai" userId="8aa17d538d882e37" providerId="LiveId" clId="{C7AF92C9-F4B3-45D3-85C1-421E825BB945}" dt="2024-01-16T14:07:10.110" v="2539" actId="478"/>
          <ac:picMkLst>
            <pc:docMk/>
            <pc:sldMk cId="2548609410" sldId="10753"/>
            <ac:picMk id="10" creationId="{7F7EE783-CCFE-9F72-00C8-494D4F574E35}"/>
          </ac:picMkLst>
        </pc:picChg>
      </pc:sldChg>
      <pc:sldChg chg="addSp delSp modSp add mod">
        <pc:chgData name="datha sai" userId="8aa17d538d882e37" providerId="LiveId" clId="{C7AF92C9-F4B3-45D3-85C1-421E825BB945}" dt="2024-01-17T09:16:21.950" v="2964" actId="20577"/>
        <pc:sldMkLst>
          <pc:docMk/>
          <pc:sldMk cId="395248364" sldId="10754"/>
        </pc:sldMkLst>
        <pc:spChg chg="add del mod">
          <ac:chgData name="datha sai" userId="8aa17d538d882e37" providerId="LiveId" clId="{C7AF92C9-F4B3-45D3-85C1-421E825BB945}" dt="2024-01-17T08:56:44.685" v="2799" actId="478"/>
          <ac:spMkLst>
            <pc:docMk/>
            <pc:sldMk cId="395248364" sldId="10754"/>
            <ac:spMk id="3" creationId="{25DFB197-E2D4-8525-9619-A6022186D565}"/>
          </ac:spMkLst>
        </pc:spChg>
        <pc:spChg chg="mod">
          <ac:chgData name="datha sai" userId="8aa17d538d882e37" providerId="LiveId" clId="{C7AF92C9-F4B3-45D3-85C1-421E825BB945}" dt="2024-01-17T09:16:21.950" v="2964" actId="20577"/>
          <ac:spMkLst>
            <pc:docMk/>
            <pc:sldMk cId="395248364" sldId="10754"/>
            <ac:spMk id="4" creationId="{421EEF81-ECE3-AC6B-FBEC-AD879BD7BC5E}"/>
          </ac:spMkLst>
        </pc:spChg>
        <pc:spChg chg="del mod">
          <ac:chgData name="datha sai" userId="8aa17d538d882e37" providerId="LiveId" clId="{C7AF92C9-F4B3-45D3-85C1-421E825BB945}" dt="2024-01-17T08:56:42.469" v="2798" actId="478"/>
          <ac:spMkLst>
            <pc:docMk/>
            <pc:sldMk cId="395248364" sldId="10754"/>
            <ac:spMk id="7" creationId="{5DBD2AEE-FD27-DC06-95CF-738A80EE4AD9}"/>
          </ac:spMkLst>
        </pc:spChg>
        <pc:picChg chg="add mod modCrop">
          <ac:chgData name="datha sai" userId="8aa17d538d882e37" providerId="LiveId" clId="{C7AF92C9-F4B3-45D3-85C1-421E825BB945}" dt="2024-01-17T09:09:44.806" v="2912" actId="1076"/>
          <ac:picMkLst>
            <pc:docMk/>
            <pc:sldMk cId="395248364" sldId="10754"/>
            <ac:picMk id="9" creationId="{5BE56E76-9485-6FA4-E6A9-A5C2EA98331E}"/>
          </ac:picMkLst>
        </pc:picChg>
        <pc:picChg chg="add mod">
          <ac:chgData name="datha sai" userId="8aa17d538d882e37" providerId="LiveId" clId="{C7AF92C9-F4B3-45D3-85C1-421E825BB945}" dt="2024-01-17T09:11:26.460" v="2923" actId="1076"/>
          <ac:picMkLst>
            <pc:docMk/>
            <pc:sldMk cId="395248364" sldId="10754"/>
            <ac:picMk id="11" creationId="{1C9DE201-9388-E611-7D7A-8690640D8689}"/>
          </ac:picMkLst>
        </pc:picChg>
      </pc:sldChg>
      <pc:sldChg chg="addSp delSp modSp add mod">
        <pc:chgData name="datha sai" userId="8aa17d538d882e37" providerId="LiveId" clId="{C7AF92C9-F4B3-45D3-85C1-421E825BB945}" dt="2024-01-17T09:23:08.479" v="3027" actId="34136"/>
        <pc:sldMkLst>
          <pc:docMk/>
          <pc:sldMk cId="2594403059" sldId="10755"/>
        </pc:sldMkLst>
        <pc:spChg chg="add mod">
          <ac:chgData name="datha sai" userId="8aa17d538d882e37" providerId="LiveId" clId="{C7AF92C9-F4B3-45D3-85C1-421E825BB945}" dt="2024-01-17T09:23:08.479" v="3027" actId="34136"/>
          <ac:spMkLst>
            <pc:docMk/>
            <pc:sldMk cId="2594403059" sldId="10755"/>
            <ac:spMk id="3" creationId="{D6709FE5-31E8-F9D0-E3E0-F0D1E07924E1}"/>
          </ac:spMkLst>
        </pc:spChg>
        <pc:spChg chg="del">
          <ac:chgData name="datha sai" userId="8aa17d538d882e37" providerId="LiveId" clId="{C7AF92C9-F4B3-45D3-85C1-421E825BB945}" dt="2024-01-17T09:16:36.855" v="2966" actId="478"/>
          <ac:spMkLst>
            <pc:docMk/>
            <pc:sldMk cId="2594403059" sldId="10755"/>
            <ac:spMk id="4" creationId="{421EEF81-ECE3-AC6B-FBEC-AD879BD7BC5E}"/>
          </ac:spMkLst>
        </pc:spChg>
        <pc:picChg chg="add mod">
          <ac:chgData name="datha sai" userId="8aa17d538d882e37" providerId="LiveId" clId="{C7AF92C9-F4B3-45D3-85C1-421E825BB945}" dt="2024-01-17T09:22:58.147" v="3023" actId="34135"/>
          <ac:picMkLst>
            <pc:docMk/>
            <pc:sldMk cId="2594403059" sldId="10755"/>
            <ac:picMk id="8" creationId="{2E40B563-30BE-27E8-38A7-9264585C6FA7}"/>
          </ac:picMkLst>
        </pc:picChg>
        <pc:picChg chg="del">
          <ac:chgData name="datha sai" userId="8aa17d538d882e37" providerId="LiveId" clId="{C7AF92C9-F4B3-45D3-85C1-421E825BB945}" dt="2024-01-17T09:16:36.855" v="2966" actId="478"/>
          <ac:picMkLst>
            <pc:docMk/>
            <pc:sldMk cId="2594403059" sldId="10755"/>
            <ac:picMk id="9" creationId="{5BE56E76-9485-6FA4-E6A9-A5C2EA98331E}"/>
          </ac:picMkLst>
        </pc:picChg>
        <pc:picChg chg="del">
          <ac:chgData name="datha sai" userId="8aa17d538d882e37" providerId="LiveId" clId="{C7AF92C9-F4B3-45D3-85C1-421E825BB945}" dt="2024-01-17T09:16:36.855" v="2966" actId="478"/>
          <ac:picMkLst>
            <pc:docMk/>
            <pc:sldMk cId="2594403059" sldId="10755"/>
            <ac:picMk id="11" creationId="{1C9DE201-9388-E611-7D7A-8690640D8689}"/>
          </ac:picMkLst>
        </pc:picChg>
      </pc:sldChg>
      <pc:sldChg chg="addSp delSp modSp add mod">
        <pc:chgData name="datha sai" userId="8aa17d538d882e37" providerId="LiveId" clId="{C7AF92C9-F4B3-45D3-85C1-421E825BB945}" dt="2024-01-19T13:16:24.131" v="3270" actId="20577"/>
        <pc:sldMkLst>
          <pc:docMk/>
          <pc:sldMk cId="1704547766" sldId="10756"/>
        </pc:sldMkLst>
        <pc:spChg chg="del">
          <ac:chgData name="datha sai" userId="8aa17d538d882e37" providerId="LiveId" clId="{C7AF92C9-F4B3-45D3-85C1-421E825BB945}" dt="2024-01-19T13:13:53.349" v="3209" actId="478"/>
          <ac:spMkLst>
            <pc:docMk/>
            <pc:sldMk cId="1704547766" sldId="10756"/>
            <ac:spMk id="3" creationId="{2DBCFEF0-565F-E6D7-F790-DB8499004A07}"/>
          </ac:spMkLst>
        </pc:spChg>
        <pc:spChg chg="add mod">
          <ac:chgData name="datha sai" userId="8aa17d538d882e37" providerId="LiveId" clId="{C7AF92C9-F4B3-45D3-85C1-421E825BB945}" dt="2024-01-19T13:16:24.131" v="3270" actId="20577"/>
          <ac:spMkLst>
            <pc:docMk/>
            <pc:sldMk cId="1704547766" sldId="10756"/>
            <ac:spMk id="4" creationId="{314B55D9-26D4-B63C-A6B8-36D343560E2E}"/>
          </ac:spMkLst>
        </pc:spChg>
        <pc:spChg chg="add mod">
          <ac:chgData name="datha sai" userId="8aa17d538d882e37" providerId="LiveId" clId="{C7AF92C9-F4B3-45D3-85C1-421E825BB945}" dt="2024-01-19T13:14:14.194" v="3239" actId="20577"/>
          <ac:spMkLst>
            <pc:docMk/>
            <pc:sldMk cId="1704547766" sldId="10756"/>
            <ac:spMk id="7" creationId="{401C2A17-4B5B-B1D5-40CA-6E6EE17914C4}"/>
          </ac:spMkLst>
        </pc:spChg>
        <pc:picChg chg="del">
          <ac:chgData name="datha sai" userId="8aa17d538d882e37" providerId="LiveId" clId="{C7AF92C9-F4B3-45D3-85C1-421E825BB945}" dt="2024-01-19T13:13:53.349" v="3209" actId="478"/>
          <ac:picMkLst>
            <pc:docMk/>
            <pc:sldMk cId="1704547766" sldId="10756"/>
            <ac:picMk id="8" creationId="{0CCE1038-18D0-529F-5F08-344A179D840F}"/>
          </ac:picMkLst>
        </pc:picChg>
        <pc:picChg chg="add mod">
          <ac:chgData name="datha sai" userId="8aa17d538d882e37" providerId="LiveId" clId="{C7AF92C9-F4B3-45D3-85C1-421E825BB945}" dt="2024-01-19T13:15:24.550" v="3248" actId="1076"/>
          <ac:picMkLst>
            <pc:docMk/>
            <pc:sldMk cId="1704547766" sldId="10756"/>
            <ac:picMk id="10" creationId="{0050833A-22AF-E203-2C6D-C4C0AEC4F6A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97A3B-497A-4302-BF8B-330CAD482BA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AB012-F049-4935-8A37-0507BA48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0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69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35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34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89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91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26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- gateway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57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- gateway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60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6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54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15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commitment tiers will have </a:t>
            </a:r>
            <a:r>
              <a:rPr lang="en-IN" sz="11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31 days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commitment period from the time a commitment period is selected.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1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change to the higher commitment tiers during this period but not to lower tiers.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1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cannot move back to pay-as-you-go until you cross the commitment period.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1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the commitment period, workspace retains the commitment tiers, and we can change it to lower tiers or else move back to pay-as-you-go.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5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AB012-F049-4935-8A37-0507BA48F0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9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0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2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A83EF54-F800-4521-AA68-2B27B0B561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424" y="1120573"/>
            <a:ext cx="11339774" cy="1106487"/>
          </a:xfrm>
        </p:spPr>
        <p:txBody>
          <a:bodyPr wrap="square" lIns="0" tIns="0" rIns="0" bIns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765" b="1" i="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None/>
              <a:defRPr sz="1765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1372"/>
              </a:spcAft>
              <a:buNone/>
              <a:defRPr sz="1372">
                <a:solidFill>
                  <a:srgbClr val="000000"/>
                </a:solidFill>
              </a:defRPr>
            </a:lvl3pPr>
            <a:lvl4pPr marL="672290" indent="0">
              <a:spcBef>
                <a:spcPts val="0"/>
              </a:spcBef>
              <a:spcAft>
                <a:spcPts val="1274"/>
              </a:spcAft>
              <a:buNone/>
              <a:defRPr sz="1961"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First level Segoe UI </a:t>
            </a:r>
            <a:r>
              <a:rPr lang="en-US" err="1"/>
              <a:t>Semibold</a:t>
            </a:r>
            <a:r>
              <a:rPr lang="en-US"/>
              <a:t> 18pt</a:t>
            </a:r>
          </a:p>
          <a:p>
            <a:pPr lvl="1"/>
            <a:r>
              <a:rPr lang="en-US"/>
              <a:t>Second level Segoe UI 18pt</a:t>
            </a:r>
          </a:p>
          <a:p>
            <a:pPr lvl="2"/>
            <a:r>
              <a:rPr lang="en-US"/>
              <a:t>Third level Segoe UI 14pt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E6F3ED0-7F59-40C0-BDE3-5E04439997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222583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36pt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82A7AF-E813-4C15-9BF4-9097D7492EC1}"/>
              </a:ext>
            </a:extLst>
          </p:cNvPr>
          <p:cNvGrpSpPr/>
          <p:nvPr userDrawn="1"/>
        </p:nvGrpSpPr>
        <p:grpSpPr>
          <a:xfrm>
            <a:off x="436378" y="6431026"/>
            <a:ext cx="11326085" cy="94962"/>
            <a:chOff x="445128" y="6559056"/>
            <a:chExt cx="11553197" cy="968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054922-7BB2-4879-9591-0FC564128406}"/>
                </a:ext>
              </a:extLst>
            </p:cNvPr>
            <p:cNvSpPr txBox="1"/>
            <p:nvPr userDrawn="1"/>
          </p:nvSpPr>
          <p:spPr>
            <a:xfrm>
              <a:off x="445128" y="6559056"/>
              <a:ext cx="907507" cy="968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686">
                  <a:solidFill>
                    <a:schemeClr val="bg1">
                      <a:lumMod val="65000"/>
                    </a:schemeClr>
                  </a:solidFill>
                </a:rPr>
                <a:t>© Microsoft Corporation</a:t>
              </a:r>
              <a:endParaRPr lang="en-US" sz="784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F459D94-C874-4D77-AEED-DD630F445785}"/>
                </a:ext>
              </a:extLst>
            </p:cNvPr>
            <p:cNvSpPr/>
            <p:nvPr userDrawn="1"/>
          </p:nvSpPr>
          <p:spPr bwMode="auto">
            <a:xfrm>
              <a:off x="11784176" y="6573241"/>
              <a:ext cx="214149" cy="61668"/>
            </a:xfrm>
            <a:custGeom>
              <a:avLst/>
              <a:gdLst/>
              <a:ahLst/>
              <a:cxnLst/>
              <a:rect l="l" t="t" r="r" b="b"/>
              <a:pathLst>
                <a:path w="306116" h="88152">
                  <a:moveTo>
                    <a:pt x="280481" y="31681"/>
                  </a:moveTo>
                  <a:cubicBezTo>
                    <a:pt x="275805" y="31681"/>
                    <a:pt x="271835" y="33354"/>
                    <a:pt x="268570" y="36700"/>
                  </a:cubicBezTo>
                  <a:cubicBezTo>
                    <a:pt x="265305" y="40045"/>
                    <a:pt x="263290" y="44419"/>
                    <a:pt x="262524" y="49820"/>
                  </a:cubicBezTo>
                  <a:lnTo>
                    <a:pt x="295959" y="49820"/>
                  </a:lnTo>
                  <a:cubicBezTo>
                    <a:pt x="295919" y="44096"/>
                    <a:pt x="294538" y="39642"/>
                    <a:pt x="291817" y="36458"/>
                  </a:cubicBezTo>
                  <a:cubicBezTo>
                    <a:pt x="289096" y="33273"/>
                    <a:pt x="285318" y="31681"/>
                    <a:pt x="280481" y="31681"/>
                  </a:cubicBezTo>
                  <a:close/>
                  <a:moveTo>
                    <a:pt x="140726" y="24789"/>
                  </a:moveTo>
                  <a:lnTo>
                    <a:pt x="150582" y="24789"/>
                  </a:lnTo>
                  <a:lnTo>
                    <a:pt x="150582" y="60219"/>
                  </a:lnTo>
                  <a:cubicBezTo>
                    <a:pt x="150582" y="73279"/>
                    <a:pt x="155580" y="79809"/>
                    <a:pt x="165576" y="79809"/>
                  </a:cubicBezTo>
                  <a:cubicBezTo>
                    <a:pt x="170413" y="79809"/>
                    <a:pt x="174393" y="78025"/>
                    <a:pt x="177517" y="74458"/>
                  </a:cubicBezTo>
                  <a:cubicBezTo>
                    <a:pt x="180641" y="70891"/>
                    <a:pt x="182203" y="66225"/>
                    <a:pt x="182203" y="60461"/>
                  </a:cubicBezTo>
                  <a:lnTo>
                    <a:pt x="182203" y="24789"/>
                  </a:lnTo>
                  <a:lnTo>
                    <a:pt x="192119" y="24789"/>
                  </a:lnTo>
                  <a:lnTo>
                    <a:pt x="192119" y="86701"/>
                  </a:lnTo>
                  <a:lnTo>
                    <a:pt x="182203" y="86701"/>
                  </a:lnTo>
                  <a:lnTo>
                    <a:pt x="182203" y="76906"/>
                  </a:lnTo>
                  <a:lnTo>
                    <a:pt x="181961" y="76906"/>
                  </a:lnTo>
                  <a:cubicBezTo>
                    <a:pt x="177850" y="84404"/>
                    <a:pt x="171481" y="88152"/>
                    <a:pt x="162855" y="88152"/>
                  </a:cubicBezTo>
                  <a:cubicBezTo>
                    <a:pt x="148103" y="88152"/>
                    <a:pt x="140726" y="79365"/>
                    <a:pt x="140726" y="61791"/>
                  </a:cubicBezTo>
                  <a:close/>
                  <a:moveTo>
                    <a:pt x="235093" y="23700"/>
                  </a:moveTo>
                  <a:cubicBezTo>
                    <a:pt x="237672" y="23700"/>
                    <a:pt x="239648" y="23983"/>
                    <a:pt x="241018" y="24547"/>
                  </a:cubicBezTo>
                  <a:lnTo>
                    <a:pt x="241018" y="34825"/>
                  </a:lnTo>
                  <a:cubicBezTo>
                    <a:pt x="239285" y="33495"/>
                    <a:pt x="236786" y="32830"/>
                    <a:pt x="233521" y="32830"/>
                  </a:cubicBezTo>
                  <a:cubicBezTo>
                    <a:pt x="229288" y="32830"/>
                    <a:pt x="225751" y="34825"/>
                    <a:pt x="222910" y="38816"/>
                  </a:cubicBezTo>
                  <a:cubicBezTo>
                    <a:pt x="220068" y="42806"/>
                    <a:pt x="218647" y="48248"/>
                    <a:pt x="218647" y="55140"/>
                  </a:cubicBezTo>
                  <a:lnTo>
                    <a:pt x="218647" y="86701"/>
                  </a:lnTo>
                  <a:lnTo>
                    <a:pt x="208732" y="86701"/>
                  </a:lnTo>
                  <a:lnTo>
                    <a:pt x="208732" y="24789"/>
                  </a:lnTo>
                  <a:lnTo>
                    <a:pt x="218647" y="24789"/>
                  </a:lnTo>
                  <a:lnTo>
                    <a:pt x="218647" y="37546"/>
                  </a:lnTo>
                  <a:lnTo>
                    <a:pt x="218889" y="37546"/>
                  </a:lnTo>
                  <a:cubicBezTo>
                    <a:pt x="220300" y="33193"/>
                    <a:pt x="222456" y="29797"/>
                    <a:pt x="225358" y="27358"/>
                  </a:cubicBezTo>
                  <a:cubicBezTo>
                    <a:pt x="228261" y="24920"/>
                    <a:pt x="231505" y="23700"/>
                    <a:pt x="235093" y="23700"/>
                  </a:cubicBezTo>
                  <a:close/>
                  <a:moveTo>
                    <a:pt x="280662" y="23338"/>
                  </a:moveTo>
                  <a:cubicBezTo>
                    <a:pt x="288764" y="23338"/>
                    <a:pt x="295032" y="25958"/>
                    <a:pt x="299466" y="31198"/>
                  </a:cubicBezTo>
                  <a:cubicBezTo>
                    <a:pt x="303899" y="36438"/>
                    <a:pt x="306116" y="43713"/>
                    <a:pt x="306116" y="53024"/>
                  </a:cubicBezTo>
                  <a:lnTo>
                    <a:pt x="306116" y="58224"/>
                  </a:lnTo>
                  <a:lnTo>
                    <a:pt x="262403" y="58224"/>
                  </a:lnTo>
                  <a:cubicBezTo>
                    <a:pt x="262564" y="65117"/>
                    <a:pt x="264418" y="70437"/>
                    <a:pt x="267965" y="74186"/>
                  </a:cubicBezTo>
                  <a:cubicBezTo>
                    <a:pt x="271512" y="77934"/>
                    <a:pt x="276390" y="79809"/>
                    <a:pt x="282597" y="79809"/>
                  </a:cubicBezTo>
                  <a:cubicBezTo>
                    <a:pt x="289570" y="79809"/>
                    <a:pt x="295979" y="77511"/>
                    <a:pt x="301824" y="72916"/>
                  </a:cubicBezTo>
                  <a:lnTo>
                    <a:pt x="301824" y="82227"/>
                  </a:lnTo>
                  <a:cubicBezTo>
                    <a:pt x="296382" y="86177"/>
                    <a:pt x="289187" y="88152"/>
                    <a:pt x="280239" y="88152"/>
                  </a:cubicBezTo>
                  <a:cubicBezTo>
                    <a:pt x="271492" y="88152"/>
                    <a:pt x="264620" y="85341"/>
                    <a:pt x="259622" y="79718"/>
                  </a:cubicBezTo>
                  <a:cubicBezTo>
                    <a:pt x="254623" y="74095"/>
                    <a:pt x="252124" y="66185"/>
                    <a:pt x="252124" y="55987"/>
                  </a:cubicBezTo>
                  <a:cubicBezTo>
                    <a:pt x="252124" y="46353"/>
                    <a:pt x="254855" y="38503"/>
                    <a:pt x="260317" y="32437"/>
                  </a:cubicBezTo>
                  <a:cubicBezTo>
                    <a:pt x="265778" y="26371"/>
                    <a:pt x="272560" y="23338"/>
                    <a:pt x="280662" y="23338"/>
                  </a:cubicBezTo>
                  <a:close/>
                  <a:moveTo>
                    <a:pt x="38212" y="10520"/>
                  </a:moveTo>
                  <a:cubicBezTo>
                    <a:pt x="37809" y="12979"/>
                    <a:pt x="37345" y="14913"/>
                    <a:pt x="36821" y="16324"/>
                  </a:cubicBezTo>
                  <a:lnTo>
                    <a:pt x="23338" y="53266"/>
                  </a:lnTo>
                  <a:lnTo>
                    <a:pt x="53388" y="53266"/>
                  </a:lnTo>
                  <a:lnTo>
                    <a:pt x="39784" y="16324"/>
                  </a:lnTo>
                  <a:cubicBezTo>
                    <a:pt x="39340" y="15115"/>
                    <a:pt x="38897" y="13180"/>
                    <a:pt x="38454" y="10520"/>
                  </a:cubicBezTo>
                  <a:close/>
                  <a:moveTo>
                    <a:pt x="33254" y="0"/>
                  </a:moveTo>
                  <a:lnTo>
                    <a:pt x="43774" y="0"/>
                  </a:lnTo>
                  <a:lnTo>
                    <a:pt x="76865" y="85964"/>
                  </a:lnTo>
                  <a:lnTo>
                    <a:pt x="76865" y="83618"/>
                  </a:lnTo>
                  <a:lnTo>
                    <a:pt x="113505" y="33253"/>
                  </a:lnTo>
                  <a:lnTo>
                    <a:pt x="80312" y="33253"/>
                  </a:lnTo>
                  <a:lnTo>
                    <a:pt x="80312" y="24789"/>
                  </a:lnTo>
                  <a:lnTo>
                    <a:pt x="128076" y="24789"/>
                  </a:lnTo>
                  <a:lnTo>
                    <a:pt x="128076" y="27630"/>
                  </a:lnTo>
                  <a:lnTo>
                    <a:pt x="91436" y="78237"/>
                  </a:lnTo>
                  <a:lnTo>
                    <a:pt x="127713" y="78237"/>
                  </a:lnTo>
                  <a:lnTo>
                    <a:pt x="127713" y="86701"/>
                  </a:lnTo>
                  <a:lnTo>
                    <a:pt x="77149" y="86701"/>
                  </a:lnTo>
                  <a:lnTo>
                    <a:pt x="76865" y="86701"/>
                  </a:lnTo>
                  <a:lnTo>
                    <a:pt x="65903" y="86701"/>
                  </a:lnTo>
                  <a:lnTo>
                    <a:pt x="56713" y="62396"/>
                  </a:lnTo>
                  <a:lnTo>
                    <a:pt x="19952" y="62396"/>
                  </a:lnTo>
                  <a:lnTo>
                    <a:pt x="11306" y="86701"/>
                  </a:lnTo>
                  <a:lnTo>
                    <a:pt x="0" y="8670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180488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7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5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7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8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4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52E0-369E-C347-B06B-974D866A971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0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452E0-369E-C347-B06B-974D866A971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0CFC3-52C0-5C42-B951-7A52F9D02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1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ales@snp.com" TargetMode="External"/><Relationship Id="rId5" Type="http://schemas.openxmlformats.org/officeDocument/2006/relationships/hyperlink" Target="http://www.snp.com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jpeg"/><Relationship Id="rId2" Type="http://schemas.openxmlformats.org/officeDocument/2006/relationships/hyperlink" Target="mailto:sachin@snp.com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jpeg"/><Relationship Id="rId5" Type="http://schemas.openxmlformats.org/officeDocument/2006/relationships/hyperlink" Target="mailto:phil@snp.com" TargetMode="Externa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np.com/company/news-and-events/snp-technologies-inc-has-earned-its-fourth-microsoft-azure-advanced-specialization-azure-virtual-desktop" TargetMode="Externa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4.jpeg"/><Relationship Id="rId7" Type="http://schemas.openxmlformats.org/officeDocument/2006/relationships/hyperlink" Target="https://www.snp.com/company/news-and-events/snp-technologies-inc-has-earned-its-sixth-microsoft-azure-advanced-specialization-in-networking-services" TargetMode="Externa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np.com/company/news-and-events/snp-technologies-inc-has-earned-its-7th-microsoft-advanced-specialization-analytics-on-azure" TargetMode="External"/><Relationship Id="rId11" Type="http://schemas.openxmlformats.org/officeDocument/2006/relationships/hyperlink" Target="https://www.snp.com/company/news-and-events/snp-technologies-inc-has-earned-windows-server-and-sql-server-migration" TargetMode="External"/><Relationship Id="rId5" Type="http://schemas.openxmlformats.org/officeDocument/2006/relationships/image" Target="../media/image6.png"/><Relationship Id="rId15" Type="http://schemas.openxmlformats.org/officeDocument/2006/relationships/image" Target="../media/image10.jpeg"/><Relationship Id="rId10" Type="http://schemas.openxmlformats.org/officeDocument/2006/relationships/hyperlink" Target="https://www.snp.com/company/news-and-events/snp-technologies-inc-has-earned-migrate-enterprise-apps-microsoft-azure" TargetMode="External"/><Relationship Id="rId19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hyperlink" Target="https://www.snp.com/company/news-and-events/snp-technologies-inc-has-earned-kubernetes-microsoft-azure-advanced-specialization" TargetMode="External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np.com/industries/financial-services" TargetMode="External"/><Relationship Id="rId3" Type="http://schemas.openxmlformats.org/officeDocument/2006/relationships/image" Target="../media/image17.png"/><Relationship Id="rId7" Type="http://schemas.openxmlformats.org/officeDocument/2006/relationships/hyperlink" Target="https://www.snp.com/industries/healthcare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np.com/industries-customers" TargetMode="External"/><Relationship Id="rId11" Type="http://schemas.openxmlformats.org/officeDocument/2006/relationships/hyperlink" Target="https://www.snp.com/industries/engineering-architectural-firms" TargetMode="External"/><Relationship Id="rId5" Type="http://schemas.openxmlformats.org/officeDocument/2006/relationships/image" Target="../media/image18.png"/><Relationship Id="rId10" Type="http://schemas.openxmlformats.org/officeDocument/2006/relationships/hyperlink" Target="https://www.snp.com/industries/professional-services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www.snp.com/industries/manufactur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65E968-34F5-4341-8296-8756A30AD7AA}"/>
              </a:ext>
            </a:extLst>
          </p:cNvPr>
          <p:cNvSpPr/>
          <p:nvPr/>
        </p:nvSpPr>
        <p:spPr>
          <a:xfrm>
            <a:off x="-21745" y="-188487"/>
            <a:ext cx="12192000" cy="7045377"/>
          </a:xfrm>
          <a:prstGeom prst="rect">
            <a:avLst/>
          </a:prstGeom>
          <a:solidFill>
            <a:srgbClr val="000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52ECF5-DB65-774B-80D4-E4E498A21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7844" y="0"/>
            <a:ext cx="6858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5149A7-8A75-0D44-B25F-27C631CEAF9D}"/>
              </a:ext>
            </a:extLst>
          </p:cNvPr>
          <p:cNvSpPr txBox="1"/>
          <p:nvPr/>
        </p:nvSpPr>
        <p:spPr>
          <a:xfrm>
            <a:off x="6610156" y="3068056"/>
            <a:ext cx="3947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Migrate. Innovate. Enable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589A08-6101-EB4F-A48F-2BE3EF3D3CFC}"/>
              </a:ext>
            </a:extLst>
          </p:cNvPr>
          <p:cNvSpPr/>
          <p:nvPr/>
        </p:nvSpPr>
        <p:spPr>
          <a:xfrm>
            <a:off x="1638574" y="1872881"/>
            <a:ext cx="3083483" cy="308348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7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CBB78-E3D4-485F-B0E7-867036B0FFF3}"/>
              </a:ext>
            </a:extLst>
          </p:cNvPr>
          <p:cNvSpPr txBox="1"/>
          <p:nvPr/>
        </p:nvSpPr>
        <p:spPr>
          <a:xfrm>
            <a:off x="6754149" y="3514915"/>
            <a:ext cx="3947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Unlock the full power of Azure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DDAA09-BBE0-4ECB-930A-61BC81B4DD94}"/>
              </a:ext>
            </a:extLst>
          </p:cNvPr>
          <p:cNvSpPr txBox="1"/>
          <p:nvPr/>
        </p:nvSpPr>
        <p:spPr>
          <a:xfrm>
            <a:off x="6754149" y="4018971"/>
            <a:ext cx="2951126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b="1">
                <a:solidFill>
                  <a:schemeClr val="accent2"/>
                </a:solidFill>
                <a:latin typeface="Open Sans"/>
                <a:ea typeface="Open Sans"/>
                <a:cs typeface="Open Sans"/>
              </a:rPr>
              <a:t>Company Profile</a:t>
            </a:r>
            <a:endParaRPr lang="en-US" sz="2200" b="1">
              <a:solidFill>
                <a:schemeClr val="accent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0B5ECD-3B6B-4D71-AB9C-BF2DA601F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149" y="2435875"/>
            <a:ext cx="3335909" cy="4308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BFE9F4-2569-4ACF-B503-2A63AA627B35}"/>
              </a:ext>
            </a:extLst>
          </p:cNvPr>
          <p:cNvSpPr txBox="1"/>
          <p:nvPr/>
        </p:nvSpPr>
        <p:spPr>
          <a:xfrm>
            <a:off x="5495989" y="6153473"/>
            <a:ext cx="2776824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200" b="1" u="sng">
                <a:solidFill>
                  <a:srgbClr val="0070C0"/>
                </a:solidFill>
                <a:latin typeface="Open Sans"/>
                <a:ea typeface="Open Sans"/>
                <a:cs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Website: </a:t>
            </a:r>
            <a:r>
              <a:rPr lang="en-US" sz="1200" b="1">
                <a:solidFill>
                  <a:srgbClr val="0070C0"/>
                </a:solidFill>
                <a:latin typeface="Open Sans"/>
                <a:ea typeface="Open Sans"/>
                <a:cs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www.snp.com</a:t>
            </a:r>
            <a:endParaRPr lang="en-US" sz="1200">
              <a:solidFill>
                <a:srgbClr val="0070C0"/>
              </a:solidFill>
              <a:cs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2AD622-050D-4BB9-9A8B-7043760BD468}"/>
              </a:ext>
            </a:extLst>
          </p:cNvPr>
          <p:cNvSpPr txBox="1"/>
          <p:nvPr/>
        </p:nvSpPr>
        <p:spPr>
          <a:xfrm>
            <a:off x="9075545" y="6175069"/>
            <a:ext cx="254708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200" b="1">
                <a:solidFill>
                  <a:srgbClr val="0070C0"/>
                </a:solidFill>
                <a:latin typeface="Open Sans"/>
                <a:ea typeface="Open Sans"/>
                <a:cs typeface="Open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 Email: sales@snp.com</a:t>
            </a:r>
            <a:endParaRPr lang="en-US" sz="1200">
              <a:solidFill>
                <a:srgbClr val="0070C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0216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EC6AC6-AF15-2FF3-00C5-D3B43CC6C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630A1-04F0-7211-1A0A-B05DDB0AB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" y="6428377"/>
            <a:ext cx="12191998" cy="429623"/>
          </a:xfrm>
          <a:prstGeom prst="rect">
            <a:avLst/>
          </a:prstGeom>
        </p:spPr>
      </p:pic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72559857-E1A3-D80A-0DBF-BB232480A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43139"/>
            <a:ext cx="10515600" cy="535083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Analytic logs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value security logs.</a:t>
            </a:r>
            <a:endParaRPr lang="en-US" sz="2000" b="1" u="sng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ways of pricing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Pay-as-you-go.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Pay-as-you-go pricing is </a:t>
            </a:r>
            <a:r>
              <a:rPr lang="en-US" i="1" dirty="0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$4.30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per GB-ingested.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Commitment Tires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Starts from 100 GB per day to 50,000 GB per day. Beyond the limit will be billed with discount cost.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opt out of the commitment tier any time after the first 31 days of commitment.</a:t>
            </a:r>
          </a:p>
          <a:p>
            <a:pPr lvl="2">
              <a:lnSpc>
                <a:spcPct val="110000"/>
              </a:lnSpc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Commitment tire for 100GB with 31% discount on per GB is </a:t>
            </a:r>
            <a:r>
              <a:rPr lang="en-US" i="1" dirty="0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$2.96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per GB.</a:t>
            </a:r>
          </a:p>
          <a:p>
            <a:pPr>
              <a:lnSpc>
                <a:spcPct val="110000"/>
              </a:lnSpc>
            </a:pPr>
            <a:r>
              <a:rPr lang="en-US" sz="22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 logs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Verbose of low security value data with $1.00 per GB-ingested.</a:t>
            </a:r>
          </a:p>
          <a:p>
            <a:pPr>
              <a:lnSpc>
                <a:spcPct val="110000"/>
              </a:lnSpc>
            </a:pPr>
            <a:endParaRPr lang="en-US" sz="2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9E74E-B637-D6E0-6374-55EC21574548}"/>
              </a:ext>
            </a:extLst>
          </p:cNvPr>
          <p:cNvSpPr txBox="1"/>
          <p:nvPr/>
        </p:nvSpPr>
        <p:spPr>
          <a:xfrm>
            <a:off x="0" y="-19108"/>
            <a:ext cx="11464265" cy="68318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Types of Logs</a:t>
            </a:r>
          </a:p>
        </p:txBody>
      </p:sp>
    </p:spTree>
    <p:extLst>
      <p:ext uri="{BB962C8B-B14F-4D97-AF65-F5344CB8AC3E}">
        <p14:creationId xmlns:p14="http://schemas.microsoft.com/office/powerpoint/2010/main" val="75969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EC6AC6-AF15-2FF3-00C5-D3B43CC6C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630A1-04F0-7211-1A0A-B05DDB0AB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" y="6428377"/>
            <a:ext cx="12191998" cy="4296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19DA64-D3D6-DDE1-FF24-B854C5164BEE}"/>
              </a:ext>
            </a:extLst>
          </p:cNvPr>
          <p:cNvSpPr txBox="1"/>
          <p:nvPr/>
        </p:nvSpPr>
        <p:spPr>
          <a:xfrm>
            <a:off x="0" y="-19108"/>
            <a:ext cx="11464265" cy="68318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Commitment tiers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4726422-6473-1CC5-FEE1-E00E19E73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955235"/>
              </p:ext>
            </p:extLst>
          </p:nvPr>
        </p:nvGraphicFramePr>
        <p:xfrm>
          <a:off x="2918302" y="800218"/>
          <a:ext cx="6355396" cy="5257564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374451">
                  <a:extLst>
                    <a:ext uri="{9D8B030D-6E8A-4147-A177-3AD203B41FA5}">
                      <a16:colId xmlns:a16="http://schemas.microsoft.com/office/drawing/2014/main" val="447060542"/>
                    </a:ext>
                  </a:extLst>
                </a:gridCol>
                <a:gridCol w="1545727">
                  <a:extLst>
                    <a:ext uri="{9D8B030D-6E8A-4147-A177-3AD203B41FA5}">
                      <a16:colId xmlns:a16="http://schemas.microsoft.com/office/drawing/2014/main" val="4099699545"/>
                    </a:ext>
                  </a:extLst>
                </a:gridCol>
                <a:gridCol w="1546334">
                  <a:extLst>
                    <a:ext uri="{9D8B030D-6E8A-4147-A177-3AD203B41FA5}">
                      <a16:colId xmlns:a16="http://schemas.microsoft.com/office/drawing/2014/main" val="2484022257"/>
                    </a:ext>
                  </a:extLst>
                </a:gridCol>
                <a:gridCol w="1888884">
                  <a:extLst>
                    <a:ext uri="{9D8B030D-6E8A-4147-A177-3AD203B41FA5}">
                      <a16:colId xmlns:a16="http://schemas.microsoft.com/office/drawing/2014/main" val="1967198814"/>
                    </a:ext>
                  </a:extLst>
                </a:gridCol>
              </a:tblGrid>
              <a:tr h="4044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Tier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Microsoft Sentinel Price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Effective Per GB Price</a:t>
                      </a:r>
                      <a:r>
                        <a:rPr lang="en-IN" sz="900" kern="100" baseline="30000">
                          <a:effectLst/>
                        </a:rPr>
                        <a:t>1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 dirty="0">
                          <a:effectLst/>
                        </a:rPr>
                        <a:t>Savings Over Pay-As-You-Go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extLst>
                  <a:ext uri="{0D108BD9-81ED-4DB2-BD59-A6C34878D82A}">
                    <a16:rowId xmlns:a16="http://schemas.microsoft.com/office/drawing/2014/main" val="2362146543"/>
                  </a:ext>
                </a:extLst>
              </a:tr>
              <a:tr h="4044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Pay-As-You-Go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$4.30 per GB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$4.30 per GB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 dirty="0">
                          <a:effectLst/>
                        </a:rPr>
                        <a:t>N/A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extLst>
                  <a:ext uri="{0D108BD9-81ED-4DB2-BD59-A6C34878D82A}">
                    <a16:rowId xmlns:a16="http://schemas.microsoft.com/office/drawing/2014/main" val="1077070261"/>
                  </a:ext>
                </a:extLst>
              </a:tr>
              <a:tr h="4044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 dirty="0">
                          <a:effectLst/>
                        </a:rPr>
                        <a:t>100 GB per day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$296 per day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$2.96 per GB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 dirty="0">
                          <a:effectLst/>
                        </a:rPr>
                        <a:t>31%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extLst>
                  <a:ext uri="{0D108BD9-81ED-4DB2-BD59-A6C34878D82A}">
                    <a16:rowId xmlns:a16="http://schemas.microsoft.com/office/drawing/2014/main" val="1786271069"/>
                  </a:ext>
                </a:extLst>
              </a:tr>
              <a:tr h="4044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200 GB per day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$548 per day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$2.74 per GB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 dirty="0">
                          <a:effectLst/>
                        </a:rPr>
                        <a:t>36%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extLst>
                  <a:ext uri="{0D108BD9-81ED-4DB2-BD59-A6C34878D82A}">
                    <a16:rowId xmlns:a16="http://schemas.microsoft.com/office/drawing/2014/main" val="1935563189"/>
                  </a:ext>
                </a:extLst>
              </a:tr>
              <a:tr h="4044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300 GB per day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$800 per day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$2.67 per GB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 dirty="0">
                          <a:effectLst/>
                        </a:rPr>
                        <a:t>38%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extLst>
                  <a:ext uri="{0D108BD9-81ED-4DB2-BD59-A6C34878D82A}">
                    <a16:rowId xmlns:a16="http://schemas.microsoft.com/office/drawing/2014/main" val="1782362070"/>
                  </a:ext>
                </a:extLst>
              </a:tr>
              <a:tr h="4044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400 GB per day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$1,037.33 per day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$2.60 per GB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 dirty="0">
                          <a:effectLst/>
                        </a:rPr>
                        <a:t>40%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extLst>
                  <a:ext uri="{0D108BD9-81ED-4DB2-BD59-A6C34878D82A}">
                    <a16:rowId xmlns:a16="http://schemas.microsoft.com/office/drawing/2014/main" val="576070675"/>
                  </a:ext>
                </a:extLst>
              </a:tr>
              <a:tr h="4044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500 GB per day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$1,265 per day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$2.53 per GB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 dirty="0">
                          <a:effectLst/>
                        </a:rPr>
                        <a:t>41%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extLst>
                  <a:ext uri="{0D108BD9-81ED-4DB2-BD59-A6C34878D82A}">
                    <a16:rowId xmlns:a16="http://schemas.microsoft.com/office/drawing/2014/main" val="175158058"/>
                  </a:ext>
                </a:extLst>
              </a:tr>
              <a:tr h="4044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1,000 GB per day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$2,480 per day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$2.48 per GB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 dirty="0">
                          <a:effectLst/>
                        </a:rPr>
                        <a:t>42%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extLst>
                  <a:ext uri="{0D108BD9-81ED-4DB2-BD59-A6C34878D82A}">
                    <a16:rowId xmlns:a16="http://schemas.microsoft.com/office/drawing/2014/main" val="873049476"/>
                  </a:ext>
                </a:extLst>
              </a:tr>
              <a:tr h="4044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2,000 GB per day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$4,800 per day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$2.40 per GB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 dirty="0">
                          <a:effectLst/>
                        </a:rPr>
                        <a:t>44%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extLst>
                  <a:ext uri="{0D108BD9-81ED-4DB2-BD59-A6C34878D82A}">
                    <a16:rowId xmlns:a16="http://schemas.microsoft.com/office/drawing/2014/main" val="3099523636"/>
                  </a:ext>
                </a:extLst>
              </a:tr>
              <a:tr h="4044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5,000 GB per day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$11,550 per day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$2.31 per GB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 dirty="0">
                          <a:effectLst/>
                        </a:rPr>
                        <a:t>46%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extLst>
                  <a:ext uri="{0D108BD9-81ED-4DB2-BD59-A6C34878D82A}">
                    <a16:rowId xmlns:a16="http://schemas.microsoft.com/office/drawing/2014/main" val="2488816534"/>
                  </a:ext>
                </a:extLst>
              </a:tr>
              <a:tr h="4044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10,000 GB per day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$22,240 per day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$2.23 per GB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 dirty="0">
                          <a:effectLst/>
                        </a:rPr>
                        <a:t>48%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extLst>
                  <a:ext uri="{0D108BD9-81ED-4DB2-BD59-A6C34878D82A}">
                    <a16:rowId xmlns:a16="http://schemas.microsoft.com/office/drawing/2014/main" val="470281277"/>
                  </a:ext>
                </a:extLst>
              </a:tr>
              <a:tr h="4044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25,000 GB per day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$53,450 per day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$2.14 per GB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 dirty="0">
                          <a:effectLst/>
                        </a:rPr>
                        <a:t>50%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extLst>
                  <a:ext uri="{0D108BD9-81ED-4DB2-BD59-A6C34878D82A}">
                    <a16:rowId xmlns:a16="http://schemas.microsoft.com/office/drawing/2014/main" val="2702125876"/>
                  </a:ext>
                </a:extLst>
              </a:tr>
              <a:tr h="4044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50,000 GB per day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$1,02,600 per day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$2.06 per GB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 dirty="0">
                          <a:effectLst/>
                        </a:rPr>
                        <a:t>52%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634" marR="95634" marT="95634" marB="95634"/>
                </a:tc>
                <a:extLst>
                  <a:ext uri="{0D108BD9-81ED-4DB2-BD59-A6C34878D82A}">
                    <a16:rowId xmlns:a16="http://schemas.microsoft.com/office/drawing/2014/main" val="371855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89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EC6AC6-AF15-2FF3-00C5-D3B43CC6C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630A1-04F0-7211-1A0A-B05DDB0AB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28377"/>
            <a:ext cx="12191998" cy="429623"/>
          </a:xfrm>
          <a:prstGeom prst="rect">
            <a:avLst/>
          </a:prstGeom>
        </p:spPr>
      </p:pic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DBCFEF0-565F-E6D7-F790-DB8499004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821"/>
            <a:ext cx="10515600" cy="5085142"/>
          </a:xfrm>
        </p:spPr>
        <p:txBody>
          <a:bodyPr>
            <a:normAutofit/>
          </a:bodyPr>
          <a:lstStyle/>
          <a:p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 retention period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</a:t>
            </a:r>
            <a:r>
              <a:rPr lang="en-US" sz="2000" i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Interactive retention period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+ </a:t>
            </a:r>
            <a:r>
              <a:rPr lang="en-US" sz="2000" i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Archival retention period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Interactive retention period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This is the period of </a:t>
            </a: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days to 2 years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This is the period where you can retain data for interactive queries.</a:t>
            </a:r>
          </a:p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Archive retention period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This is the period up to </a:t>
            </a:r>
            <a:r>
              <a:rPr lang="en-US" sz="20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 Years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This period is for the data to be accessible less frequently.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Archival cost per GB is </a:t>
            </a:r>
            <a:r>
              <a:rPr lang="en-US" sz="2000" i="1" dirty="0">
                <a:highlight>
                  <a:srgbClr val="FFFF00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$0.02</a:t>
            </a:r>
            <a:endParaRPr lang="en-US" sz="1800" i="1" dirty="0">
              <a:highlight>
                <a:srgbClr val="FFFF00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Archival data can be retrieved only via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search jobs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restore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>
              <a:buNone/>
            </a:pPr>
            <a:endParaRPr lang="en-US" sz="2000" b="1" u="sng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sz="2000" b="1" u="sng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DAF92-C201-87E3-3404-178038C6BB76}"/>
              </a:ext>
            </a:extLst>
          </p:cNvPr>
          <p:cNvSpPr txBox="1"/>
          <p:nvPr/>
        </p:nvSpPr>
        <p:spPr>
          <a:xfrm>
            <a:off x="0" y="-19108"/>
            <a:ext cx="11464265" cy="68318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Retention period of tables</a:t>
            </a:r>
          </a:p>
        </p:txBody>
      </p:sp>
    </p:spTree>
    <p:extLst>
      <p:ext uri="{BB962C8B-B14F-4D97-AF65-F5344CB8AC3E}">
        <p14:creationId xmlns:p14="http://schemas.microsoft.com/office/powerpoint/2010/main" val="300925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EC6AC6-AF15-2FF3-00C5-D3B43CC6C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630A1-04F0-7211-1A0A-B05DDB0AB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28377"/>
            <a:ext cx="12191998" cy="4296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5DAF92-C201-87E3-3404-178038C6BB76}"/>
              </a:ext>
            </a:extLst>
          </p:cNvPr>
          <p:cNvSpPr txBox="1"/>
          <p:nvPr/>
        </p:nvSpPr>
        <p:spPr>
          <a:xfrm>
            <a:off x="0" y="-19108"/>
            <a:ext cx="11464265" cy="68318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SNP Sentinel Instance – GAP report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462AF1C-620D-2EA5-5C4D-CA02B19B3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2513"/>
            <a:ext cx="10515600" cy="4296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Architecture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85289D-2619-0FE1-C4F1-5B9BFA3469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84" y="1362468"/>
            <a:ext cx="6195895" cy="413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6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EC6AC6-AF15-2FF3-00C5-D3B43CC6C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630A1-04F0-7211-1A0A-B05DDB0AB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28377"/>
            <a:ext cx="12191998" cy="4296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5DAF92-C201-87E3-3404-178038C6BB76}"/>
              </a:ext>
            </a:extLst>
          </p:cNvPr>
          <p:cNvSpPr txBox="1"/>
          <p:nvPr/>
        </p:nvSpPr>
        <p:spPr>
          <a:xfrm>
            <a:off x="0" y="-19108"/>
            <a:ext cx="11464265" cy="68318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Connectors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C3F0D8-A528-B117-D02F-FD154893F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894" y="872659"/>
            <a:ext cx="11342211" cy="511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78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EC6AC6-AF15-2FF3-00C5-D3B43CC6C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630A1-04F0-7211-1A0A-B05DDB0AB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28377"/>
            <a:ext cx="12191998" cy="4296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5DAF92-C201-87E3-3404-178038C6BB76}"/>
              </a:ext>
            </a:extLst>
          </p:cNvPr>
          <p:cNvSpPr txBox="1"/>
          <p:nvPr/>
        </p:nvSpPr>
        <p:spPr>
          <a:xfrm>
            <a:off x="0" y="-19108"/>
            <a:ext cx="11464265" cy="68318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Connectors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88A4A46D-C6B1-5C94-0231-5E648525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821"/>
            <a:ext cx="10515600" cy="5085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 Recommendation</a:t>
            </a:r>
          </a:p>
          <a:p>
            <a:pPr marL="0" indent="0">
              <a:buNone/>
            </a:pPr>
            <a:endParaRPr lang="en-US" sz="2000" b="1" u="sng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Defender XDR solution includes all the below individual connectors.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Defender for Endpoint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Defender for Office 365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Defender for Cloud Apps</a:t>
            </a:r>
          </a:p>
          <a:p>
            <a:pPr lvl="1"/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Defender for Identity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Incident management should be done individually from both sides (Defender portal and Azure portal)</a:t>
            </a:r>
          </a:p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newer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Defender XDR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connector removes the limitations and should be used instead of the legacy connectors.</a:t>
            </a:r>
          </a:p>
        </p:txBody>
      </p:sp>
    </p:spTree>
    <p:extLst>
      <p:ext uri="{BB962C8B-B14F-4D97-AF65-F5344CB8AC3E}">
        <p14:creationId xmlns:p14="http://schemas.microsoft.com/office/powerpoint/2010/main" val="3291101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EC6AC6-AF15-2FF3-00C5-D3B43CC6C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630A1-04F0-7211-1A0A-B05DDB0AB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28377"/>
            <a:ext cx="12191998" cy="4296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5DAF92-C201-87E3-3404-178038C6BB76}"/>
              </a:ext>
            </a:extLst>
          </p:cNvPr>
          <p:cNvSpPr txBox="1"/>
          <p:nvPr/>
        </p:nvSpPr>
        <p:spPr>
          <a:xfrm>
            <a:off x="0" y="-19108"/>
            <a:ext cx="11464265" cy="68318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Sentinel Usage</a:t>
            </a:r>
          </a:p>
        </p:txBody>
      </p:sp>
    </p:spTree>
    <p:extLst>
      <p:ext uri="{BB962C8B-B14F-4D97-AF65-F5344CB8AC3E}">
        <p14:creationId xmlns:p14="http://schemas.microsoft.com/office/powerpoint/2010/main" val="459502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0AB6FC-430B-4E5D-ACF0-21BE490A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84" y="57706"/>
            <a:ext cx="11336039" cy="739343"/>
          </a:xfrm>
        </p:spPr>
        <p:txBody>
          <a:bodyPr/>
          <a:lstStyle/>
          <a:p>
            <a:r>
              <a:rPr lang="en-US" sz="360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Contact Us: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D05C13-BBEA-4E6B-9F94-73D6E943B2BF}"/>
              </a:ext>
            </a:extLst>
          </p:cNvPr>
          <p:cNvSpPr/>
          <p:nvPr/>
        </p:nvSpPr>
        <p:spPr>
          <a:xfrm>
            <a:off x="7113211" y="990848"/>
            <a:ext cx="41539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Sachin Parikh</a:t>
            </a:r>
          </a:p>
          <a:p>
            <a:r>
              <a:rPr lang="en-US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VP of Business Development</a:t>
            </a:r>
          </a:p>
          <a:p>
            <a:r>
              <a:rPr lang="en-US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sachin@snp.com</a:t>
            </a:r>
            <a:r>
              <a:rPr lang="en-US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n-US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203-287-9114 X 112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AF33E-4CAA-4A41-98EF-E1C1382E7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931" y="1816125"/>
            <a:ext cx="1209675" cy="1190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B5594A-5605-44D4-98F1-3D1D1793C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0931" y="4064906"/>
            <a:ext cx="1152525" cy="11525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03AFEA-4378-48CF-8C27-B236E5965125}"/>
              </a:ext>
            </a:extLst>
          </p:cNvPr>
          <p:cNvSpPr/>
          <p:nvPr/>
        </p:nvSpPr>
        <p:spPr>
          <a:xfrm>
            <a:off x="9862007" y="3016884"/>
            <a:ext cx="236526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Phil Balogh</a:t>
            </a:r>
          </a:p>
          <a:p>
            <a:r>
              <a:rPr lang="en-US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Director Sales- North -USA</a:t>
            </a:r>
          </a:p>
          <a:p>
            <a:r>
              <a:rPr lang="en-US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phil@snp.com</a:t>
            </a:r>
            <a:r>
              <a:rPr lang="en-US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n-US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203-228-0310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884DF7-26D6-49DF-BF01-EAAFA01817C1}"/>
              </a:ext>
            </a:extLst>
          </p:cNvPr>
          <p:cNvSpPr/>
          <p:nvPr/>
        </p:nvSpPr>
        <p:spPr>
          <a:xfrm>
            <a:off x="9862007" y="5237698"/>
            <a:ext cx="223331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Michael Fiorito</a:t>
            </a:r>
          </a:p>
          <a:p>
            <a:r>
              <a:rPr lang="en-US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Director Sales- South- USA</a:t>
            </a:r>
          </a:p>
          <a:p>
            <a:r>
              <a:rPr lang="en-US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Michael.fiorito@snp.com</a:t>
            </a:r>
            <a:r>
              <a:rPr lang="en-US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n-US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917-753-0346</a:t>
            </a:r>
          </a:p>
        </p:txBody>
      </p:sp>
      <p:pic>
        <p:nvPicPr>
          <p:cNvPr id="1026" name="Picture 2" descr="Profile photo of Sachin Parikh">
            <a:extLst>
              <a:ext uri="{FF2B5EF4-FFF2-40B4-BE49-F238E27FC236}">
                <a16:creationId xmlns:a16="http://schemas.microsoft.com/office/drawing/2014/main" id="{00865D0F-183F-472E-B23E-24C0D7330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062" y="713279"/>
            <a:ext cx="1374149" cy="137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5D8CF53-BCF4-40A8-BA10-07970A849511}"/>
              </a:ext>
            </a:extLst>
          </p:cNvPr>
          <p:cNvSpPr/>
          <p:nvPr/>
        </p:nvSpPr>
        <p:spPr>
          <a:xfrm>
            <a:off x="124263" y="700920"/>
            <a:ext cx="38070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Company Headquarters</a:t>
            </a:r>
          </a:p>
        </p:txBody>
      </p:sp>
      <p:pic>
        <p:nvPicPr>
          <p:cNvPr id="10" name="Picture 9" descr="A picture containing text, road, sky, outdoor&#10;&#10;Description automatically generated">
            <a:extLst>
              <a:ext uri="{FF2B5EF4-FFF2-40B4-BE49-F238E27FC236}">
                <a16:creationId xmlns:a16="http://schemas.microsoft.com/office/drawing/2014/main" id="{296699A5-9D45-40C2-A8B6-81FDBF6B5D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4" y="1672129"/>
            <a:ext cx="3016659" cy="24503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7640635-4516-4A98-B981-1CD910959254}"/>
              </a:ext>
            </a:extLst>
          </p:cNvPr>
          <p:cNvSpPr/>
          <p:nvPr/>
        </p:nvSpPr>
        <p:spPr>
          <a:xfrm>
            <a:off x="124263" y="990848"/>
            <a:ext cx="3807016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1200" b="0" i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SNP Technologies, 2319 Whitney Avenue, Suite 3C Hamden, CT 06518-3535, </a:t>
            </a:r>
          </a:p>
          <a:p>
            <a:r>
              <a:rPr lang="fr-FR" sz="1200" b="0" i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(203) 287-9114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654C6-84A2-46AD-B682-6399376358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2724" y="2014482"/>
            <a:ext cx="6488207" cy="405169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0E3CCF-FCA3-4A0A-BDBF-6E38BF24961B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8998857" y="2411438"/>
            <a:ext cx="892074" cy="1190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94C3FB-32F1-412C-9DAF-00AE9080761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509489" y="4550641"/>
            <a:ext cx="1381442" cy="90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F0D4213-8BE0-4B8B-B439-8DA749A70314}"/>
              </a:ext>
            </a:extLst>
          </p:cNvPr>
          <p:cNvSpPr/>
          <p:nvPr/>
        </p:nvSpPr>
        <p:spPr>
          <a:xfrm>
            <a:off x="4917561" y="3171850"/>
            <a:ext cx="2496113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Emerging/Investment</a:t>
            </a:r>
          </a:p>
          <a:p>
            <a:pPr algn="ctr"/>
            <a:r>
              <a:rPr lang="en-US" sz="1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9A36B9-D390-427B-B03F-B4F53ECA0A1E}"/>
              </a:ext>
            </a:extLst>
          </p:cNvPr>
          <p:cNvSpPr/>
          <p:nvPr/>
        </p:nvSpPr>
        <p:spPr>
          <a:xfrm>
            <a:off x="8047685" y="3916780"/>
            <a:ext cx="1152525" cy="461665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Established</a:t>
            </a:r>
          </a:p>
          <a:p>
            <a:pPr algn="ctr"/>
            <a:r>
              <a:rPr lang="en-US" sz="12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5B46EE-839C-424B-A364-E15AF8604A84}"/>
              </a:ext>
            </a:extLst>
          </p:cNvPr>
          <p:cNvSpPr/>
          <p:nvPr/>
        </p:nvSpPr>
        <p:spPr>
          <a:xfrm>
            <a:off x="5510166" y="5405081"/>
            <a:ext cx="3807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100% focused in SMC</a:t>
            </a:r>
          </a:p>
        </p:txBody>
      </p:sp>
    </p:spTree>
    <p:extLst>
      <p:ext uri="{BB962C8B-B14F-4D97-AF65-F5344CB8AC3E}">
        <p14:creationId xmlns:p14="http://schemas.microsoft.com/office/powerpoint/2010/main" val="335116266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A06D1F6-A469-E541-B273-14A9AD92B8A5}"/>
              </a:ext>
            </a:extLst>
          </p:cNvPr>
          <p:cNvSpPr txBox="1"/>
          <p:nvPr/>
        </p:nvSpPr>
        <p:spPr>
          <a:xfrm>
            <a:off x="3806378" y="4287075"/>
            <a:ext cx="45792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2319 Whitney Ave.  |  Suite 3C  |  Hamden, CT 06518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5149A7-8A75-0D44-B25F-27C631CEAF9D}"/>
              </a:ext>
            </a:extLst>
          </p:cNvPr>
          <p:cNvSpPr txBox="1"/>
          <p:nvPr/>
        </p:nvSpPr>
        <p:spPr>
          <a:xfrm>
            <a:off x="3806378" y="3889835"/>
            <a:ext cx="457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1AFB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www.snp.com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4C17CA-D9E5-4D49-B0CF-0AD85743D3F9}"/>
              </a:ext>
            </a:extLst>
          </p:cNvPr>
          <p:cNvGrpSpPr/>
          <p:nvPr/>
        </p:nvGrpSpPr>
        <p:grpSpPr>
          <a:xfrm>
            <a:off x="3492789" y="3193657"/>
            <a:ext cx="5206422" cy="470687"/>
            <a:chOff x="889578" y="2856703"/>
            <a:chExt cx="5206422" cy="470687"/>
          </a:xfrm>
        </p:grpSpPr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2F22BD7-CEC9-B444-856F-B1A7DA6C9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578" y="2856703"/>
              <a:ext cx="2689645" cy="470687"/>
            </a:xfrm>
            <a:prstGeom prst="rect">
              <a:avLst/>
            </a:prstGeom>
          </p:spPr>
        </p:pic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0043DD2-6DD3-6B4B-907F-9CCBED4FA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5281" y="2883535"/>
              <a:ext cx="1950719" cy="417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01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CE6A63-C969-B149-B2E1-D593CD79F44E}"/>
              </a:ext>
            </a:extLst>
          </p:cNvPr>
          <p:cNvSpPr txBox="1"/>
          <p:nvPr/>
        </p:nvSpPr>
        <p:spPr>
          <a:xfrm>
            <a:off x="736629" y="-21684"/>
            <a:ext cx="4783237" cy="49967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C192A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SNP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4556C5-8761-A149-90FE-268AFDCF1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90" t="97" r="43443" b="52079"/>
          <a:stretch/>
        </p:blipFill>
        <p:spPr>
          <a:xfrm>
            <a:off x="0" y="-10401"/>
            <a:ext cx="717401" cy="429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DCC001-3EEC-EB48-8931-FE36354B316E}"/>
              </a:ext>
            </a:extLst>
          </p:cNvPr>
          <p:cNvSpPr txBox="1"/>
          <p:nvPr/>
        </p:nvSpPr>
        <p:spPr>
          <a:xfrm>
            <a:off x="127591" y="387065"/>
            <a:ext cx="537584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457200">
              <a:defRPr/>
            </a:pPr>
            <a:r>
              <a:rPr lang="en-IN" sz="1200" dirty="0">
                <a:solidFill>
                  <a:srgbClr val="555555"/>
                </a:solidFill>
                <a:ea typeface="+mn-lt"/>
                <a:cs typeface="+mn-lt"/>
              </a:rPr>
              <a:t>SNP transforms businesses with innovative, cloud-based solutions that harness the power of Microsoft Azure. We are 100% Azure focused, 100% SMC focused and 100% certified for different Microsoft funding programs like ECIF, Azure Innovate and AMM.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07B459-6DC0-0D4A-B552-6775D3D990CB}"/>
              </a:ext>
            </a:extLst>
          </p:cNvPr>
          <p:cNvSpPr txBox="1"/>
          <p:nvPr/>
        </p:nvSpPr>
        <p:spPr>
          <a:xfrm>
            <a:off x="5504844" y="361034"/>
            <a:ext cx="1813033" cy="318366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05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</a:t>
            </a:r>
            <a:endParaRPr kumimoji="0" lang="en-US" sz="105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7" name="Picture 6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BE03C59-C8CE-E14D-B435-F57D04C29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765" y="6537643"/>
            <a:ext cx="1630470" cy="285332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CA15162-E02A-B24D-9985-9EFB1938E780}"/>
              </a:ext>
            </a:extLst>
          </p:cNvPr>
          <p:cNvSpPr txBox="1"/>
          <p:nvPr/>
        </p:nvSpPr>
        <p:spPr>
          <a:xfrm>
            <a:off x="5485616" y="1139564"/>
            <a:ext cx="3176791" cy="31477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APPS &amp; INFRASTRUCTURE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8594D93-86D6-7E42-8227-AE895E230ED0}"/>
              </a:ext>
            </a:extLst>
          </p:cNvPr>
          <p:cNvCxnSpPr>
            <a:cxnSpLocks/>
          </p:cNvCxnSpPr>
          <p:nvPr/>
        </p:nvCxnSpPr>
        <p:spPr>
          <a:xfrm>
            <a:off x="5560217" y="1147200"/>
            <a:ext cx="640739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35BDFC7-BABA-4240-8E5B-82D9E437C87F}"/>
              </a:ext>
            </a:extLst>
          </p:cNvPr>
          <p:cNvSpPr txBox="1"/>
          <p:nvPr/>
        </p:nvSpPr>
        <p:spPr>
          <a:xfrm>
            <a:off x="5485616" y="154285"/>
            <a:ext cx="6034241" cy="26437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51B9D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Driving Innovation &amp; Business Excellence with Microsoft Azure in: 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1B9D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32C3006-D103-194C-A960-B139AD68A951}"/>
              </a:ext>
            </a:extLst>
          </p:cNvPr>
          <p:cNvCxnSpPr>
            <a:cxnSpLocks/>
          </p:cNvCxnSpPr>
          <p:nvPr/>
        </p:nvCxnSpPr>
        <p:spPr>
          <a:xfrm>
            <a:off x="5575414" y="400948"/>
            <a:ext cx="59487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6A25280-6F7E-4E71-A54C-35006AF4FC46}"/>
              </a:ext>
            </a:extLst>
          </p:cNvPr>
          <p:cNvSpPr txBox="1"/>
          <p:nvPr/>
        </p:nvSpPr>
        <p:spPr>
          <a:xfrm>
            <a:off x="5539159" y="4889324"/>
            <a:ext cx="2963577" cy="302645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05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</a:t>
            </a: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MANAGED SERVICES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190953A-D340-4340-93A1-4885C383DCF0}"/>
              </a:ext>
            </a:extLst>
          </p:cNvPr>
          <p:cNvSpPr txBox="1"/>
          <p:nvPr/>
        </p:nvSpPr>
        <p:spPr>
          <a:xfrm>
            <a:off x="5519866" y="1416935"/>
            <a:ext cx="2933214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i="0" u="none" strike="noStrike" kern="12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Migrate and Modernize Your Infrastructure and Workloads </a:t>
            </a:r>
            <a:r>
              <a:rPr lang="en-US" sz="900" b="0" i="0" u="none" strike="noStrike" kern="120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sz="900" b="0" kern="1200" spc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WS/SQL on Azure; Linux/OSS DB on Azure; AVS; AVD</a:t>
            </a:r>
            <a:endParaRPr lang="en-IN" sz="900" b="0" i="0" u="none" strike="noStrike">
              <a:solidFill>
                <a:schemeClr val="tx1">
                  <a:lumMod val="50000"/>
                  <a:lumOff val="50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95A888-0A85-4E8E-BE6D-61FE01FC473D}"/>
              </a:ext>
            </a:extLst>
          </p:cNvPr>
          <p:cNvSpPr txBox="1"/>
          <p:nvPr/>
        </p:nvSpPr>
        <p:spPr>
          <a:xfrm>
            <a:off x="3045719" y="1228886"/>
            <a:ext cx="2817708" cy="416803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Autofit/>
          </a:bodyPr>
          <a:lstStyle/>
          <a:p>
            <a:pPr defTabSz="457200">
              <a:defRPr/>
            </a:pPr>
            <a:r>
              <a:rPr lang="en-US" sz="1050" b="1">
                <a:solidFill>
                  <a:schemeClr val="accent2"/>
                </a:solidFill>
                <a:latin typeface="Open Sans"/>
                <a:ea typeface="Open Sans"/>
                <a:cs typeface="Open Sans"/>
              </a:rPr>
              <a:t>MICROSOFT ADVANCED </a:t>
            </a:r>
            <a:endParaRPr lang="en-US" sz="1050" b="1">
              <a:solidFill>
                <a:schemeClr val="accent2"/>
              </a:solidFill>
              <a:latin typeface="Open Sans"/>
              <a:ea typeface="Open Sans"/>
              <a:cs typeface="Calibri"/>
            </a:endParaRPr>
          </a:p>
          <a:p>
            <a:pPr defTabSz="457200">
              <a:defRPr/>
            </a:pPr>
            <a:r>
              <a:rPr lang="en-US" sz="1050" b="1">
                <a:solidFill>
                  <a:schemeClr val="accent2"/>
                </a:solidFill>
                <a:latin typeface="Open Sans"/>
                <a:ea typeface="Open Sans"/>
                <a:cs typeface="Open Sans"/>
              </a:rPr>
              <a:t>SPECIALIZATIONS</a:t>
            </a:r>
            <a:endParaRPr lang="en-US" sz="1050" b="1">
              <a:solidFill>
                <a:schemeClr val="accent2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6B36FB7-9EA8-412F-8739-F07A6B75CAC0}"/>
              </a:ext>
            </a:extLst>
          </p:cNvPr>
          <p:cNvSpPr txBox="1"/>
          <p:nvPr/>
        </p:nvSpPr>
        <p:spPr>
          <a:xfrm>
            <a:off x="5508244" y="646206"/>
            <a:ext cx="2669105" cy="49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900" b="0" i="0" u="none" strike="noStrike" noProof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Defend Against Threats with SIEM Plus XDR</a:t>
            </a:r>
          </a:p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900" b="0" i="0" u="none" strike="noStrike" kern="1200" spc="-30" baseline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Secure Multi Cloud Environments</a:t>
            </a:r>
            <a:endParaRPr lang="en-IN" sz="900" b="0" i="0" u="none" strike="noStrike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6586" marR="0" indent="-171450" algn="l" rtl="0" eaLnBrk="1" fontAlgn="ctr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900" b="0" i="0" u="none" strike="noStrike" kern="120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Secure Identities and Access</a:t>
            </a:r>
            <a:endParaRPr lang="en-IN" sz="900" b="0" i="0" u="none" strike="noStrike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5EFE8-C6B5-4EE4-A55D-A506F396B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44D34B0-B255-4FCA-99FF-76B5C832990C}"/>
              </a:ext>
            </a:extLst>
          </p:cNvPr>
          <p:cNvCxnSpPr>
            <a:cxnSpLocks/>
          </p:cNvCxnSpPr>
          <p:nvPr/>
        </p:nvCxnSpPr>
        <p:spPr>
          <a:xfrm>
            <a:off x="5594157" y="2677681"/>
            <a:ext cx="640739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635C132-4F4B-497C-A89C-B0308264D3EB}"/>
              </a:ext>
            </a:extLst>
          </p:cNvPr>
          <p:cNvSpPr txBox="1"/>
          <p:nvPr/>
        </p:nvSpPr>
        <p:spPr>
          <a:xfrm>
            <a:off x="5584115" y="2674595"/>
            <a:ext cx="5132771" cy="31477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05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DATA, ANALYTICS &amp; AI</a:t>
            </a:r>
            <a:endParaRPr kumimoji="0" lang="en-US" sz="105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512203-DEBC-4CE5-882E-8B2F282E8CE2}"/>
              </a:ext>
            </a:extLst>
          </p:cNvPr>
          <p:cNvCxnSpPr>
            <a:cxnSpLocks/>
          </p:cNvCxnSpPr>
          <p:nvPr/>
        </p:nvCxnSpPr>
        <p:spPr>
          <a:xfrm>
            <a:off x="5598739" y="4896754"/>
            <a:ext cx="640739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78D05CE-D8DD-4AD5-B7D9-552B21DA6F9E}"/>
              </a:ext>
            </a:extLst>
          </p:cNvPr>
          <p:cNvSpPr txBox="1"/>
          <p:nvPr/>
        </p:nvSpPr>
        <p:spPr>
          <a:xfrm>
            <a:off x="5539159" y="5163393"/>
            <a:ext cx="2867963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 Desk Operations</a:t>
            </a:r>
          </a:p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u="none" strike="noStrike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Managed Azure Infrastructure Operations</a:t>
            </a:r>
          </a:p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Managed Security Operations</a:t>
            </a:r>
          </a:p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i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Managed App Services and Kubernetes.</a:t>
            </a:r>
            <a:endParaRPr lang="en-US" sz="900" b="0" u="none" strike="noStrike" kern="1200">
              <a:solidFill>
                <a:schemeClr val="tx1"/>
              </a:solidFill>
              <a:effectLst/>
              <a:highlight>
                <a:srgbClr val="FFFF00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439AA76-7DCB-4CC6-82D9-35BA903CB306}"/>
              </a:ext>
            </a:extLst>
          </p:cNvPr>
          <p:cNvSpPr txBox="1"/>
          <p:nvPr/>
        </p:nvSpPr>
        <p:spPr>
          <a:xfrm>
            <a:off x="8751880" y="5199160"/>
            <a:ext cx="3126364" cy="66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Optimization Services</a:t>
            </a:r>
          </a:p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Managed DR &amp; Backup Operations</a:t>
            </a:r>
          </a:p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u="none" strike="noStrike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Managed Data O</a:t>
            </a:r>
            <a:r>
              <a:rPr lang="en-US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perations</a:t>
            </a:r>
          </a:p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u="none" strike="noStrike" kern="120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Managed DevOps Services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823485C-14EF-E0A2-CAB6-F778D03D92F9}"/>
              </a:ext>
            </a:extLst>
          </p:cNvPr>
          <p:cNvSpPr txBox="1"/>
          <p:nvPr/>
        </p:nvSpPr>
        <p:spPr>
          <a:xfrm>
            <a:off x="8760795" y="578344"/>
            <a:ext cx="226113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900" b="0" i="0" u="none" strike="noStrike" kern="1200" spc="-30" baseline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Protect and Govern Sensitive Data</a:t>
            </a:r>
            <a:endParaRPr lang="en-IN" sz="900" b="0" i="0" u="none" strike="noStrike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900" b="0" i="0" u="none" strike="noStrike" kern="1200" spc="-30" baseline="0">
                <a:ln>
                  <a:noFill/>
                </a:ln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Mitigate Compliance and Privacy Risks</a:t>
            </a:r>
          </a:p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900" spc="-3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DevSec Ops</a:t>
            </a:r>
            <a:endParaRPr lang="en-IN" sz="900" b="0" i="0" u="none" strike="noStrike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buNone/>
            </a:pPr>
            <a:endParaRPr lang="en-US" sz="1000" b="0">
              <a:latin typeface="+mn-lt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E214556-048D-E0E7-8E14-A241E6FBF2F6}"/>
              </a:ext>
            </a:extLst>
          </p:cNvPr>
          <p:cNvSpPr txBox="1"/>
          <p:nvPr/>
        </p:nvSpPr>
        <p:spPr>
          <a:xfrm>
            <a:off x="8758999" y="1386396"/>
            <a:ext cx="32425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900" b="0" i="0" u="none" strike="noStrike" kern="12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Protect Your Data and Ensure Business Resiliency with BCDR-</a:t>
            </a:r>
            <a:r>
              <a:rPr lang="en-US" sz="900" b="0" i="0" u="none" strike="noStrike" kern="12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b="0" i="0" u="none" strike="noStrike" kern="1200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Backup, Azure Site Recovery, BCDR Solutions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86E9878-719A-EE83-2410-EC0B76B5A7A9}"/>
              </a:ext>
            </a:extLst>
          </p:cNvPr>
          <p:cNvSpPr txBox="1"/>
          <p:nvPr/>
        </p:nvSpPr>
        <p:spPr>
          <a:xfrm>
            <a:off x="5540223" y="2916418"/>
            <a:ext cx="31560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ctr">
              <a:buFont typeface="Wingdings" panose="05000000000000000000" pitchFamily="2" charset="2"/>
              <a:buChar char="§"/>
            </a:pPr>
            <a:r>
              <a:rPr lang="en-US" sz="900" b="0" i="0" u="none" strike="noStrike" kern="12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Migrate and Modernize Your Data Estate- </a:t>
            </a:r>
            <a:r>
              <a:rPr kumimoji="0" lang="en-US" sz="900" u="none" strike="noStrike" kern="1200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SQL MI, Azure SQL IaaS, Azure Arc Data, Azure Cosmos DB, Azure PostgreSQL​, Azure MySQL                                   </a:t>
            </a:r>
            <a:endParaRPr lang="en-IN" sz="900" b="0" i="0" u="none" strike="noStrike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B2938B6-81D1-20CC-2E4A-0E43B3ECD3DC}"/>
              </a:ext>
            </a:extLst>
          </p:cNvPr>
          <p:cNvSpPr txBox="1"/>
          <p:nvPr/>
        </p:nvSpPr>
        <p:spPr>
          <a:xfrm>
            <a:off x="8720651" y="2766669"/>
            <a:ext cx="329312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i="0" u="none" strike="noStrike" kern="12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Innovate with AI and Cloud Scale Databases in Every App-</a:t>
            </a:r>
            <a:r>
              <a:rPr lang="en-US" sz="900" b="0" i="0" u="none" strike="noStrike" kern="120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900" u="none" strike="noStrike" kern="1200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Cognitive Services, Azure Applied AI Services, Azure Cosmos DB, Azure MySQL &amp; PostgreSQL, Azure SQL DB, Azure ML</a:t>
            </a:r>
            <a:endParaRPr lang="en-IN" sz="900" b="0" i="0" u="none" strike="noStrike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2718645-8551-708B-0A6C-97D746EE4661}"/>
              </a:ext>
            </a:extLst>
          </p:cNvPr>
          <p:cNvCxnSpPr>
            <a:cxnSpLocks/>
          </p:cNvCxnSpPr>
          <p:nvPr/>
        </p:nvCxnSpPr>
        <p:spPr>
          <a:xfrm>
            <a:off x="5608342" y="3813327"/>
            <a:ext cx="640739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6E2C13C-3B8C-764B-72D6-DE3A9D862DBE}"/>
              </a:ext>
            </a:extLst>
          </p:cNvPr>
          <p:cNvSpPr txBox="1"/>
          <p:nvPr/>
        </p:nvSpPr>
        <p:spPr>
          <a:xfrm>
            <a:off x="5560217" y="3774104"/>
            <a:ext cx="3627295" cy="314772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05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DIGITAL &amp; APPLICATION INNOVATION</a:t>
            </a:r>
            <a:endParaRPr kumimoji="0" lang="en-US" sz="105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AC0F20C-0F9D-EF57-BBA7-618C172985C7}"/>
              </a:ext>
            </a:extLst>
          </p:cNvPr>
          <p:cNvSpPr txBox="1"/>
          <p:nvPr/>
        </p:nvSpPr>
        <p:spPr>
          <a:xfrm>
            <a:off x="5532722" y="4087941"/>
            <a:ext cx="3097486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i="0" u="none" strike="noStrike" kern="12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Modernize Enterprise Applications- </a:t>
            </a:r>
            <a:r>
              <a:rPr kumimoji="0" lang="en-US" sz="900" b="0" u="none" strike="noStrike" kern="1200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App Service , Azure Spring Cloud, API Management, Logic Apps, Power Apps, AKS</a:t>
            </a:r>
            <a:endParaRPr lang="en-IN" sz="900" b="0" i="0" u="none" strike="noStrike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563DD0-5F74-2DDE-AF4A-EF15A5F0697E}"/>
              </a:ext>
            </a:extLst>
          </p:cNvPr>
          <p:cNvSpPr txBox="1"/>
          <p:nvPr/>
        </p:nvSpPr>
        <p:spPr>
          <a:xfrm>
            <a:off x="5532722" y="4530873"/>
            <a:ext cx="309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rtl="0" eaLnBrk="1" fontAlgn="ctr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900" b="0" i="0" u="none" strike="noStrike" kern="12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Accelerate Innovation with Low Code</a:t>
            </a:r>
            <a:r>
              <a:rPr lang="en-US" sz="900" b="0" i="0" u="none" strike="noStrike" kern="12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sz="900" b="0" i="0" u="none" strike="noStrike" kern="1200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GitHub, Visual Studio</a:t>
            </a:r>
            <a:endParaRPr lang="en-IN" sz="900" b="0" i="0" u="none" strike="noStrike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7EB79D9-2CE2-190A-1440-B24AF7543AB9}"/>
              </a:ext>
            </a:extLst>
          </p:cNvPr>
          <p:cNvSpPr txBox="1"/>
          <p:nvPr/>
        </p:nvSpPr>
        <p:spPr>
          <a:xfrm>
            <a:off x="5549136" y="5879128"/>
            <a:ext cx="2963577" cy="302645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05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CSP SERVICES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CEED634-9146-CFE2-D757-A9AE17B8CCBD}"/>
              </a:ext>
            </a:extLst>
          </p:cNvPr>
          <p:cNvSpPr txBox="1"/>
          <p:nvPr/>
        </p:nvSpPr>
        <p:spPr>
          <a:xfrm>
            <a:off x="5584115" y="6121142"/>
            <a:ext cx="2685174" cy="36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Licensing Support</a:t>
            </a:r>
          </a:p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kumimoji="0" lang="en-US" sz="900" b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Billing Support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08BE5C-08BC-D851-CCFA-8034348623CF}"/>
              </a:ext>
            </a:extLst>
          </p:cNvPr>
          <p:cNvSpPr txBox="1"/>
          <p:nvPr/>
        </p:nvSpPr>
        <p:spPr>
          <a:xfrm>
            <a:off x="8740801" y="6080575"/>
            <a:ext cx="4660884" cy="36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Service Health Support</a:t>
            </a:r>
          </a:p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kumimoji="0" lang="en-US" sz="900" b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FinOps as </a:t>
            </a:r>
            <a:r>
              <a:rPr lang="en-US" sz="9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</a:t>
            </a:r>
            <a:r>
              <a:rPr kumimoji="0" lang="en-US" sz="900" b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dd on Support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79F569C-F1DF-E8F0-2A8F-6E48F86A2A6D}"/>
              </a:ext>
            </a:extLst>
          </p:cNvPr>
          <p:cNvCxnSpPr>
            <a:cxnSpLocks/>
          </p:cNvCxnSpPr>
          <p:nvPr/>
        </p:nvCxnSpPr>
        <p:spPr>
          <a:xfrm>
            <a:off x="5606386" y="5886691"/>
            <a:ext cx="640739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929E936C-D134-46DA-0946-392EFA3CAB94}"/>
              </a:ext>
            </a:extLst>
          </p:cNvPr>
          <p:cNvSpPr txBox="1"/>
          <p:nvPr/>
        </p:nvSpPr>
        <p:spPr>
          <a:xfrm>
            <a:off x="5503431" y="1875371"/>
            <a:ext cx="3156067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i="0" u="none" strike="noStrike" kern="12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Modernize Your Workloads with Azure at any Scale with HPC plus AI- </a:t>
            </a:r>
            <a:r>
              <a:rPr lang="en-US" sz="900" b="0" kern="1200" spc="0" noProof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specialized VMs, Azure Cycle/Batch, Storage Services, Networking Services</a:t>
            </a:r>
            <a:r>
              <a:rPr lang="en-US" sz="900" b="0" kern="1200" spc="0" noProof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IN" sz="900" b="0" i="0" u="none" strike="noStrike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B56D5C3-C445-BAB0-2DDE-9B4883CB7CD8}"/>
              </a:ext>
            </a:extLst>
          </p:cNvPr>
          <p:cNvSpPr txBox="1"/>
          <p:nvPr/>
        </p:nvSpPr>
        <p:spPr>
          <a:xfrm>
            <a:off x="8751880" y="1834129"/>
            <a:ext cx="32879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ctr">
              <a:buFont typeface="Wingdings" panose="05000000000000000000" pitchFamily="2" charset="2"/>
              <a:buChar char="§"/>
            </a:pPr>
            <a:r>
              <a:rPr lang="en-US" sz="900" b="0" i="0" u="none" strike="noStrike" kern="12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Innovate Across Hybrid and Edge with Azure Arc-</a:t>
            </a:r>
            <a:r>
              <a:rPr lang="en-US" sz="900" b="0" i="0" u="none" strike="noStrike" kern="12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b="0" i="0" u="none" strike="noStrike" kern="1200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Arc, </a:t>
            </a:r>
            <a:r>
              <a:rPr lang="en-US" sz="900" b="0" kern="1200" spc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Arc-enabled data and ML, AKS, Microsoft Defender, Azure Monitor ,Azure Stack HCI</a:t>
            </a:r>
            <a:endParaRPr lang="en-IN" sz="900" b="0" i="0" u="none" strike="noStrike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76C1955-2C0A-ED66-9C3E-BF32F67D02AB}"/>
              </a:ext>
            </a:extLst>
          </p:cNvPr>
          <p:cNvSpPr txBox="1"/>
          <p:nvPr/>
        </p:nvSpPr>
        <p:spPr>
          <a:xfrm>
            <a:off x="5539159" y="3436013"/>
            <a:ext cx="315606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i="0" u="none" strike="noStrike" kern="12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Power Business Decisions with Cloud Scale Analytics</a:t>
            </a:r>
            <a:r>
              <a:rPr lang="en-US" sz="900" b="0" i="0" u="none" strike="noStrike" kern="12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kumimoji="0" lang="en-US" sz="900" u="none" strike="noStrike" kern="1200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Synapse, Azure ML, Azure Databricks &amp; PBI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CF8C3E3-A87F-2458-2548-5071703359C9}"/>
              </a:ext>
            </a:extLst>
          </p:cNvPr>
          <p:cNvSpPr txBox="1"/>
          <p:nvPr/>
        </p:nvSpPr>
        <p:spPr>
          <a:xfrm>
            <a:off x="8773695" y="4086503"/>
            <a:ext cx="3097486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i="0" u="none" strike="noStrike" kern="12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Innovate and Scale with Cloud Native Apps - </a:t>
            </a:r>
            <a:r>
              <a:rPr lang="en-US" sz="900" b="0" i="0" u="none" strike="noStrike" kern="1200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AKS, </a:t>
            </a:r>
            <a:r>
              <a:rPr kumimoji="0" lang="en-US" sz="900" b="0" u="none" strike="noStrike" kern="1200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Functions, Azure Container Apps, </a:t>
            </a:r>
            <a:r>
              <a:rPr lang="en-US" sz="900" b="0" i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DB for PostgreSQL, Azure Cosmos DB, Azure Arc </a:t>
            </a:r>
            <a:endParaRPr lang="en-US" sz="900" b="0" u="none" strike="noStrike" kern="1200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3B5C6C4-4A56-352F-EB39-8902F191EE50}"/>
              </a:ext>
            </a:extLst>
          </p:cNvPr>
          <p:cNvSpPr txBox="1"/>
          <p:nvPr/>
        </p:nvSpPr>
        <p:spPr>
          <a:xfrm>
            <a:off x="8778898" y="4519228"/>
            <a:ext cx="309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ctr">
              <a:buFont typeface="Wingdings" panose="05000000000000000000" pitchFamily="2" charset="2"/>
              <a:buChar char="§"/>
            </a:pPr>
            <a:r>
              <a:rPr lang="en-US" sz="900" b="0" i="0" u="none" strike="noStrike" kern="12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Developer Productivity and Accelerate Delivery- </a:t>
            </a:r>
            <a:r>
              <a:rPr lang="en-US" sz="900" b="0" i="0" u="none" strike="noStrike" kern="1200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Power Apps, Power Automate</a:t>
            </a:r>
            <a:endParaRPr lang="en-IN" sz="900" b="0" i="0" u="none" strike="noStrike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ECA9BF-B4DF-ACC6-3DB1-B67C27C405F6}"/>
              </a:ext>
            </a:extLst>
          </p:cNvPr>
          <p:cNvSpPr txBox="1"/>
          <p:nvPr/>
        </p:nvSpPr>
        <p:spPr>
          <a:xfrm>
            <a:off x="3036808" y="1624609"/>
            <a:ext cx="2388626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IN" sz="950" i="0" cap="all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ANALYTICS ON MICROSOFT AZURE</a:t>
            </a:r>
            <a:endParaRPr lang="en-IN" sz="950" i="0" cap="all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IN" sz="950" i="0" cap="all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NETWORKING SERVICES</a:t>
            </a:r>
            <a:endParaRPr lang="en-IN" sz="950" cap="all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IN" sz="950" i="0" cap="all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VIRTUAL DESKTOPS</a:t>
            </a:r>
            <a:endParaRPr lang="en-IN" sz="950" cap="all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IN" sz="950" i="0" cap="all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KUBERNETES ON MICROSOFT AZURE</a:t>
            </a:r>
            <a:endParaRPr lang="en-IN" sz="950" i="0" cap="all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IN" sz="950" cap="all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Migrate enterprise apps to Microsoft azure</a:t>
            </a:r>
            <a:endParaRPr lang="en-IN" sz="950" i="0" cap="all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IN" sz="950" i="0" cap="all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 &amp; DATABASE MIGRATION TO MICROSOFT AZURE</a:t>
            </a:r>
            <a:endParaRPr lang="en-IN" sz="950" i="0" cap="all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IN" sz="950" i="0" cap="all">
                <a:solidFill>
                  <a:srgbClr val="455A6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 SECURITY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IN" sz="950" cap="all">
                <a:solidFill>
                  <a:srgbClr val="455A6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THREAT PROTECTION</a:t>
            </a:r>
          </a:p>
          <a:p>
            <a:pPr marL="171450" indent="-171450" algn="l" fontAlgn="base">
              <a:buFont typeface="Wingdings" panose="05000000000000000000" pitchFamily="2" charset="2"/>
              <a:buChar char="§"/>
            </a:pPr>
            <a:r>
              <a:rPr lang="en-IN" sz="950" i="0" cap="all">
                <a:solidFill>
                  <a:srgbClr val="455A6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WAREHOUSE MIGRATION</a:t>
            </a:r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28DE5DDF-80F3-056B-99A4-F7D149B676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41" y="5165560"/>
            <a:ext cx="1292388" cy="1292388"/>
          </a:xfrm>
          <a:prstGeom prst="rect">
            <a:avLst/>
          </a:prstGeom>
        </p:spPr>
      </p:pic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395DF7E-FB69-E73B-E284-9379BD93B2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41" y="2462762"/>
            <a:ext cx="1292388" cy="1292388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602A637F-3DA2-13A6-CC6E-04BDC132DA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441" y="3820096"/>
            <a:ext cx="1292388" cy="12923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135A89-4C2A-3651-256D-7A4A01CE084C}"/>
              </a:ext>
            </a:extLst>
          </p:cNvPr>
          <p:cNvSpPr txBox="1"/>
          <p:nvPr/>
        </p:nvSpPr>
        <p:spPr>
          <a:xfrm>
            <a:off x="1428427" y="2019321"/>
            <a:ext cx="1326283" cy="385014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Autofit/>
          </a:bodyPr>
          <a:lstStyle/>
          <a:p>
            <a:pPr defTabSz="457200">
              <a:defRPr/>
            </a:pPr>
            <a:r>
              <a:rPr lang="en-US" sz="1100" b="1">
                <a:solidFill>
                  <a:schemeClr val="accent2"/>
                </a:solidFill>
                <a:latin typeface="Open Sans"/>
                <a:ea typeface="Open Sans"/>
                <a:cs typeface="Open Sans"/>
              </a:rPr>
              <a:t>ISO Certifications:</a:t>
            </a:r>
            <a:endParaRPr lang="en-US" sz="1100" b="1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15CB5E-E222-48E8-8BEE-8A161152736F}"/>
              </a:ext>
            </a:extLst>
          </p:cNvPr>
          <p:cNvSpPr txBox="1"/>
          <p:nvPr/>
        </p:nvSpPr>
        <p:spPr>
          <a:xfrm>
            <a:off x="3105679" y="3362815"/>
            <a:ext cx="2817708" cy="416803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Autofit/>
          </a:bodyPr>
          <a:lstStyle/>
          <a:p>
            <a:pPr defTabSz="457200">
              <a:defRPr/>
            </a:pPr>
            <a:r>
              <a:rPr lang="en-US" sz="1050" b="1">
                <a:solidFill>
                  <a:schemeClr val="accent2"/>
                </a:solidFill>
                <a:latin typeface="Open Sans"/>
                <a:ea typeface="Open Sans"/>
                <a:cs typeface="Open Sans"/>
              </a:rPr>
              <a:t>MICROSOFT PARTNER AWARDS</a:t>
            </a:r>
            <a:endParaRPr lang="en-US" sz="1050" b="1">
              <a:solidFill>
                <a:schemeClr val="accent2"/>
              </a:solidFill>
            </a:endParaRP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EBF8F97-F4DC-B25A-8BC9-C6395AD4B8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943" y="1062192"/>
            <a:ext cx="1456870" cy="9712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E74A4E-469B-B764-BA67-62EFA4ED4934}"/>
              </a:ext>
            </a:extLst>
          </p:cNvPr>
          <p:cNvSpPr txBox="1"/>
          <p:nvPr/>
        </p:nvSpPr>
        <p:spPr>
          <a:xfrm>
            <a:off x="3219376" y="3945196"/>
            <a:ext cx="2817708" cy="416803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Autofit/>
          </a:bodyPr>
          <a:lstStyle/>
          <a:p>
            <a:pPr defTabSz="457200">
              <a:defRPr/>
            </a:pPr>
            <a:r>
              <a:rPr lang="en-US" sz="1050">
                <a:solidFill>
                  <a:srgbClr val="0070C0"/>
                </a:solidFill>
                <a:latin typeface="Open Sans"/>
                <a:ea typeface="Open Sans"/>
                <a:cs typeface="Open Sans"/>
              </a:rPr>
              <a:t>2023 PARTNER OF THE YEAR</a:t>
            </a:r>
          </a:p>
          <a:p>
            <a:pPr defTabSz="457200">
              <a:defRPr/>
            </a:pPr>
            <a:r>
              <a:rPr lang="en-US" sz="1050">
                <a:solidFill>
                  <a:srgbClr val="0070C0"/>
                </a:solidFill>
                <a:latin typeface="Open Sans"/>
                <a:ea typeface="Open Sans"/>
                <a:cs typeface="Open Sans"/>
              </a:rPr>
              <a:t>FINALIST</a:t>
            </a:r>
          </a:p>
          <a:p>
            <a:pPr defTabSz="457200">
              <a:defRPr/>
            </a:pPr>
            <a:r>
              <a:rPr lang="en-US" sz="105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Security</a:t>
            </a:r>
            <a:endParaRPr lang="en-US" sz="105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64CE9F-18A8-5B4D-86C7-6854E060D066}"/>
              </a:ext>
            </a:extLst>
          </p:cNvPr>
          <p:cNvSpPr txBox="1"/>
          <p:nvPr/>
        </p:nvSpPr>
        <p:spPr>
          <a:xfrm>
            <a:off x="3219376" y="4389412"/>
            <a:ext cx="2255361" cy="695146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Autofit/>
          </a:bodyPr>
          <a:lstStyle/>
          <a:p>
            <a:pPr defTabSz="457200">
              <a:defRPr/>
            </a:pPr>
            <a:r>
              <a:rPr lang="en-US" sz="1000">
                <a:solidFill>
                  <a:srgbClr val="0070C0"/>
                </a:solidFill>
                <a:latin typeface="Open Sans"/>
                <a:ea typeface="Open Sans"/>
                <a:cs typeface="Open Sans"/>
              </a:rPr>
              <a:t>2021 MSUS PARTNER OF THE YEAR WINNER</a:t>
            </a:r>
          </a:p>
          <a:p>
            <a:pPr defTabSz="457200">
              <a:defRPr/>
            </a:pPr>
            <a:r>
              <a:rPr lang="en-US" sz="100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Business Excellence in Solution Assessments</a:t>
            </a:r>
            <a:endParaRPr lang="en-US" sz="10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31D5BB-6CBB-A6B6-8199-623C445A20D5}"/>
              </a:ext>
            </a:extLst>
          </p:cNvPr>
          <p:cNvSpPr txBox="1"/>
          <p:nvPr/>
        </p:nvSpPr>
        <p:spPr>
          <a:xfrm>
            <a:off x="3207156" y="5047092"/>
            <a:ext cx="2255361" cy="596977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Autofit/>
          </a:bodyPr>
          <a:lstStyle/>
          <a:p>
            <a:pPr defTabSz="457200">
              <a:defRPr/>
            </a:pPr>
            <a:r>
              <a:rPr lang="en-US" sz="1000">
                <a:solidFill>
                  <a:srgbClr val="0070C0"/>
                </a:solidFill>
                <a:latin typeface="Open Sans"/>
                <a:ea typeface="Open Sans"/>
                <a:cs typeface="Open Sans"/>
              </a:rPr>
              <a:t>2019 MSUS PARTNER OF THE YEAR WINNER</a:t>
            </a:r>
          </a:p>
          <a:p>
            <a:pPr defTabSz="457200">
              <a:defRPr/>
            </a:pPr>
            <a:r>
              <a:rPr lang="en-US" sz="100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Intelligent Cloud &amp; OSS on Azure</a:t>
            </a:r>
            <a:endParaRPr lang="en-US" sz="10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6A777A-CDCF-57BB-0854-7BB891885DE7}"/>
              </a:ext>
            </a:extLst>
          </p:cNvPr>
          <p:cNvSpPr txBox="1"/>
          <p:nvPr/>
        </p:nvSpPr>
        <p:spPr>
          <a:xfrm>
            <a:off x="3219376" y="5774952"/>
            <a:ext cx="2255361" cy="596977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Autofit/>
          </a:bodyPr>
          <a:lstStyle/>
          <a:p>
            <a:pPr defTabSz="457200">
              <a:defRPr/>
            </a:pPr>
            <a:r>
              <a:rPr lang="en-US" sz="1000">
                <a:solidFill>
                  <a:srgbClr val="0070C0"/>
                </a:solidFill>
                <a:latin typeface="Open Sans"/>
                <a:ea typeface="Open Sans"/>
                <a:cs typeface="Open Sans"/>
              </a:rPr>
              <a:t>2019  PARTNER OF THE YEAR FINALIST</a:t>
            </a:r>
          </a:p>
          <a:p>
            <a:pPr defTabSz="457200">
              <a:defRPr/>
            </a:pPr>
            <a:r>
              <a:rPr lang="en-US" sz="1000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Open-Source Applications &amp; Infrastructure  on Azure</a:t>
            </a:r>
            <a:endParaRPr lang="en-US" sz="100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1C8D2A1-36FD-B1D0-DA85-0CE8A6721A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52954" y="3922734"/>
            <a:ext cx="269546" cy="2613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C9B1452-0597-1966-99C3-8AFD323838E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52954" y="4551510"/>
            <a:ext cx="269546" cy="26137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EF9D82A-542F-0634-8C6D-CBC0FAFAC5C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52954" y="5196869"/>
            <a:ext cx="269546" cy="26137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804FDFF-7443-BA32-BBEC-F88E9F597B4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52954" y="5750695"/>
            <a:ext cx="269546" cy="2613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EF9F73-8EE7-5968-C342-F629AA0A60B1}"/>
              </a:ext>
            </a:extLst>
          </p:cNvPr>
          <p:cNvSpPr txBox="1"/>
          <p:nvPr/>
        </p:nvSpPr>
        <p:spPr>
          <a:xfrm>
            <a:off x="8751880" y="3349486"/>
            <a:ext cx="3293126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10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28600" algn="l"/>
              </a:tabLst>
              <a:defRPr/>
            </a:pPr>
            <a:r>
              <a:rPr lang="en-US" sz="900" b="0" i="0" u="none" strike="noStrike" kern="12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Enable Unified Data Governance- </a:t>
            </a:r>
            <a:r>
              <a:rPr lang="en-US" sz="900" b="0" i="0" u="none" strike="noStrike" kern="1200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Microsoft Purview get unified </a:t>
            </a:r>
            <a:r>
              <a:rPr lang="en-US" sz="90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kumimoji="0" lang="en-US" sz="900" b="0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governance across on-premises, multi-cloud, and SaaS environments</a:t>
            </a:r>
            <a:endParaRPr kumimoji="0" lang="en-US" sz="900" u="none" strike="noStrike" kern="1200" cap="none" spc="0" normalizeH="0" baseline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0678A-B14D-5F9B-00B0-44F48A92A78B}"/>
              </a:ext>
            </a:extLst>
          </p:cNvPr>
          <p:cNvSpPr txBox="1"/>
          <p:nvPr/>
        </p:nvSpPr>
        <p:spPr>
          <a:xfrm>
            <a:off x="5503431" y="2335171"/>
            <a:ext cx="328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ctr">
              <a:buFont typeface="Wingdings" panose="05000000000000000000" pitchFamily="2" charset="2"/>
              <a:buChar char="§"/>
            </a:pPr>
            <a:r>
              <a:rPr lang="en-US" sz="900" b="0" i="0" u="none" strike="noStrike" kern="12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DevOps on Azure: </a:t>
            </a:r>
            <a:r>
              <a:rPr lang="en-US" sz="900" b="0" i="0" u="none" strike="noStrike" kern="1200">
                <a:solidFill>
                  <a:srgbClr val="0070C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DevOps Maturity Model, CI/CD, I</a:t>
            </a:r>
            <a:r>
              <a:rPr lang="en-US" sz="90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aaC, DevSecOps</a:t>
            </a:r>
            <a:endParaRPr lang="en-IN" sz="900" b="0" i="0" u="none" strike="noStrike">
              <a:solidFill>
                <a:srgbClr val="0070C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791F6BC-5AC8-0AD6-83A0-B848CF107E4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4752" y="2498296"/>
            <a:ext cx="1294116" cy="129411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3DA7381-5CFD-8B94-C4C0-C58538EC697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4752" y="1188313"/>
            <a:ext cx="1284432" cy="12844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6DDF8FB-4CBF-DEAD-4AE0-82F90061235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4752" y="3830227"/>
            <a:ext cx="1300546" cy="130054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2A3C4BA-8EAC-82AB-F9C3-FF363A596EF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4752" y="5150081"/>
            <a:ext cx="1300836" cy="130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8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F1FE8524-EED9-4EF8-8A03-510B44A28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sp>
        <p:nvSpPr>
          <p:cNvPr id="106" name="Title 3">
            <a:extLst>
              <a:ext uri="{FF2B5EF4-FFF2-40B4-BE49-F238E27FC236}">
                <a16:creationId xmlns:a16="http://schemas.microsoft.com/office/drawing/2014/main" id="{1E9CBF92-B603-4158-B766-8016CB1A20FA}"/>
              </a:ext>
            </a:extLst>
          </p:cNvPr>
          <p:cNvSpPr txBox="1">
            <a:spLocks/>
          </p:cNvSpPr>
          <p:nvPr/>
        </p:nvSpPr>
        <p:spPr>
          <a:xfrm>
            <a:off x="2110045" y="-38002"/>
            <a:ext cx="3123385" cy="5864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300">
                <a:latin typeface="Open Sans" panose="020B0606030504020204"/>
              </a:rPr>
              <a:t>Key Focus Areas</a:t>
            </a:r>
          </a:p>
        </p:txBody>
      </p:sp>
      <p:sp>
        <p:nvSpPr>
          <p:cNvPr id="108" name="Title 3">
            <a:extLst>
              <a:ext uri="{FF2B5EF4-FFF2-40B4-BE49-F238E27FC236}">
                <a16:creationId xmlns:a16="http://schemas.microsoft.com/office/drawing/2014/main" id="{E9250AAB-84F9-4317-A438-5FFC57CF6A14}"/>
              </a:ext>
            </a:extLst>
          </p:cNvPr>
          <p:cNvSpPr txBox="1">
            <a:spLocks/>
          </p:cNvSpPr>
          <p:nvPr/>
        </p:nvSpPr>
        <p:spPr>
          <a:xfrm>
            <a:off x="5228268" y="-4653"/>
            <a:ext cx="3123385" cy="5864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latin typeface="Open Sans" panose="020B0606030504020204"/>
              </a:rPr>
              <a:t>Recent Projects</a:t>
            </a:r>
          </a:p>
        </p:txBody>
      </p:sp>
      <p:pic>
        <p:nvPicPr>
          <p:cNvPr id="109" name="Picture 108" descr="A picture containing clipart&#10;&#10;Description automatically generated">
            <a:extLst>
              <a:ext uri="{FF2B5EF4-FFF2-40B4-BE49-F238E27FC236}">
                <a16:creationId xmlns:a16="http://schemas.microsoft.com/office/drawing/2014/main" id="{02173396-438E-4CA8-8468-A57187ECA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34" y="809130"/>
            <a:ext cx="1007166" cy="357473"/>
          </a:xfrm>
          <a:prstGeom prst="rect">
            <a:avLst/>
          </a:prstGeom>
        </p:spPr>
      </p:pic>
      <p:sp>
        <p:nvSpPr>
          <p:cNvPr id="110" name="Title 3">
            <a:extLst>
              <a:ext uri="{FF2B5EF4-FFF2-40B4-BE49-F238E27FC236}">
                <a16:creationId xmlns:a16="http://schemas.microsoft.com/office/drawing/2014/main" id="{BB2BCF98-741C-48FC-9DA6-B9ADC240C241}"/>
              </a:ext>
            </a:extLst>
          </p:cNvPr>
          <p:cNvSpPr txBox="1">
            <a:spLocks/>
          </p:cNvSpPr>
          <p:nvPr/>
        </p:nvSpPr>
        <p:spPr>
          <a:xfrm>
            <a:off x="80536" y="1072793"/>
            <a:ext cx="2033632" cy="36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400">
                <a:solidFill>
                  <a:srgbClr val="002060"/>
                </a:solidFill>
                <a:latin typeface="Open Sans" panose="020B0606030504020204"/>
              </a:rPr>
              <a:t>Data, AI &amp;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47261-F23B-4728-A932-FAB2E8ACB136}"/>
              </a:ext>
            </a:extLst>
          </p:cNvPr>
          <p:cNvSpPr txBox="1"/>
          <p:nvPr/>
        </p:nvSpPr>
        <p:spPr>
          <a:xfrm>
            <a:off x="2433732" y="662699"/>
            <a:ext cx="3367484" cy="1524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>
                <a:solidFill>
                  <a:srgbClr val="002060"/>
                </a:solidFill>
                <a:latin typeface="Open Sans" panose="020B0606030504020204"/>
              </a:rPr>
              <a:t>Artificial Intelligence &amp; Machine Learning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>
                <a:solidFill>
                  <a:srgbClr val="002060"/>
                </a:solidFill>
                <a:latin typeface="Open Sans" panose="020B0606030504020204"/>
              </a:rPr>
              <a:t>Data Engineering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>
                <a:solidFill>
                  <a:srgbClr val="002060"/>
                </a:solidFill>
                <a:latin typeface="Open Sans" panose="020B0606030504020204"/>
              </a:rPr>
              <a:t>Database Modernization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>
                <a:solidFill>
                  <a:srgbClr val="002060"/>
                </a:solidFill>
                <a:latin typeface="Open Sans" panose="020B0606030504020204"/>
              </a:rPr>
              <a:t>MLOps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>
                <a:solidFill>
                  <a:srgbClr val="002060"/>
                </a:solidFill>
                <a:latin typeface="Open Sans" panose="020B0606030504020204"/>
              </a:rPr>
              <a:t>Solution Architecture &amp; Consulting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>
                <a:solidFill>
                  <a:srgbClr val="002060"/>
                </a:solidFill>
                <a:latin typeface="Open Sans" panose="020B0606030504020204"/>
              </a:rPr>
              <a:t>Business Intelligence &amp; Visualization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900">
                <a:solidFill>
                  <a:srgbClr val="002060"/>
                </a:solidFill>
                <a:latin typeface="Open Sans" panose="020B0606030504020204"/>
              </a:rPr>
              <a:t>Power Bi with Synapse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B48ED-DD38-4124-9F97-4F8A8404DDC7}"/>
              </a:ext>
            </a:extLst>
          </p:cNvPr>
          <p:cNvSpPr txBox="1"/>
          <p:nvPr/>
        </p:nvSpPr>
        <p:spPr>
          <a:xfrm>
            <a:off x="5556808" y="710927"/>
            <a:ext cx="3177423" cy="1108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Data Platform in 30 Days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Data Integration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Enterprise DW Modernization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Data Integration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ML Model Building &amp; Consulting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D85C209-3B00-4C3D-BF9A-C06C420D67BC}"/>
              </a:ext>
            </a:extLst>
          </p:cNvPr>
          <p:cNvCxnSpPr>
            <a:cxnSpLocks/>
          </p:cNvCxnSpPr>
          <p:nvPr/>
        </p:nvCxnSpPr>
        <p:spPr>
          <a:xfrm>
            <a:off x="11161" y="2186195"/>
            <a:ext cx="1219199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Title 3">
            <a:extLst>
              <a:ext uri="{FF2B5EF4-FFF2-40B4-BE49-F238E27FC236}">
                <a16:creationId xmlns:a16="http://schemas.microsoft.com/office/drawing/2014/main" id="{92E7360A-5E67-4731-9E63-2D7F3B5B92F1}"/>
              </a:ext>
            </a:extLst>
          </p:cNvPr>
          <p:cNvSpPr txBox="1">
            <a:spLocks/>
          </p:cNvSpPr>
          <p:nvPr/>
        </p:nvSpPr>
        <p:spPr>
          <a:xfrm>
            <a:off x="80537" y="2285780"/>
            <a:ext cx="2369298" cy="3905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r>
              <a:rPr lang="en-US" sz="1400">
                <a:solidFill>
                  <a:srgbClr val="002060"/>
                </a:solidFill>
                <a:latin typeface="Open Sans" panose="020B0606030504020204"/>
              </a:rPr>
              <a:t>Apps &amp; Infrastructure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994DF40-EB82-4E14-B63A-04B48ED7BFB2}"/>
              </a:ext>
            </a:extLst>
          </p:cNvPr>
          <p:cNvCxnSpPr>
            <a:cxnSpLocks/>
          </p:cNvCxnSpPr>
          <p:nvPr/>
        </p:nvCxnSpPr>
        <p:spPr>
          <a:xfrm>
            <a:off x="-46861" y="4297717"/>
            <a:ext cx="1219199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itle 3">
            <a:extLst>
              <a:ext uri="{FF2B5EF4-FFF2-40B4-BE49-F238E27FC236}">
                <a16:creationId xmlns:a16="http://schemas.microsoft.com/office/drawing/2014/main" id="{4ED4D278-3577-48FE-A942-48A994DC9263}"/>
              </a:ext>
            </a:extLst>
          </p:cNvPr>
          <p:cNvSpPr txBox="1">
            <a:spLocks/>
          </p:cNvSpPr>
          <p:nvPr/>
        </p:nvSpPr>
        <p:spPr>
          <a:xfrm>
            <a:off x="69101" y="4208330"/>
            <a:ext cx="2380734" cy="5053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r>
              <a:rPr lang="en-US" sz="1400">
                <a:solidFill>
                  <a:srgbClr val="002060"/>
                </a:solidFill>
              </a:rPr>
              <a:t>Azure Managed Services</a:t>
            </a:r>
          </a:p>
        </p:txBody>
      </p:sp>
      <p:pic>
        <p:nvPicPr>
          <p:cNvPr id="126" name="Picture 12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FD40DD-77FB-4F6C-8719-EE704A1ED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804" y="6536008"/>
            <a:ext cx="1475327" cy="258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492CEB-2688-4434-AD54-1BEF7EC8C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419257"/>
            <a:ext cx="12191998" cy="429623"/>
          </a:xfrm>
          <a:prstGeom prst="rect">
            <a:avLst/>
          </a:prstGeom>
        </p:spPr>
      </p:pic>
      <p:sp>
        <p:nvSpPr>
          <p:cNvPr id="9" name="Callout: Down Arrow 8">
            <a:extLst>
              <a:ext uri="{FF2B5EF4-FFF2-40B4-BE49-F238E27FC236}">
                <a16:creationId xmlns:a16="http://schemas.microsoft.com/office/drawing/2014/main" id="{E9A6D911-3CAA-4D10-8F13-8C82D3ADA31D}"/>
              </a:ext>
            </a:extLst>
          </p:cNvPr>
          <p:cNvSpPr/>
          <p:nvPr/>
        </p:nvSpPr>
        <p:spPr>
          <a:xfrm>
            <a:off x="-2" y="5551730"/>
            <a:ext cx="12191997" cy="467033"/>
          </a:xfrm>
          <a:prstGeom prst="downArrowCallou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Industries We Serve</a:t>
            </a:r>
            <a:endParaRPr lang="en-IN" sz="1400" b="1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166B492-027D-46D6-B7DB-DC91123E7710}"/>
              </a:ext>
            </a:extLst>
          </p:cNvPr>
          <p:cNvSpPr/>
          <p:nvPr/>
        </p:nvSpPr>
        <p:spPr>
          <a:xfrm>
            <a:off x="195678" y="5955988"/>
            <a:ext cx="1842108" cy="429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Healthcare </a:t>
            </a:r>
            <a:endParaRPr lang="en-IN" sz="13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351FF62C-8967-44DA-B55A-BA59805E2179}"/>
              </a:ext>
            </a:extLst>
          </p:cNvPr>
          <p:cNvSpPr/>
          <p:nvPr/>
        </p:nvSpPr>
        <p:spPr>
          <a:xfrm>
            <a:off x="2160134" y="5955989"/>
            <a:ext cx="1842108" cy="429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Biotech </a:t>
            </a:r>
            <a:endParaRPr lang="en-IN" sz="13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286D5DDD-42B4-4BEF-BA98-407EF71E7282}"/>
              </a:ext>
            </a:extLst>
          </p:cNvPr>
          <p:cNvSpPr/>
          <p:nvPr/>
        </p:nvSpPr>
        <p:spPr>
          <a:xfrm>
            <a:off x="4178659" y="5960807"/>
            <a:ext cx="1842108" cy="429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Financial Services</a:t>
            </a:r>
            <a:endParaRPr lang="en-IN" sz="13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45704992-8824-4445-888D-05286AB7F966}"/>
              </a:ext>
            </a:extLst>
          </p:cNvPr>
          <p:cNvSpPr/>
          <p:nvPr/>
        </p:nvSpPr>
        <p:spPr>
          <a:xfrm>
            <a:off x="6171234" y="5956908"/>
            <a:ext cx="1842108" cy="429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9"/>
              </a:rPr>
              <a:t>Manufacturing</a:t>
            </a:r>
            <a:r>
              <a:rPr lang="en-IN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CDDA2C3D-488A-4E84-A5A4-68EE015D0831}"/>
              </a:ext>
            </a:extLst>
          </p:cNvPr>
          <p:cNvSpPr/>
          <p:nvPr/>
        </p:nvSpPr>
        <p:spPr>
          <a:xfrm>
            <a:off x="8149758" y="5974875"/>
            <a:ext cx="1842108" cy="429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0"/>
              </a:rPr>
              <a:t>Professional Services </a:t>
            </a:r>
            <a:endParaRPr lang="en-IN" sz="13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B763B010-489F-455D-BA4F-CC1A5C5A69AC}"/>
              </a:ext>
            </a:extLst>
          </p:cNvPr>
          <p:cNvSpPr/>
          <p:nvPr/>
        </p:nvSpPr>
        <p:spPr>
          <a:xfrm>
            <a:off x="10133013" y="5974811"/>
            <a:ext cx="1842108" cy="429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11"/>
              </a:rPr>
              <a:t>Engineering &amp; Architecture </a:t>
            </a:r>
            <a:endParaRPr lang="en-IN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1F47779-69AF-47BF-83D6-876EF2E6BB0F}"/>
              </a:ext>
            </a:extLst>
          </p:cNvPr>
          <p:cNvSpPr txBox="1"/>
          <p:nvPr/>
        </p:nvSpPr>
        <p:spPr>
          <a:xfrm>
            <a:off x="8722385" y="739504"/>
            <a:ext cx="3240820" cy="901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ML Platform Operationalization (MLOps)</a:t>
            </a:r>
            <a:endParaRPr lang="en-US" sz="900" noProof="0">
              <a:solidFill>
                <a:srgbClr val="0070C0"/>
              </a:solidFill>
              <a:latin typeface="Open Sans" panose="020B060603050402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SQL Server Modernization with Azure PaaS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Power BI Governance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Power BI Development</a:t>
            </a:r>
            <a:endParaRPr lang="en-US" sz="900">
              <a:solidFill>
                <a:srgbClr val="0070C0"/>
              </a:solidFill>
              <a:latin typeface="Open Sans" panose="020B0606030504020204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952BAD-5ED3-4A3C-A616-405DC0B31504}"/>
              </a:ext>
            </a:extLst>
          </p:cNvPr>
          <p:cNvSpPr txBox="1"/>
          <p:nvPr/>
        </p:nvSpPr>
        <p:spPr>
          <a:xfrm>
            <a:off x="2433802" y="2237697"/>
            <a:ext cx="3123006" cy="19398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Hybrid Cloud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Open Sans"/>
                <a:cs typeface="Open Sans"/>
              </a:rPr>
              <a:t>Hybrid Security Rationalization &amp; Strategy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Cloud Infrastructure &amp;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900">
                <a:solidFill>
                  <a:srgbClr val="002060"/>
                </a:solidFill>
                <a:latin typeface="Open Sans" panose="020B0606030504020204"/>
              </a:rPr>
              <a:t>Hybrid Cloud Strategy with Azure Arc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App Innovation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DevOps &amp; GitOps Solutions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Open Sans" panose="020B0606030504020204"/>
              <a:ea typeface="Open Sans"/>
              <a:cs typeface="Open San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Open-Source Solutions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Open Sans" panose="020B0606030504020204"/>
              <a:ea typeface="Open Sans" panose="020B0606030504020204"/>
              <a:cs typeface="Open Sans" panose="020B060603050402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Hybrid Identity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900">
                <a:solidFill>
                  <a:srgbClr val="002060"/>
                </a:solidFill>
                <a:latin typeface="Open Sans" panose="020B0606030504020204"/>
              </a:rPr>
              <a:t>API Management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Open Sans" panose="020B0606030504020204"/>
              <a:ea typeface="Open Sans" panose="020B0606030504020204"/>
              <a:cs typeface="Open Sans" panose="020B0606030504020204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B84027A-1057-4EDC-B5DE-F399911E6175}"/>
              </a:ext>
            </a:extLst>
          </p:cNvPr>
          <p:cNvSpPr txBox="1"/>
          <p:nvPr/>
        </p:nvSpPr>
        <p:spPr>
          <a:xfrm>
            <a:off x="5575086" y="2149911"/>
            <a:ext cx="3123006" cy="214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Infrastructure Rationalization &amp; Migration Roadmap design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Servers Lift &amp; Shift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OSS &amp; SQL Migration to PaaS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Citrix Virtual Desktops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Windows Virtual Desktops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Hybrid Cloud Framework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Hybrid Management with Azure Arc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Compliance Policy </a:t>
            </a: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as a 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Hybrid Security Rationalization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7018BE0-1BD3-418B-8E92-D13CA555CAC5}"/>
              </a:ext>
            </a:extLst>
          </p:cNvPr>
          <p:cNvSpPr txBox="1"/>
          <p:nvPr/>
        </p:nvSpPr>
        <p:spPr>
          <a:xfrm>
            <a:off x="8734231" y="2151191"/>
            <a:ext cx="3200046" cy="214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.NET – Application Modernization with Azure PaaS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OSS -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Application Modernization with Containers &amp; Azure PaaS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AKS Maturity Model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Open Sans" panose="020B0606030504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Kubernetes &amp; Containers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Red Hat Cloud Solutions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DR &amp; Cloud Failover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Azure Sentinel &amp; SIEM Integration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Azure Sentinel - Workflow &amp; Connectors development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B631410-6807-45F7-B5E2-83D19DBDE387}"/>
              </a:ext>
            </a:extLst>
          </p:cNvPr>
          <p:cNvSpPr txBox="1"/>
          <p:nvPr/>
        </p:nvSpPr>
        <p:spPr>
          <a:xfrm>
            <a:off x="2443257" y="4310257"/>
            <a:ext cx="3868593" cy="1108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CSP Hosting Services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Support Desk Operations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Managed Azure Infrastructure Operations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Managed Disaster Recovery &amp; Backup Operations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Virtual Desktop Infrastructure –(VDI) Operations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1A97DF8-CA0F-4FE0-98DF-903F3FBFFCDC}"/>
              </a:ext>
            </a:extLst>
          </p:cNvPr>
          <p:cNvSpPr txBox="1"/>
          <p:nvPr/>
        </p:nvSpPr>
        <p:spPr>
          <a:xfrm>
            <a:off x="5585383" y="4321006"/>
            <a:ext cx="3979408" cy="1108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Managed Data Platform Operations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Managed DevOps Services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Managed Security Operations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900">
                <a:solidFill>
                  <a:srgbClr val="0070C0"/>
                </a:solidFill>
                <a:latin typeface="Open Sans" panose="020B0606030504020204"/>
              </a:rPr>
              <a:t>Managed VDI Operations (Citrix &amp; Windows VDI)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/>
                <a:ea typeface="+mn-ea"/>
                <a:cs typeface="+mn-cs"/>
              </a:rPr>
              <a:t>Premium Managed Services</a:t>
            </a:r>
          </a:p>
        </p:txBody>
      </p:sp>
      <p:sp>
        <p:nvSpPr>
          <p:cNvPr id="138" name="Title 3">
            <a:extLst>
              <a:ext uri="{FF2B5EF4-FFF2-40B4-BE49-F238E27FC236}">
                <a16:creationId xmlns:a16="http://schemas.microsoft.com/office/drawing/2014/main" id="{4D3E8E2B-8378-114C-9531-C030B911A338}"/>
              </a:ext>
            </a:extLst>
          </p:cNvPr>
          <p:cNvSpPr txBox="1">
            <a:spLocks/>
          </p:cNvSpPr>
          <p:nvPr/>
        </p:nvSpPr>
        <p:spPr>
          <a:xfrm>
            <a:off x="109463" y="1354522"/>
            <a:ext cx="2163396" cy="666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r>
              <a:rPr lang="en-US" sz="1000" b="0">
                <a:solidFill>
                  <a:schemeClr val="accent2"/>
                </a:solidFill>
                <a:cs typeface="Arial" panose="020B0604020202020204" pitchFamily="34" charset="0"/>
              </a:rPr>
              <a:t>Migrate and transform data for data driven customers using solutions such as data engineering, BI and AI</a:t>
            </a:r>
            <a:endParaRPr lang="en-US" sz="1000" b="0">
              <a:solidFill>
                <a:schemeClr val="accent2"/>
              </a:solidFill>
              <a:latin typeface="Open Sans" panose="020B0606030504020204"/>
            </a:endParaRPr>
          </a:p>
        </p:txBody>
      </p:sp>
      <p:sp>
        <p:nvSpPr>
          <p:cNvPr id="139" name="Title 3">
            <a:extLst>
              <a:ext uri="{FF2B5EF4-FFF2-40B4-BE49-F238E27FC236}">
                <a16:creationId xmlns:a16="http://schemas.microsoft.com/office/drawing/2014/main" id="{CA56489C-2B00-98CF-5F7D-62E57161A9A3}"/>
              </a:ext>
            </a:extLst>
          </p:cNvPr>
          <p:cNvSpPr txBox="1">
            <a:spLocks/>
          </p:cNvSpPr>
          <p:nvPr/>
        </p:nvSpPr>
        <p:spPr>
          <a:xfrm>
            <a:off x="80536" y="2558623"/>
            <a:ext cx="2163396" cy="8503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pPr marL="0" indent="0">
              <a:spcBef>
                <a:spcPts val="265"/>
              </a:spcBef>
              <a:buNone/>
              <a:defRPr/>
            </a:pPr>
            <a:r>
              <a:rPr lang="en-US" sz="1000" b="0">
                <a:solidFill>
                  <a:schemeClr val="accent2"/>
                </a:solidFill>
                <a:cs typeface="Arial" panose="020B0604020202020204" pitchFamily="34" charset="0"/>
              </a:rPr>
              <a:t>End-to-end cloud solutions which include infrastructure and operations, DevOps and automation and application modernization </a:t>
            </a:r>
          </a:p>
        </p:txBody>
      </p:sp>
      <p:sp>
        <p:nvSpPr>
          <p:cNvPr id="140" name="Title 3">
            <a:extLst>
              <a:ext uri="{FF2B5EF4-FFF2-40B4-BE49-F238E27FC236}">
                <a16:creationId xmlns:a16="http://schemas.microsoft.com/office/drawing/2014/main" id="{1D4BC04A-3A97-571D-59A0-1617ADCB75BE}"/>
              </a:ext>
            </a:extLst>
          </p:cNvPr>
          <p:cNvSpPr txBox="1">
            <a:spLocks/>
          </p:cNvSpPr>
          <p:nvPr/>
        </p:nvSpPr>
        <p:spPr>
          <a:xfrm>
            <a:off x="65546" y="4643057"/>
            <a:ext cx="2353195" cy="6561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Open Sans Regular" charset="0"/>
                <a:ea typeface="+mj-ea"/>
                <a:cs typeface="+mj-cs"/>
              </a:defRPr>
            </a:lvl1pPr>
          </a:lstStyle>
          <a:p>
            <a:pPr marL="0" indent="0">
              <a:spcBef>
                <a:spcPts val="265"/>
              </a:spcBef>
              <a:buNone/>
              <a:defRPr/>
            </a:pPr>
            <a:r>
              <a:rPr lang="en-US" sz="1000" b="0">
                <a:solidFill>
                  <a:schemeClr val="accent2"/>
                </a:solidFill>
                <a:cs typeface="Arial" panose="020B0604020202020204" pitchFamily="34" charset="0"/>
              </a:rPr>
              <a:t>Azure Managed Services supporting the full Microsoft Azure solution suite including infrastructure, data, security, DevOps and more</a:t>
            </a:r>
          </a:p>
        </p:txBody>
      </p:sp>
    </p:spTree>
    <p:extLst>
      <p:ext uri="{BB962C8B-B14F-4D97-AF65-F5344CB8AC3E}">
        <p14:creationId xmlns:p14="http://schemas.microsoft.com/office/powerpoint/2010/main" val="135960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8CDB2-CA9B-6473-C44A-1ED21E46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EA9D1E-C5D0-E7B0-D87D-DE86F1144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510230"/>
            <a:ext cx="12192001" cy="34777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55D47C7-74CB-BB9E-01CD-CF9CFA86954A}"/>
              </a:ext>
            </a:extLst>
          </p:cNvPr>
          <p:cNvSpPr txBox="1">
            <a:spLocks/>
          </p:cNvSpPr>
          <p:nvPr/>
        </p:nvSpPr>
        <p:spPr>
          <a:xfrm>
            <a:off x="1295400" y="1124712"/>
            <a:ext cx="3886200" cy="5486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AGENDA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C697CA89-A9FB-4502-F226-1163382D4F0B}"/>
              </a:ext>
            </a:extLst>
          </p:cNvPr>
          <p:cNvSpPr txBox="1">
            <a:spLocks/>
          </p:cNvSpPr>
          <p:nvPr/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F2D63-3FF5-D547-96B9-BE9CCD1ABA58}" type="slidenum">
              <a:rPr lang="en-US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/>
              <a:t>4</a:t>
            </a:fld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D9B077E-F2FF-10AE-8CDB-A6993B465B6E}"/>
              </a:ext>
            </a:extLst>
          </p:cNvPr>
          <p:cNvSpPr txBox="1">
            <a:spLocks/>
          </p:cNvSpPr>
          <p:nvPr/>
        </p:nvSpPr>
        <p:spPr>
          <a:xfrm>
            <a:off x="1295399" y="2003149"/>
            <a:ext cx="10039709" cy="40166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SIEM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SOAR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Prerequisites for Sentinel Deployment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Considerations of Sentinel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Collection to Sentinel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 Pricing</a:t>
            </a:r>
          </a:p>
        </p:txBody>
      </p:sp>
    </p:spTree>
    <p:extLst>
      <p:ext uri="{BB962C8B-B14F-4D97-AF65-F5344CB8AC3E}">
        <p14:creationId xmlns:p14="http://schemas.microsoft.com/office/powerpoint/2010/main" val="164466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EC6AC6-AF15-2FF3-00C5-D3B43CC6C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630A1-04F0-7211-1A0A-B05DDB0AB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19257"/>
            <a:ext cx="12191998" cy="429623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285A0E0-0A69-7926-3410-C54D1F2EB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2133" y="1710758"/>
            <a:ext cx="7831667" cy="343648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Sentinel is a cloud native SIEM and SOAR</a:t>
            </a:r>
          </a:p>
          <a:p>
            <a:pPr lvl="1">
              <a:lnSpc>
                <a:spcPct val="100000"/>
              </a:lnSpc>
            </a:pP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ecurity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nformation and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vent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anagement.</a:t>
            </a:r>
          </a:p>
          <a:p>
            <a:pPr lvl="1">
              <a:lnSpc>
                <a:spcPct val="100000"/>
              </a:lnSpc>
            </a:pP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ecurity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rchestration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utomation and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esponse.</a:t>
            </a:r>
          </a:p>
          <a:p>
            <a:pPr>
              <a:lnSpc>
                <a:spcPct val="100000"/>
              </a:lnSpc>
            </a:pP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SIEM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collect data from all the sources including on-premises and other cloud providers and analyze it using threat intelligence and advances analytics.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SOAR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allows to automate and orchestrate common tasks and workloads using built-in or custom playbooks.</a:t>
            </a:r>
          </a:p>
        </p:txBody>
      </p:sp>
      <p:pic>
        <p:nvPicPr>
          <p:cNvPr id="1026" name="Picture 2" descr="What's New: Azure Sentinel - SOC Process Framework Workbook - adaQuest">
            <a:extLst>
              <a:ext uri="{FF2B5EF4-FFF2-40B4-BE49-F238E27FC236}">
                <a16:creationId xmlns:a16="http://schemas.microsoft.com/office/drawing/2014/main" id="{F877859E-19FF-C79C-C428-51F4F05CA9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8" r="32350"/>
          <a:stretch/>
        </p:blipFill>
        <p:spPr bwMode="auto">
          <a:xfrm>
            <a:off x="838200" y="1690688"/>
            <a:ext cx="2177143" cy="328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1C8DB0-4302-37CE-117D-AF0A533B31B5}"/>
              </a:ext>
            </a:extLst>
          </p:cNvPr>
          <p:cNvSpPr txBox="1"/>
          <p:nvPr/>
        </p:nvSpPr>
        <p:spPr>
          <a:xfrm>
            <a:off x="0" y="-19108"/>
            <a:ext cx="11464265" cy="68318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Sentinel</a:t>
            </a:r>
          </a:p>
        </p:txBody>
      </p:sp>
    </p:spTree>
    <p:extLst>
      <p:ext uri="{BB962C8B-B14F-4D97-AF65-F5344CB8AC3E}">
        <p14:creationId xmlns:p14="http://schemas.microsoft.com/office/powerpoint/2010/main" val="110002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EC6AC6-AF15-2FF3-00C5-D3B43CC6C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630A1-04F0-7211-1A0A-B05DDB0AB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19257"/>
            <a:ext cx="12191998" cy="429623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285A0E0-0A69-7926-3410-C54D1F2EB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765" y="1349828"/>
            <a:ext cx="11184468" cy="415834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Microsoft Entra ID license and tenant.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Azure Subscription.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Log-Analytic workspace.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need to have at least contributor role at subscription level to enable Sentinel.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need to have Contributor or reader role at resource group where workspace belongs to live.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Sentinel Reader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Can view incidents, workbooks other M Sentinel resources.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Sentinel Responder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Can manage incidents (assign, dismiss etc.)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Sentinel Contributor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Can create and edit analytic rules and Sentinel resources.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Sentinel Contributor + Logic App Contributor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Can create and run playbooks.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2EEF9-BA51-FB90-C1DA-3B055C365954}"/>
              </a:ext>
            </a:extLst>
          </p:cNvPr>
          <p:cNvSpPr txBox="1"/>
          <p:nvPr/>
        </p:nvSpPr>
        <p:spPr>
          <a:xfrm>
            <a:off x="0" y="-19108"/>
            <a:ext cx="11464265" cy="68318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Prerequisites and Roles</a:t>
            </a:r>
          </a:p>
        </p:txBody>
      </p:sp>
    </p:spTree>
    <p:extLst>
      <p:ext uri="{BB962C8B-B14F-4D97-AF65-F5344CB8AC3E}">
        <p14:creationId xmlns:p14="http://schemas.microsoft.com/office/powerpoint/2010/main" val="113001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EC6AC6-AF15-2FF3-00C5-D3B43CC6C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630A1-04F0-7211-1A0A-B05DDB0AB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" y="6428377"/>
            <a:ext cx="12191998" cy="4296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D112F0-EEFB-AA52-3738-57854FA5EB04}"/>
              </a:ext>
            </a:extLst>
          </p:cNvPr>
          <p:cNvSpPr txBox="1"/>
          <p:nvPr/>
        </p:nvSpPr>
        <p:spPr>
          <a:xfrm>
            <a:off x="0" y="-19108"/>
            <a:ext cx="11464265" cy="68318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Considerations of Deployment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75D56-319D-EC05-B572-BBA3AA799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657" y="1987235"/>
            <a:ext cx="4362742" cy="28835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CADD94-433D-5A27-E410-E12B62D93E06}"/>
              </a:ext>
            </a:extLst>
          </p:cNvPr>
          <p:cNvSpPr txBox="1"/>
          <p:nvPr/>
        </p:nvSpPr>
        <p:spPr>
          <a:xfrm>
            <a:off x="553225" y="4870765"/>
            <a:ext cx="4125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1. </a:t>
            </a:r>
            <a:r>
              <a:rPr lang="en-IN" sz="1600" u="sng" dirty="0"/>
              <a:t>Single tenant with single Sentinel Workspace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B7ADF0A-B82D-16A7-0B9C-993D80483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401109"/>
              </p:ext>
            </p:extLst>
          </p:nvPr>
        </p:nvGraphicFramePr>
        <p:xfrm>
          <a:off x="5123543" y="2089331"/>
          <a:ext cx="6633800" cy="2679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900">
                  <a:extLst>
                    <a:ext uri="{9D8B030D-6E8A-4147-A177-3AD203B41FA5}">
                      <a16:colId xmlns:a16="http://schemas.microsoft.com/office/drawing/2014/main" val="18949049"/>
                    </a:ext>
                  </a:extLst>
                </a:gridCol>
                <a:gridCol w="3316900">
                  <a:extLst>
                    <a:ext uri="{9D8B030D-6E8A-4147-A177-3AD203B41FA5}">
                      <a16:colId xmlns:a16="http://schemas.microsoft.com/office/drawing/2014/main" val="4237531341"/>
                    </a:ext>
                  </a:extLst>
                </a:gridCol>
              </a:tblGrid>
              <a:tr h="379549">
                <a:tc>
                  <a:txBody>
                    <a:bodyPr/>
                    <a:lstStyle/>
                    <a:p>
                      <a:r>
                        <a:rPr lang="en-IN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565879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r>
                        <a:rPr lang="en-IN"/>
                        <a:t>Central pane of Glass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May not meet governance requirements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925814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r>
                        <a:rPr lang="en-IN"/>
                        <a:t>Consolidation of logs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Can incur bandwidth cost between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674200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r>
                        <a:rPr lang="en-IN"/>
                        <a:t>Easier to query information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222379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r>
                        <a:rPr lang="en-IN"/>
                        <a:t>Log analytic RBAC to control access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174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03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EC6AC6-AF15-2FF3-00C5-D3B43CC6C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630A1-04F0-7211-1A0A-B05DDB0AB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" y="6428377"/>
            <a:ext cx="12191998" cy="429623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9DB2048-F7FA-90AD-5D41-6E0E959BA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7520" y="751493"/>
            <a:ext cx="6156959" cy="26253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A76EAF-EABD-8560-FED2-857893A2577F}"/>
              </a:ext>
            </a:extLst>
          </p:cNvPr>
          <p:cNvSpPr txBox="1"/>
          <p:nvPr/>
        </p:nvSpPr>
        <p:spPr>
          <a:xfrm>
            <a:off x="3535895" y="3376847"/>
            <a:ext cx="5120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2. </a:t>
            </a:r>
            <a:r>
              <a:rPr lang="en-IN" sz="1600" u="sng" dirty="0"/>
              <a:t>Single tenant with regional Microsoft Sentinel Workspace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748E51-E17B-BFDF-C88E-C91B3D613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38039"/>
              </p:ext>
            </p:extLst>
          </p:nvPr>
        </p:nvGraphicFramePr>
        <p:xfrm>
          <a:off x="2032000" y="3806489"/>
          <a:ext cx="8128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852162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64120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92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 Cross-region bandwidth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Central pane of Glass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41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May be required to meet governance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Analytics, workbooks etc must be deployed multiple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70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Granular data access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61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Granular retention 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81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Split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71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30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EC6AC6-AF15-2FF3-00C5-D3B43CC6C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2810"/>
            <a:ext cx="12192000" cy="666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630A1-04F0-7211-1A0A-B05DDB0AB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" y="6428377"/>
            <a:ext cx="12191998" cy="4296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CADD94-433D-5A27-E410-E12B62D93E06}"/>
              </a:ext>
            </a:extLst>
          </p:cNvPr>
          <p:cNvSpPr txBox="1"/>
          <p:nvPr/>
        </p:nvSpPr>
        <p:spPr>
          <a:xfrm>
            <a:off x="5371489" y="3887926"/>
            <a:ext cx="144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3. Multi-tenant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620871-1657-D48A-CAAB-4E5B4D0A0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4408" y="738859"/>
            <a:ext cx="6663183" cy="3074282"/>
          </a:xfrm>
          <a:prstGeom prst="rect">
            <a:avLst/>
          </a:prstGeom>
        </p:spPr>
      </p:pic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0FE156BD-612C-6D9B-9206-1A78503A3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765" y="4517306"/>
            <a:ext cx="11184468" cy="12069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Multi-tenant workspaces using Azure Lighthouse.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Lighthouse helps you manage resources between multiple customers.</a:t>
            </a:r>
          </a:p>
        </p:txBody>
      </p:sp>
    </p:spTree>
    <p:extLst>
      <p:ext uri="{BB962C8B-B14F-4D97-AF65-F5344CB8AC3E}">
        <p14:creationId xmlns:p14="http://schemas.microsoft.com/office/powerpoint/2010/main" val="16496147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3">
      <a:dk1>
        <a:srgbClr val="0C192A"/>
      </a:dk1>
      <a:lt1>
        <a:srgbClr val="FFFFFF"/>
      </a:lt1>
      <a:dk2>
        <a:srgbClr val="555555"/>
      </a:dk2>
      <a:lt2>
        <a:srgbClr val="E7E6E6"/>
      </a:lt2>
      <a:accent1>
        <a:srgbClr val="0C192A"/>
      </a:accent1>
      <a:accent2>
        <a:srgbClr val="F05C22"/>
      </a:accent2>
      <a:accent3>
        <a:srgbClr val="555555"/>
      </a:accent3>
      <a:accent4>
        <a:srgbClr val="F37B2E"/>
      </a:accent4>
      <a:accent5>
        <a:srgbClr val="566C8D"/>
      </a:accent5>
      <a:accent6>
        <a:srgbClr val="F2EBC3"/>
      </a:accent6>
      <a:hlink>
        <a:srgbClr val="00AFB6"/>
      </a:hlink>
      <a:folHlink>
        <a:srgbClr val="F37B2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38EFE0CBA4EB49A613684572C48BCC" ma:contentTypeVersion="16" ma:contentTypeDescription="Create a new document." ma:contentTypeScope="" ma:versionID="575f4d0cead92f5dc0a3928a80c902ff">
  <xsd:schema xmlns:xsd="http://www.w3.org/2001/XMLSchema" xmlns:xs="http://www.w3.org/2001/XMLSchema" xmlns:p="http://schemas.microsoft.com/office/2006/metadata/properties" xmlns:ns2="6138c6dc-7445-4794-8e4b-66f5ffef36a4" xmlns:ns3="8d7f5e90-e270-45e3-9152-f9867e0dfb13" targetNamespace="http://schemas.microsoft.com/office/2006/metadata/properties" ma:root="true" ma:fieldsID="3c82e9d3fd3ba78e04997643f8202d4a" ns2:_="" ns3:_="">
    <xsd:import namespace="6138c6dc-7445-4794-8e4b-66f5ffef36a4"/>
    <xsd:import namespace="8d7f5e90-e270-45e3-9152-f9867e0dfb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38c6dc-7445-4794-8e4b-66f5ffef36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07de2884-4ea7-45b0-9006-1486889d0d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f5e90-e270-45e3-9152-f9867e0dfb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92b55d68-2721-41d1-825d-6b762831e128}" ma:internalName="TaxCatchAll" ma:showField="CatchAllData" ma:web="8d7f5e90-e270-45e3-9152-f9867e0dfb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d7f5e90-e270-45e3-9152-f9867e0dfb13" xsi:nil="true"/>
    <lcf76f155ced4ddcb4097134ff3c332f xmlns="6138c6dc-7445-4794-8e4b-66f5ffef36a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FEBC0BE-5A01-45F8-9917-C341070F749D}">
  <ds:schemaRefs>
    <ds:schemaRef ds:uri="6138c6dc-7445-4794-8e4b-66f5ffef36a4"/>
    <ds:schemaRef ds:uri="8d7f5e90-e270-45e3-9152-f9867e0dfb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9400D75-6051-45B9-A5E0-FCF432214A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DCD24C-325C-4B20-BFDF-74B4EE18CD99}">
  <ds:schemaRefs>
    <ds:schemaRef ds:uri="http://schemas.microsoft.com/office/2006/metadata/properties"/>
    <ds:schemaRef ds:uri="http://purl.org/dc/elements/1.1/"/>
    <ds:schemaRef ds:uri="6138c6dc-7445-4794-8e4b-66f5ffef36a4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8d7f5e90-e270-45e3-9152-f9867e0dfb1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1754</Words>
  <Application>Microsoft Office PowerPoint</Application>
  <PresentationFormat>Widescreen</PresentationFormat>
  <Paragraphs>313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Open Sans</vt:lpstr>
      <vt:lpstr>Open Sans Regular</vt:lpstr>
      <vt:lpstr>Symbol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Contact Us: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Parikh</dc:creator>
  <cp:lastModifiedBy>Datha Sai Chandu</cp:lastModifiedBy>
  <cp:revision>6</cp:revision>
  <dcterms:created xsi:type="dcterms:W3CDTF">2020-05-05T18:11:00Z</dcterms:created>
  <dcterms:modified xsi:type="dcterms:W3CDTF">2024-06-20T19:26:39Z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0x010100AF38EFE0CBA4EB49A613684572C48BCC</vt:lpwstr>
  </property>
  <property fmtid="{D5CDD505-2E9C-101B-9397-08002B2CF9AE}" pid="3" name="MediaServiceImageTags">
    <vt:lpwstr/>
  </property>
</Properties>
</file>