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66" r:id="rId5"/>
    <p:sldId id="10736" r:id="rId6"/>
    <p:sldId id="10733" r:id="rId7"/>
    <p:sldId id="10738" r:id="rId8"/>
    <p:sldId id="10739" r:id="rId9"/>
    <p:sldId id="10737" r:id="rId10"/>
    <p:sldId id="10740" r:id="rId11"/>
    <p:sldId id="10742" r:id="rId12"/>
    <p:sldId id="10743" r:id="rId13"/>
    <p:sldId id="10744" r:id="rId14"/>
    <p:sldId id="10745" r:id="rId15"/>
    <p:sldId id="10746" r:id="rId16"/>
    <p:sldId id="10747" r:id="rId17"/>
    <p:sldId id="10748" r:id="rId18"/>
    <p:sldId id="10749" r:id="rId19"/>
    <p:sldId id="10750" r:id="rId20"/>
    <p:sldId id="10751" r:id="rId21"/>
    <p:sldId id="10752" r:id="rId22"/>
    <p:sldId id="10756" r:id="rId23"/>
    <p:sldId id="10753" r:id="rId24"/>
    <p:sldId id="10754" r:id="rId25"/>
    <p:sldId id="10755" r:id="rId26"/>
    <p:sldId id="10731"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9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F92C9-F4B3-45D3-85C1-421E825BB945}" v="87" dt="2024-01-19T13:14:00.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11" autoAdjust="0"/>
    <p:restoredTop sz="93447" autoAdjust="0"/>
  </p:normalViewPr>
  <p:slideViewPr>
    <p:cSldViewPr snapToGrid="0">
      <p:cViewPr varScale="1">
        <p:scale>
          <a:sx n="56" d="100"/>
          <a:sy n="56" d="100"/>
        </p:scale>
        <p:origin x="72"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ha sai" userId="8aa17d538d882e37" providerId="LiveId" clId="{C7AF92C9-F4B3-45D3-85C1-421E825BB945}"/>
    <pc:docChg chg="undo redo custSel addSld delSld modSld sldOrd">
      <pc:chgData name="datha sai" userId="8aa17d538d882e37" providerId="LiveId" clId="{C7AF92C9-F4B3-45D3-85C1-421E825BB945}" dt="2024-01-19T13:16:24.131" v="3270" actId="20577"/>
      <pc:docMkLst>
        <pc:docMk/>
      </pc:docMkLst>
      <pc:sldChg chg="addSp delSp modSp mod modClrScheme chgLayout modNotesTx">
        <pc:chgData name="datha sai" userId="8aa17d538d882e37" providerId="LiveId" clId="{C7AF92C9-F4B3-45D3-85C1-421E825BB945}" dt="2024-01-17T11:15:37.244" v="3192" actId="20577"/>
        <pc:sldMkLst>
          <pc:docMk/>
          <pc:sldMk cId="1100023927" sldId="10737"/>
        </pc:sldMkLst>
        <pc:spChg chg="del">
          <ac:chgData name="datha sai" userId="8aa17d538d882e37" providerId="LiveId" clId="{C7AF92C9-F4B3-45D3-85C1-421E825BB945}" dt="2024-01-12T10:06:24.692" v="3" actId="478"/>
          <ac:spMkLst>
            <pc:docMk/>
            <pc:sldMk cId="1100023927" sldId="10737"/>
            <ac:spMk id="3" creationId="{10B47261-F23B-4728-A932-FAB2E8ACB136}"/>
          </ac:spMkLst>
        </pc:spChg>
        <pc:spChg chg="add del">
          <ac:chgData name="datha sai" userId="8aa17d538d882e37" providerId="LiveId" clId="{C7AF92C9-F4B3-45D3-85C1-421E825BB945}" dt="2024-01-16T07:01:05.471" v="794" actId="22"/>
          <ac:spMkLst>
            <pc:docMk/>
            <pc:sldMk cId="1100023927" sldId="10737"/>
            <ac:spMk id="3" creationId="{421A5E72-3F2A-F982-FCE9-BBA134BDE093}"/>
          </ac:spMkLst>
        </pc:spChg>
        <pc:spChg chg="add del mod">
          <ac:chgData name="datha sai" userId="8aa17d538d882e37" providerId="LiveId" clId="{C7AF92C9-F4B3-45D3-85C1-421E825BB945}" dt="2024-01-16T07:03:39.269" v="845" actId="767"/>
          <ac:spMkLst>
            <pc:docMk/>
            <pc:sldMk cId="1100023927" sldId="10737"/>
            <ac:spMk id="4" creationId="{DC0FE442-E135-5B19-C447-1FD7AC1BE726}"/>
          </ac:spMkLst>
        </pc:spChg>
        <pc:spChg chg="del">
          <ac:chgData name="datha sai" userId="8aa17d538d882e37" providerId="LiveId" clId="{C7AF92C9-F4B3-45D3-85C1-421E825BB945}" dt="2024-01-12T10:06:24.692" v="3" actId="478"/>
          <ac:spMkLst>
            <pc:docMk/>
            <pc:sldMk cId="1100023927" sldId="10737"/>
            <ac:spMk id="4" creationId="{FC6B48ED-DD38-4124-9F97-4F8A8404DDC7}"/>
          </ac:spMkLst>
        </pc:spChg>
        <pc:spChg chg="add del mod ord">
          <ac:chgData name="datha sai" userId="8aa17d538d882e37" providerId="LiveId" clId="{C7AF92C9-F4B3-45D3-85C1-421E825BB945}" dt="2024-01-17T08:44:44.010" v="2615" actId="20577"/>
          <ac:spMkLst>
            <pc:docMk/>
            <pc:sldMk cId="1100023927" sldId="10737"/>
            <ac:spMk id="8" creationId="{5CB1F528-D911-1A8B-21E9-114E1653E1E3}"/>
          </ac:spMkLst>
        </pc:spChg>
        <pc:spChg chg="del">
          <ac:chgData name="datha sai" userId="8aa17d538d882e37" providerId="LiveId" clId="{C7AF92C9-F4B3-45D3-85C1-421E825BB945}" dt="2024-01-12T10:06:24.692" v="3" actId="478"/>
          <ac:spMkLst>
            <pc:docMk/>
            <pc:sldMk cId="1100023927" sldId="10737"/>
            <ac:spMk id="9" creationId="{E9A6D911-3CAA-4D10-8F13-8C82D3ADA31D}"/>
          </ac:spMkLst>
        </pc:spChg>
        <pc:spChg chg="add mod ord">
          <ac:chgData name="datha sai" userId="8aa17d538d882e37" providerId="LiveId" clId="{C7AF92C9-F4B3-45D3-85C1-421E825BB945}" dt="2024-01-16T07:14:27.772" v="892" actId="2710"/>
          <ac:spMkLst>
            <pc:docMk/>
            <pc:sldMk cId="1100023927" sldId="10737"/>
            <ac:spMk id="10" creationId="{9285A0E0-0A69-7926-3410-C54D1F2EBF45}"/>
          </ac:spMkLst>
        </pc:spChg>
        <pc:spChg chg="add del mod">
          <ac:chgData name="datha sai" userId="8aa17d538d882e37" providerId="LiveId" clId="{C7AF92C9-F4B3-45D3-85C1-421E825BB945}" dt="2024-01-12T10:47:41.532" v="583" actId="478"/>
          <ac:spMkLst>
            <pc:docMk/>
            <pc:sldMk cId="1100023927" sldId="10737"/>
            <ac:spMk id="11" creationId="{A29DA780-B2D2-C8A0-15A7-B7551EA3DAB5}"/>
          </ac:spMkLst>
        </pc:spChg>
        <pc:spChg chg="add del">
          <ac:chgData name="datha sai" userId="8aa17d538d882e37" providerId="LiveId" clId="{C7AF92C9-F4B3-45D3-85C1-421E825BB945}" dt="2024-01-12T10:47:50.203" v="587"/>
          <ac:spMkLst>
            <pc:docMk/>
            <pc:sldMk cId="1100023927" sldId="10737"/>
            <ac:spMk id="12" creationId="{D6766EBA-F1BD-4CCE-EBA5-884C0322152F}"/>
          </ac:spMkLst>
        </pc:spChg>
        <pc:spChg chg="add mod">
          <ac:chgData name="datha sai" userId="8aa17d538d882e37" providerId="LiveId" clId="{C7AF92C9-F4B3-45D3-85C1-421E825BB945}" dt="2024-01-12T12:35:14.621" v="680" actId="2711"/>
          <ac:spMkLst>
            <pc:docMk/>
            <pc:sldMk cId="1100023927" sldId="10737"/>
            <ac:spMk id="15" creationId="{A6EBD9CF-F2FD-F61A-A56B-82F6DD4C18DD}"/>
          </ac:spMkLst>
        </pc:spChg>
        <pc:spChg chg="del">
          <ac:chgData name="datha sai" userId="8aa17d538d882e37" providerId="LiveId" clId="{C7AF92C9-F4B3-45D3-85C1-421E825BB945}" dt="2024-01-12T10:06:24.692" v="3" actId="478"/>
          <ac:spMkLst>
            <pc:docMk/>
            <pc:sldMk cId="1100023927" sldId="10737"/>
            <ac:spMk id="56" creationId="{6166B492-027D-46D6-B7DB-DC91123E7710}"/>
          </ac:spMkLst>
        </pc:spChg>
        <pc:spChg chg="del">
          <ac:chgData name="datha sai" userId="8aa17d538d882e37" providerId="LiveId" clId="{C7AF92C9-F4B3-45D3-85C1-421E825BB945}" dt="2024-01-12T10:06:24.692" v="3" actId="478"/>
          <ac:spMkLst>
            <pc:docMk/>
            <pc:sldMk cId="1100023927" sldId="10737"/>
            <ac:spMk id="106" creationId="{1E9CBF92-B603-4158-B766-8016CB1A20FA}"/>
          </ac:spMkLst>
        </pc:spChg>
        <pc:spChg chg="del">
          <ac:chgData name="datha sai" userId="8aa17d538d882e37" providerId="LiveId" clId="{C7AF92C9-F4B3-45D3-85C1-421E825BB945}" dt="2024-01-12T10:06:24.692" v="3" actId="478"/>
          <ac:spMkLst>
            <pc:docMk/>
            <pc:sldMk cId="1100023927" sldId="10737"/>
            <ac:spMk id="108" creationId="{E9250AAB-84F9-4317-A438-5FFC57CF6A14}"/>
          </ac:spMkLst>
        </pc:spChg>
        <pc:spChg chg="del">
          <ac:chgData name="datha sai" userId="8aa17d538d882e37" providerId="LiveId" clId="{C7AF92C9-F4B3-45D3-85C1-421E825BB945}" dt="2024-01-12T10:06:24.692" v="3" actId="478"/>
          <ac:spMkLst>
            <pc:docMk/>
            <pc:sldMk cId="1100023927" sldId="10737"/>
            <ac:spMk id="110" creationId="{BB2BCF98-741C-48FC-9DA6-B9ADC240C241}"/>
          </ac:spMkLst>
        </pc:spChg>
        <pc:spChg chg="del">
          <ac:chgData name="datha sai" userId="8aa17d538d882e37" providerId="LiveId" clId="{C7AF92C9-F4B3-45D3-85C1-421E825BB945}" dt="2024-01-12T10:06:24.692" v="3" actId="478"/>
          <ac:spMkLst>
            <pc:docMk/>
            <pc:sldMk cId="1100023927" sldId="10737"/>
            <ac:spMk id="114" creationId="{92E7360A-5E67-4731-9E63-2D7F3B5B92F1}"/>
          </ac:spMkLst>
        </pc:spChg>
        <pc:spChg chg="del">
          <ac:chgData name="datha sai" userId="8aa17d538d882e37" providerId="LiveId" clId="{C7AF92C9-F4B3-45D3-85C1-421E825BB945}" dt="2024-01-12T10:06:24.692" v="3" actId="478"/>
          <ac:spMkLst>
            <pc:docMk/>
            <pc:sldMk cId="1100023927" sldId="10737"/>
            <ac:spMk id="123" creationId="{4ED4D278-3577-48FE-A942-48A994DC9263}"/>
          </ac:spMkLst>
        </pc:spChg>
        <pc:spChg chg="del">
          <ac:chgData name="datha sai" userId="8aa17d538d882e37" providerId="LiveId" clId="{C7AF92C9-F4B3-45D3-85C1-421E825BB945}" dt="2024-01-12T10:06:24.692" v="3" actId="478"/>
          <ac:spMkLst>
            <pc:docMk/>
            <pc:sldMk cId="1100023927" sldId="10737"/>
            <ac:spMk id="127" creationId="{41F47779-69AF-47BF-83D6-876EF2E6BB0F}"/>
          </ac:spMkLst>
        </pc:spChg>
        <pc:spChg chg="del">
          <ac:chgData name="datha sai" userId="8aa17d538d882e37" providerId="LiveId" clId="{C7AF92C9-F4B3-45D3-85C1-421E825BB945}" dt="2024-01-12T10:06:24.692" v="3" actId="478"/>
          <ac:spMkLst>
            <pc:docMk/>
            <pc:sldMk cId="1100023927" sldId="10737"/>
            <ac:spMk id="128" creationId="{EB952BAD-5ED3-4A3C-A616-405DC0B31504}"/>
          </ac:spMkLst>
        </pc:spChg>
        <pc:spChg chg="del">
          <ac:chgData name="datha sai" userId="8aa17d538d882e37" providerId="LiveId" clId="{C7AF92C9-F4B3-45D3-85C1-421E825BB945}" dt="2024-01-12T10:06:24.692" v="3" actId="478"/>
          <ac:spMkLst>
            <pc:docMk/>
            <pc:sldMk cId="1100023927" sldId="10737"/>
            <ac:spMk id="129" creationId="{3B84027A-1057-4EDC-B5DE-F399911E6175}"/>
          </ac:spMkLst>
        </pc:spChg>
        <pc:spChg chg="del">
          <ac:chgData name="datha sai" userId="8aa17d538d882e37" providerId="LiveId" clId="{C7AF92C9-F4B3-45D3-85C1-421E825BB945}" dt="2024-01-12T10:06:24.692" v="3" actId="478"/>
          <ac:spMkLst>
            <pc:docMk/>
            <pc:sldMk cId="1100023927" sldId="10737"/>
            <ac:spMk id="130" creationId="{C7018BE0-1BD3-418B-8E92-D13CA555CAC5}"/>
          </ac:spMkLst>
        </pc:spChg>
        <pc:spChg chg="del">
          <ac:chgData name="datha sai" userId="8aa17d538d882e37" providerId="LiveId" clId="{C7AF92C9-F4B3-45D3-85C1-421E825BB945}" dt="2024-01-12T10:06:24.692" v="3" actId="478"/>
          <ac:spMkLst>
            <pc:docMk/>
            <pc:sldMk cId="1100023927" sldId="10737"/>
            <ac:spMk id="131" creationId="{2B631410-6807-45F7-B5E2-83D19DBDE387}"/>
          </ac:spMkLst>
        </pc:spChg>
        <pc:spChg chg="del">
          <ac:chgData name="datha sai" userId="8aa17d538d882e37" providerId="LiveId" clId="{C7AF92C9-F4B3-45D3-85C1-421E825BB945}" dt="2024-01-12T10:06:24.692" v="3" actId="478"/>
          <ac:spMkLst>
            <pc:docMk/>
            <pc:sldMk cId="1100023927" sldId="10737"/>
            <ac:spMk id="132" creationId="{A1A97DF8-CA0F-4FE0-98DF-903F3FBFFCDC}"/>
          </ac:spMkLst>
        </pc:spChg>
        <pc:spChg chg="del">
          <ac:chgData name="datha sai" userId="8aa17d538d882e37" providerId="LiveId" clId="{C7AF92C9-F4B3-45D3-85C1-421E825BB945}" dt="2024-01-12T10:06:24.692" v="3" actId="478"/>
          <ac:spMkLst>
            <pc:docMk/>
            <pc:sldMk cId="1100023927" sldId="10737"/>
            <ac:spMk id="133" creationId="{351FF62C-8967-44DA-B55A-BA59805E2179}"/>
          </ac:spMkLst>
        </pc:spChg>
        <pc:spChg chg="del">
          <ac:chgData name="datha sai" userId="8aa17d538d882e37" providerId="LiveId" clId="{C7AF92C9-F4B3-45D3-85C1-421E825BB945}" dt="2024-01-12T10:06:24.692" v="3" actId="478"/>
          <ac:spMkLst>
            <pc:docMk/>
            <pc:sldMk cId="1100023927" sldId="10737"/>
            <ac:spMk id="134" creationId="{286D5DDD-42B4-4BEF-BA98-407EF71E7282}"/>
          </ac:spMkLst>
        </pc:spChg>
        <pc:spChg chg="del">
          <ac:chgData name="datha sai" userId="8aa17d538d882e37" providerId="LiveId" clId="{C7AF92C9-F4B3-45D3-85C1-421E825BB945}" dt="2024-01-12T10:06:24.692" v="3" actId="478"/>
          <ac:spMkLst>
            <pc:docMk/>
            <pc:sldMk cId="1100023927" sldId="10737"/>
            <ac:spMk id="135" creationId="{45704992-8824-4445-888D-05286AB7F966}"/>
          </ac:spMkLst>
        </pc:spChg>
        <pc:spChg chg="del">
          <ac:chgData name="datha sai" userId="8aa17d538d882e37" providerId="LiveId" clId="{C7AF92C9-F4B3-45D3-85C1-421E825BB945}" dt="2024-01-12T10:06:24.692" v="3" actId="478"/>
          <ac:spMkLst>
            <pc:docMk/>
            <pc:sldMk cId="1100023927" sldId="10737"/>
            <ac:spMk id="136" creationId="{CDDA2C3D-488A-4E84-A5A4-68EE015D0831}"/>
          </ac:spMkLst>
        </pc:spChg>
        <pc:spChg chg="del">
          <ac:chgData name="datha sai" userId="8aa17d538d882e37" providerId="LiveId" clId="{C7AF92C9-F4B3-45D3-85C1-421E825BB945}" dt="2024-01-12T10:06:24.692" v="3" actId="478"/>
          <ac:spMkLst>
            <pc:docMk/>
            <pc:sldMk cId="1100023927" sldId="10737"/>
            <ac:spMk id="137" creationId="{B763B010-489F-455D-BA4F-CC1A5C5A69AC}"/>
          </ac:spMkLst>
        </pc:spChg>
        <pc:spChg chg="del">
          <ac:chgData name="datha sai" userId="8aa17d538d882e37" providerId="LiveId" clId="{C7AF92C9-F4B3-45D3-85C1-421E825BB945}" dt="2024-01-12T10:06:24.692" v="3" actId="478"/>
          <ac:spMkLst>
            <pc:docMk/>
            <pc:sldMk cId="1100023927" sldId="10737"/>
            <ac:spMk id="138" creationId="{4D3E8E2B-8378-114C-9531-C030B911A338}"/>
          </ac:spMkLst>
        </pc:spChg>
        <pc:spChg chg="del">
          <ac:chgData name="datha sai" userId="8aa17d538d882e37" providerId="LiveId" clId="{C7AF92C9-F4B3-45D3-85C1-421E825BB945}" dt="2024-01-12T10:06:24.692" v="3" actId="478"/>
          <ac:spMkLst>
            <pc:docMk/>
            <pc:sldMk cId="1100023927" sldId="10737"/>
            <ac:spMk id="139" creationId="{CA56489C-2B00-98CF-5F7D-62E57161A9A3}"/>
          </ac:spMkLst>
        </pc:spChg>
        <pc:spChg chg="del">
          <ac:chgData name="datha sai" userId="8aa17d538d882e37" providerId="LiveId" clId="{C7AF92C9-F4B3-45D3-85C1-421E825BB945}" dt="2024-01-12T10:06:24.692" v="3" actId="478"/>
          <ac:spMkLst>
            <pc:docMk/>
            <pc:sldMk cId="1100023927" sldId="10737"/>
            <ac:spMk id="140" creationId="{1D4BC04A-3A97-571D-59A0-1617ADCB75BE}"/>
          </ac:spMkLst>
        </pc:spChg>
        <pc:picChg chg="add mod">
          <ac:chgData name="datha sai" userId="8aa17d538d882e37" providerId="LiveId" clId="{C7AF92C9-F4B3-45D3-85C1-421E825BB945}" dt="2024-01-16T07:02:47.861" v="824" actId="1076"/>
          <ac:picMkLst>
            <pc:docMk/>
            <pc:sldMk cId="1100023927" sldId="10737"/>
            <ac:picMk id="5" creationId="{04EC6AC6-AF15-2FF3-00C5-D3B43CC6C28C}"/>
          </ac:picMkLst>
        </pc:picChg>
        <pc:picChg chg="add mod">
          <ac:chgData name="datha sai" userId="8aa17d538d882e37" providerId="LiveId" clId="{C7AF92C9-F4B3-45D3-85C1-421E825BB945}" dt="2024-01-12T10:07:45.315" v="8" actId="14100"/>
          <ac:picMkLst>
            <pc:docMk/>
            <pc:sldMk cId="1100023927" sldId="10737"/>
            <ac:picMk id="6" creationId="{F11630A1-04F0-7211-1A0A-B05DDB0AB65D}"/>
          </ac:picMkLst>
        </pc:picChg>
        <pc:picChg chg="del">
          <ac:chgData name="datha sai" userId="8aa17d538d882e37" providerId="LiveId" clId="{C7AF92C9-F4B3-45D3-85C1-421E825BB945}" dt="2024-01-12T10:06:24.692" v="3" actId="478"/>
          <ac:picMkLst>
            <pc:docMk/>
            <pc:sldMk cId="1100023927" sldId="10737"/>
            <ac:picMk id="7" creationId="{2E492CEB-2688-4434-AD54-1BEF7EC8C366}"/>
          </ac:picMkLst>
        </pc:picChg>
        <pc:picChg chg="add mod">
          <ac:chgData name="datha sai" userId="8aa17d538d882e37" providerId="LiveId" clId="{C7AF92C9-F4B3-45D3-85C1-421E825BB945}" dt="2024-01-17T09:05:44.697" v="2859" actId="34135"/>
          <ac:picMkLst>
            <pc:docMk/>
            <pc:sldMk cId="1100023927" sldId="10737"/>
            <ac:picMk id="13" creationId="{49586602-7DBD-509C-53FF-8D094175A2A2}"/>
          </ac:picMkLst>
        </pc:picChg>
        <pc:picChg chg="add del mod">
          <ac:chgData name="datha sai" userId="8aa17d538d882e37" providerId="LiveId" clId="{C7AF92C9-F4B3-45D3-85C1-421E825BB945}" dt="2024-01-12T10:48:46.364" v="594" actId="478"/>
          <ac:picMkLst>
            <pc:docMk/>
            <pc:sldMk cId="1100023927" sldId="10737"/>
            <ac:picMk id="14" creationId="{0F46A0AA-876D-901C-690E-E58B7BE4888E}"/>
          </ac:picMkLst>
        </pc:picChg>
        <pc:picChg chg="del">
          <ac:chgData name="datha sai" userId="8aa17d538d882e37" providerId="LiveId" clId="{C7AF92C9-F4B3-45D3-85C1-421E825BB945}" dt="2024-01-12T10:06:24.692" v="3" actId="478"/>
          <ac:picMkLst>
            <pc:docMk/>
            <pc:sldMk cId="1100023927" sldId="10737"/>
            <ac:picMk id="109" creationId="{02173396-438E-4CA8-8468-A57187ECADC2}"/>
          </ac:picMkLst>
        </pc:picChg>
        <pc:picChg chg="del">
          <ac:chgData name="datha sai" userId="8aa17d538d882e37" providerId="LiveId" clId="{C7AF92C9-F4B3-45D3-85C1-421E825BB945}" dt="2024-01-12T10:06:24.692" v="3" actId="478"/>
          <ac:picMkLst>
            <pc:docMk/>
            <pc:sldMk cId="1100023927" sldId="10737"/>
            <ac:picMk id="117" creationId="{F1FE8524-EED9-4EF8-8A03-510B44A28FD4}"/>
          </ac:picMkLst>
        </pc:picChg>
        <pc:picChg chg="del">
          <ac:chgData name="datha sai" userId="8aa17d538d882e37" providerId="LiveId" clId="{C7AF92C9-F4B3-45D3-85C1-421E825BB945}" dt="2024-01-12T10:06:24.692" v="3" actId="478"/>
          <ac:picMkLst>
            <pc:docMk/>
            <pc:sldMk cId="1100023927" sldId="10737"/>
            <ac:picMk id="126" creationId="{BBFD40DD-77FB-4F6C-8719-EE704A1ED418}"/>
          </ac:picMkLst>
        </pc:picChg>
        <pc:cxnChg chg="del">
          <ac:chgData name="datha sai" userId="8aa17d538d882e37" providerId="LiveId" clId="{C7AF92C9-F4B3-45D3-85C1-421E825BB945}" dt="2024-01-12T10:06:24.692" v="3" actId="478"/>
          <ac:cxnSpMkLst>
            <pc:docMk/>
            <pc:sldMk cId="1100023927" sldId="10737"/>
            <ac:cxnSpMk id="112" creationId="{3D85C209-3B00-4C3D-BF9A-C06C420D67BC}"/>
          </ac:cxnSpMkLst>
        </pc:cxnChg>
        <pc:cxnChg chg="del">
          <ac:chgData name="datha sai" userId="8aa17d538d882e37" providerId="LiveId" clId="{C7AF92C9-F4B3-45D3-85C1-421E825BB945}" dt="2024-01-12T10:06:24.692" v="3" actId="478"/>
          <ac:cxnSpMkLst>
            <pc:docMk/>
            <pc:sldMk cId="1100023927" sldId="10737"/>
            <ac:cxnSpMk id="122" creationId="{A994DF40-EB82-4E14-B63A-04B48ED7BFB2}"/>
          </ac:cxnSpMkLst>
        </pc:cxnChg>
      </pc:sldChg>
      <pc:sldChg chg="modSp add mod ord">
        <pc:chgData name="datha sai" userId="8aa17d538d882e37" providerId="LiveId" clId="{C7AF92C9-F4B3-45D3-85C1-421E825BB945}" dt="2024-01-19T11:20:56.448" v="3207" actId="20577"/>
        <pc:sldMkLst>
          <pc:docMk/>
          <pc:sldMk cId="752171819" sldId="10738"/>
        </pc:sldMkLst>
        <pc:spChg chg="mod">
          <ac:chgData name="datha sai" userId="8aa17d538d882e37" providerId="LiveId" clId="{C7AF92C9-F4B3-45D3-85C1-421E825BB945}" dt="2024-01-19T11:20:56.448" v="3207" actId="20577"/>
          <ac:spMkLst>
            <pc:docMk/>
            <pc:sldMk cId="752171819" sldId="10738"/>
            <ac:spMk id="8" creationId="{8B2570ED-3A03-399D-BC71-3BD63F3F2CCA}"/>
          </ac:spMkLst>
        </pc:spChg>
      </pc:sldChg>
      <pc:sldChg chg="delSp add del mod">
        <pc:chgData name="datha sai" userId="8aa17d538d882e37" providerId="LiveId" clId="{C7AF92C9-F4B3-45D3-85C1-421E825BB945}" dt="2024-01-12T09:54:35.033" v="2" actId="2696"/>
        <pc:sldMkLst>
          <pc:docMk/>
          <pc:sldMk cId="3735341148" sldId="10738"/>
        </pc:sldMkLst>
        <pc:spChg chg="del">
          <ac:chgData name="datha sai" userId="8aa17d538d882e37" providerId="LiveId" clId="{C7AF92C9-F4B3-45D3-85C1-421E825BB945}" dt="2024-01-12T09:53:52.950" v="1" actId="478"/>
          <ac:spMkLst>
            <pc:docMk/>
            <pc:sldMk cId="3735341148" sldId="10738"/>
            <ac:spMk id="2" creationId="{42EF9F73-8EE7-5968-C342-F629AA0A60B1}"/>
          </ac:spMkLst>
        </pc:spChg>
        <pc:spChg chg="del">
          <ac:chgData name="datha sai" userId="8aa17d538d882e37" providerId="LiveId" clId="{C7AF92C9-F4B3-45D3-85C1-421E825BB945}" dt="2024-01-12T09:53:52.950" v="1" actId="478"/>
          <ac:spMkLst>
            <pc:docMk/>
            <pc:sldMk cId="3735341148" sldId="10738"/>
            <ac:spMk id="7" creationId="{72CE6A63-C969-B149-B2E1-D593CD79F44E}"/>
          </ac:spMkLst>
        </pc:spChg>
        <pc:spChg chg="del">
          <ac:chgData name="datha sai" userId="8aa17d538d882e37" providerId="LiveId" clId="{C7AF92C9-F4B3-45D3-85C1-421E825BB945}" dt="2024-01-12T09:53:52.950" v="1" actId="478"/>
          <ac:spMkLst>
            <pc:docMk/>
            <pc:sldMk cId="3735341148" sldId="10738"/>
            <ac:spMk id="8" creationId="{CBC0678A-B14D-5F9B-00B0-44F48A92A78B}"/>
          </ac:spMkLst>
        </pc:spChg>
        <pc:spChg chg="del">
          <ac:chgData name="datha sai" userId="8aa17d538d882e37" providerId="LiveId" clId="{C7AF92C9-F4B3-45D3-85C1-421E825BB945}" dt="2024-01-12T09:53:52.950" v="1" actId="478"/>
          <ac:spMkLst>
            <pc:docMk/>
            <pc:sldMk cId="3735341148" sldId="10738"/>
            <ac:spMk id="11" creationId="{F2DCC001-3EEC-EB48-8931-FE36354B316E}"/>
          </ac:spMkLst>
        </pc:spChg>
        <pc:spChg chg="del">
          <ac:chgData name="datha sai" userId="8aa17d538d882e37" providerId="LiveId" clId="{C7AF92C9-F4B3-45D3-85C1-421E825BB945}" dt="2024-01-12T09:53:52.950" v="1" actId="478"/>
          <ac:spMkLst>
            <pc:docMk/>
            <pc:sldMk cId="3735341148" sldId="10738"/>
            <ac:spMk id="12" creationId="{FFE74A4E-469B-B764-BA67-62EFA4ED4934}"/>
          </ac:spMkLst>
        </pc:spChg>
        <pc:spChg chg="del">
          <ac:chgData name="datha sai" userId="8aa17d538d882e37" providerId="LiveId" clId="{C7AF92C9-F4B3-45D3-85C1-421E825BB945}" dt="2024-01-12T09:53:52.950" v="1" actId="478"/>
          <ac:spMkLst>
            <pc:docMk/>
            <pc:sldMk cId="3735341148" sldId="10738"/>
            <ac:spMk id="14" creationId="{5B07B459-6DC0-0D4A-B552-6775D3D990CB}"/>
          </ac:spMkLst>
        </pc:spChg>
        <pc:spChg chg="del">
          <ac:chgData name="datha sai" userId="8aa17d538d882e37" providerId="LiveId" clId="{C7AF92C9-F4B3-45D3-85C1-421E825BB945}" dt="2024-01-12T09:53:52.950" v="1" actId="478"/>
          <ac:spMkLst>
            <pc:docMk/>
            <pc:sldMk cId="3735341148" sldId="10738"/>
            <ac:spMk id="15" creationId="{78135A89-4C2A-3651-256D-7A4A01CE084C}"/>
          </ac:spMkLst>
        </pc:spChg>
        <pc:spChg chg="del">
          <ac:chgData name="datha sai" userId="8aa17d538d882e37" providerId="LiveId" clId="{C7AF92C9-F4B3-45D3-85C1-421E825BB945}" dt="2024-01-12T09:53:52.950" v="1" actId="478"/>
          <ac:spMkLst>
            <pc:docMk/>
            <pc:sldMk cId="3735341148" sldId="10738"/>
            <ac:spMk id="16" creationId="{F615CB5E-E222-48E8-8BEE-8A161152736F}"/>
          </ac:spMkLst>
        </pc:spChg>
        <pc:spChg chg="del">
          <ac:chgData name="datha sai" userId="8aa17d538d882e37" providerId="LiveId" clId="{C7AF92C9-F4B3-45D3-85C1-421E825BB945}" dt="2024-01-12T09:53:52.950" v="1" actId="478"/>
          <ac:spMkLst>
            <pc:docMk/>
            <pc:sldMk cId="3735341148" sldId="10738"/>
            <ac:spMk id="17" creationId="{1C64CE9F-18A8-5B4D-86C7-6854E060D066}"/>
          </ac:spMkLst>
        </pc:spChg>
        <pc:spChg chg="del">
          <ac:chgData name="datha sai" userId="8aa17d538d882e37" providerId="LiveId" clId="{C7AF92C9-F4B3-45D3-85C1-421E825BB945}" dt="2024-01-12T09:53:52.950" v="1" actId="478"/>
          <ac:spMkLst>
            <pc:docMk/>
            <pc:sldMk cId="3735341148" sldId="10738"/>
            <ac:spMk id="19" creationId="{7531D5BB-6CBB-A6B6-8199-623C445A20D5}"/>
          </ac:spMkLst>
        </pc:spChg>
        <pc:spChg chg="del">
          <ac:chgData name="datha sai" userId="8aa17d538d882e37" providerId="LiveId" clId="{C7AF92C9-F4B3-45D3-85C1-421E825BB945}" dt="2024-01-12T09:53:52.950" v="1" actId="478"/>
          <ac:spMkLst>
            <pc:docMk/>
            <pc:sldMk cId="3735341148" sldId="10738"/>
            <ac:spMk id="21" creationId="{706A777A-CDCF-57BB-0854-7BB891885DE7}"/>
          </ac:spMkLst>
        </pc:spChg>
        <pc:spChg chg="del">
          <ac:chgData name="datha sai" userId="8aa17d538d882e37" providerId="LiveId" clId="{C7AF92C9-F4B3-45D3-85C1-421E825BB945}" dt="2024-01-12T09:53:52.950" v="1" actId="478"/>
          <ac:spMkLst>
            <pc:docMk/>
            <pc:sldMk cId="3735341148" sldId="10738"/>
            <ac:spMk id="29" creationId="{16ECA9BF-B4DF-ACC6-3DB1-B67C27C405F6}"/>
          </ac:spMkLst>
        </pc:spChg>
        <pc:spChg chg="del">
          <ac:chgData name="datha sai" userId="8aa17d538d882e37" providerId="LiveId" clId="{C7AF92C9-F4B3-45D3-85C1-421E825BB945}" dt="2024-01-12T09:53:52.950" v="1" actId="478"/>
          <ac:spMkLst>
            <pc:docMk/>
            <pc:sldMk cId="3735341148" sldId="10738"/>
            <ac:spMk id="47" creationId="{26A25280-6F7E-4E71-A54C-35006AF4FC46}"/>
          </ac:spMkLst>
        </pc:spChg>
        <pc:spChg chg="del">
          <ac:chgData name="datha sai" userId="8aa17d538d882e37" providerId="LiveId" clId="{C7AF92C9-F4B3-45D3-85C1-421E825BB945}" dt="2024-01-12T09:53:52.950" v="1" actId="478"/>
          <ac:spMkLst>
            <pc:docMk/>
            <pc:sldMk cId="3735341148" sldId="10738"/>
            <ac:spMk id="55" creationId="{8190953A-D340-4340-93A1-4885C383DCF0}"/>
          </ac:spMkLst>
        </pc:spChg>
        <pc:spChg chg="del">
          <ac:chgData name="datha sai" userId="8aa17d538d882e37" providerId="LiveId" clId="{C7AF92C9-F4B3-45D3-85C1-421E825BB945}" dt="2024-01-12T09:53:52.950" v="1" actId="478"/>
          <ac:spMkLst>
            <pc:docMk/>
            <pc:sldMk cId="3735341148" sldId="10738"/>
            <ac:spMk id="60" creationId="{4795A888-0A85-4E8E-BE6D-61FE01FC473D}"/>
          </ac:spMkLst>
        </pc:spChg>
        <pc:spChg chg="del">
          <ac:chgData name="datha sai" userId="8aa17d538d882e37" providerId="LiveId" clId="{C7AF92C9-F4B3-45D3-85C1-421E825BB945}" dt="2024-01-12T09:53:52.950" v="1" actId="478"/>
          <ac:spMkLst>
            <pc:docMk/>
            <pc:sldMk cId="3735341148" sldId="10738"/>
            <ac:spMk id="90" creationId="{C823485C-14EF-E0A2-CAB6-F778D03D92F9}"/>
          </ac:spMkLst>
        </pc:spChg>
        <pc:spChg chg="del">
          <ac:chgData name="datha sai" userId="8aa17d538d882e37" providerId="LiveId" clId="{C7AF92C9-F4B3-45D3-85C1-421E825BB945}" dt="2024-01-12T09:53:52.950" v="1" actId="478"/>
          <ac:spMkLst>
            <pc:docMk/>
            <pc:sldMk cId="3735341148" sldId="10738"/>
            <ac:spMk id="91" creationId="{6E214556-048D-E0E7-8E14-A241E6FBF2F6}"/>
          </ac:spMkLst>
        </pc:spChg>
        <pc:spChg chg="del">
          <ac:chgData name="datha sai" userId="8aa17d538d882e37" providerId="LiveId" clId="{C7AF92C9-F4B3-45D3-85C1-421E825BB945}" dt="2024-01-12T09:53:52.950" v="1" actId="478"/>
          <ac:spMkLst>
            <pc:docMk/>
            <pc:sldMk cId="3735341148" sldId="10738"/>
            <ac:spMk id="92" creationId="{9CA15162-E02A-B24D-9985-9EFB1938E780}"/>
          </ac:spMkLst>
        </pc:spChg>
        <pc:spChg chg="del">
          <ac:chgData name="datha sai" userId="8aa17d538d882e37" providerId="LiveId" clId="{C7AF92C9-F4B3-45D3-85C1-421E825BB945}" dt="2024-01-12T09:53:52.950" v="1" actId="478"/>
          <ac:spMkLst>
            <pc:docMk/>
            <pc:sldMk cId="3735341148" sldId="10738"/>
            <ac:spMk id="93" creationId="{E86E9878-719A-EE83-2410-EC0B76B5A7A9}"/>
          </ac:spMkLst>
        </pc:spChg>
        <pc:spChg chg="del">
          <ac:chgData name="datha sai" userId="8aa17d538d882e37" providerId="LiveId" clId="{C7AF92C9-F4B3-45D3-85C1-421E825BB945}" dt="2024-01-12T09:53:52.950" v="1" actId="478"/>
          <ac:spMkLst>
            <pc:docMk/>
            <pc:sldMk cId="3735341148" sldId="10738"/>
            <ac:spMk id="94" creationId="{1B2938B6-81D1-20CC-2E4A-0E43B3ECD3DC}"/>
          </ac:spMkLst>
        </pc:spChg>
        <pc:spChg chg="del">
          <ac:chgData name="datha sai" userId="8aa17d538d882e37" providerId="LiveId" clId="{C7AF92C9-F4B3-45D3-85C1-421E825BB945}" dt="2024-01-12T09:53:52.950" v="1" actId="478"/>
          <ac:spMkLst>
            <pc:docMk/>
            <pc:sldMk cId="3735341148" sldId="10738"/>
            <ac:spMk id="96" creationId="{F6E2C13C-3B8C-764B-72D6-DE3A9D862DBE}"/>
          </ac:spMkLst>
        </pc:spChg>
        <pc:spChg chg="del">
          <ac:chgData name="datha sai" userId="8aa17d538d882e37" providerId="LiveId" clId="{C7AF92C9-F4B3-45D3-85C1-421E825BB945}" dt="2024-01-12T09:53:52.950" v="1" actId="478"/>
          <ac:spMkLst>
            <pc:docMk/>
            <pc:sldMk cId="3735341148" sldId="10738"/>
            <ac:spMk id="99" creationId="{D6B36FB7-9EA8-412F-8739-F07A6B75CAC0}"/>
          </ac:spMkLst>
        </pc:spChg>
        <pc:spChg chg="del">
          <ac:chgData name="datha sai" userId="8aa17d538d882e37" providerId="LiveId" clId="{C7AF92C9-F4B3-45D3-85C1-421E825BB945}" dt="2024-01-12T09:53:52.950" v="1" actId="478"/>
          <ac:spMkLst>
            <pc:docMk/>
            <pc:sldMk cId="3735341148" sldId="10738"/>
            <ac:spMk id="101" creationId="{EAC0F20C-0F9D-EF57-BBA7-618C172985C7}"/>
          </ac:spMkLst>
        </pc:spChg>
        <pc:spChg chg="del">
          <ac:chgData name="datha sai" userId="8aa17d538d882e37" providerId="LiveId" clId="{C7AF92C9-F4B3-45D3-85C1-421E825BB945}" dt="2024-01-12T09:53:52.950" v="1" actId="478"/>
          <ac:spMkLst>
            <pc:docMk/>
            <pc:sldMk cId="3735341148" sldId="10738"/>
            <ac:spMk id="102" creationId="{F5563DD0-5F74-2DDE-AF4A-EF15A5F0697E}"/>
          </ac:spMkLst>
        </pc:spChg>
        <pc:spChg chg="del">
          <ac:chgData name="datha sai" userId="8aa17d538d882e37" providerId="LiveId" clId="{C7AF92C9-F4B3-45D3-85C1-421E825BB945}" dt="2024-01-12T09:53:52.950" v="1" actId="478"/>
          <ac:spMkLst>
            <pc:docMk/>
            <pc:sldMk cId="3735341148" sldId="10738"/>
            <ac:spMk id="104" creationId="{67EB79D9-2CE2-190A-1440-B24AF7543AB9}"/>
          </ac:spMkLst>
        </pc:spChg>
        <pc:spChg chg="del">
          <ac:chgData name="datha sai" userId="8aa17d538d882e37" providerId="LiveId" clId="{C7AF92C9-F4B3-45D3-85C1-421E825BB945}" dt="2024-01-12T09:53:52.950" v="1" actId="478"/>
          <ac:spMkLst>
            <pc:docMk/>
            <pc:sldMk cId="3735341148" sldId="10738"/>
            <ac:spMk id="106" creationId="{FCEED634-9146-CFE2-D757-A9AE17B8CCBD}"/>
          </ac:spMkLst>
        </pc:spChg>
        <pc:spChg chg="del">
          <ac:chgData name="datha sai" userId="8aa17d538d882e37" providerId="LiveId" clId="{C7AF92C9-F4B3-45D3-85C1-421E825BB945}" dt="2024-01-12T09:53:52.950" v="1" actId="478"/>
          <ac:spMkLst>
            <pc:docMk/>
            <pc:sldMk cId="3735341148" sldId="10738"/>
            <ac:spMk id="110" creationId="{E208BE5C-08BC-D851-CCFA-8034348623CF}"/>
          </ac:spMkLst>
        </pc:spChg>
        <pc:spChg chg="del">
          <ac:chgData name="datha sai" userId="8aa17d538d882e37" providerId="LiveId" clId="{C7AF92C9-F4B3-45D3-85C1-421E825BB945}" dt="2024-01-12T09:53:52.950" v="1" actId="478"/>
          <ac:spMkLst>
            <pc:docMk/>
            <pc:sldMk cId="3735341148" sldId="10738"/>
            <ac:spMk id="112" creationId="{C35BDFC7-BABA-4240-8E5B-82D9E437C87F}"/>
          </ac:spMkLst>
        </pc:spChg>
        <pc:spChg chg="del">
          <ac:chgData name="datha sai" userId="8aa17d538d882e37" providerId="LiveId" clId="{C7AF92C9-F4B3-45D3-85C1-421E825BB945}" dt="2024-01-12T09:53:52.950" v="1" actId="478"/>
          <ac:spMkLst>
            <pc:docMk/>
            <pc:sldMk cId="3735341148" sldId="10738"/>
            <ac:spMk id="116" creationId="{A635C132-4F4B-497C-A89C-B0308264D3EB}"/>
          </ac:spMkLst>
        </pc:spChg>
        <pc:spChg chg="del">
          <ac:chgData name="datha sai" userId="8aa17d538d882e37" providerId="LiveId" clId="{C7AF92C9-F4B3-45D3-85C1-421E825BB945}" dt="2024-01-12T09:53:52.950" v="1" actId="478"/>
          <ac:spMkLst>
            <pc:docMk/>
            <pc:sldMk cId="3735341148" sldId="10738"/>
            <ac:spMk id="126" creationId="{778D05CE-D8DD-4AD5-B7D9-552B21DA6F9E}"/>
          </ac:spMkLst>
        </pc:spChg>
        <pc:spChg chg="del">
          <ac:chgData name="datha sai" userId="8aa17d538d882e37" providerId="LiveId" clId="{C7AF92C9-F4B3-45D3-85C1-421E825BB945}" dt="2024-01-12T09:53:52.950" v="1" actId="478"/>
          <ac:spMkLst>
            <pc:docMk/>
            <pc:sldMk cId="3735341148" sldId="10738"/>
            <ac:spMk id="127" creationId="{A439AA76-7DCB-4CC6-82D9-35BA903CB306}"/>
          </ac:spMkLst>
        </pc:spChg>
        <pc:spChg chg="del">
          <ac:chgData name="datha sai" userId="8aa17d538d882e37" providerId="LiveId" clId="{C7AF92C9-F4B3-45D3-85C1-421E825BB945}" dt="2024-01-12T09:53:52.950" v="1" actId="478"/>
          <ac:spMkLst>
            <pc:docMk/>
            <pc:sldMk cId="3735341148" sldId="10738"/>
            <ac:spMk id="167" creationId="{929E936C-D134-46DA-0946-392EFA3CAB94}"/>
          </ac:spMkLst>
        </pc:spChg>
        <pc:spChg chg="del">
          <ac:chgData name="datha sai" userId="8aa17d538d882e37" providerId="LiveId" clId="{C7AF92C9-F4B3-45D3-85C1-421E825BB945}" dt="2024-01-12T09:53:52.950" v="1" actId="478"/>
          <ac:spMkLst>
            <pc:docMk/>
            <pc:sldMk cId="3735341148" sldId="10738"/>
            <ac:spMk id="168" creationId="{0B56D5C3-C445-BAB0-2DDE-9B4883CB7CD8}"/>
          </ac:spMkLst>
        </pc:spChg>
        <pc:spChg chg="del">
          <ac:chgData name="datha sai" userId="8aa17d538d882e37" providerId="LiveId" clId="{C7AF92C9-F4B3-45D3-85C1-421E825BB945}" dt="2024-01-12T09:53:52.950" v="1" actId="478"/>
          <ac:spMkLst>
            <pc:docMk/>
            <pc:sldMk cId="3735341148" sldId="10738"/>
            <ac:spMk id="169" creationId="{476C1955-2C0A-ED66-9C3E-BF32F67D02AB}"/>
          </ac:spMkLst>
        </pc:spChg>
        <pc:spChg chg="del">
          <ac:chgData name="datha sai" userId="8aa17d538d882e37" providerId="LiveId" clId="{C7AF92C9-F4B3-45D3-85C1-421E825BB945}" dt="2024-01-12T09:53:52.950" v="1" actId="478"/>
          <ac:spMkLst>
            <pc:docMk/>
            <pc:sldMk cId="3735341148" sldId="10738"/>
            <ac:spMk id="171" creationId="{2CF8C3E3-A87F-2458-2548-5071703359C9}"/>
          </ac:spMkLst>
        </pc:spChg>
        <pc:spChg chg="del">
          <ac:chgData name="datha sai" userId="8aa17d538d882e37" providerId="LiveId" clId="{C7AF92C9-F4B3-45D3-85C1-421E825BB945}" dt="2024-01-12T09:53:52.950" v="1" actId="478"/>
          <ac:spMkLst>
            <pc:docMk/>
            <pc:sldMk cId="3735341148" sldId="10738"/>
            <ac:spMk id="172" creationId="{43B5C6C4-4A56-352F-EB39-8902F191EE50}"/>
          </ac:spMkLst>
        </pc:spChg>
        <pc:picChg chg="del">
          <ac:chgData name="datha sai" userId="8aa17d538d882e37" providerId="LiveId" clId="{C7AF92C9-F4B3-45D3-85C1-421E825BB945}" dt="2024-01-12T09:53:52.950" v="1" actId="478"/>
          <ac:picMkLst>
            <pc:docMk/>
            <pc:sldMk cId="3735341148" sldId="10738"/>
            <ac:picMk id="4" creationId="{FE15EFE8-C6B5-4EE4-A55D-A506F396B65A}"/>
          </ac:picMkLst>
        </pc:picChg>
        <pc:picChg chg="del">
          <ac:chgData name="datha sai" userId="8aa17d538d882e37" providerId="LiveId" clId="{C7AF92C9-F4B3-45D3-85C1-421E825BB945}" dt="2024-01-12T09:53:52.950" v="1" actId="478"/>
          <ac:picMkLst>
            <pc:docMk/>
            <pc:sldMk cId="3735341148" sldId="10738"/>
            <ac:picMk id="5" creationId="{8EBF8F97-F4DC-B25A-8BC9-C6395AD4B8C8}"/>
          </ac:picMkLst>
        </pc:picChg>
        <pc:picChg chg="del">
          <ac:chgData name="datha sai" userId="8aa17d538d882e37" providerId="LiveId" clId="{C7AF92C9-F4B3-45D3-85C1-421E825BB945}" dt="2024-01-12T09:53:52.950" v="1" actId="478"/>
          <ac:picMkLst>
            <pc:docMk/>
            <pc:sldMk cId="3735341148" sldId="10738"/>
            <ac:picMk id="6" creationId="{28DE5DDF-80F3-056B-99A4-F7D149B67640}"/>
          </ac:picMkLst>
        </pc:picChg>
        <pc:picChg chg="del">
          <ac:chgData name="datha sai" userId="8aa17d538d882e37" providerId="LiveId" clId="{C7AF92C9-F4B3-45D3-85C1-421E825BB945}" dt="2024-01-12T09:53:52.950" v="1" actId="478"/>
          <ac:picMkLst>
            <pc:docMk/>
            <pc:sldMk cId="3735341148" sldId="10738"/>
            <ac:picMk id="9" creationId="{2395DF7E-FB69-E73B-E284-9379BD93B2A1}"/>
          </ac:picMkLst>
        </pc:picChg>
        <pc:picChg chg="del">
          <ac:chgData name="datha sai" userId="8aa17d538d882e37" providerId="LiveId" clId="{C7AF92C9-F4B3-45D3-85C1-421E825BB945}" dt="2024-01-12T09:53:52.950" v="1" actId="478"/>
          <ac:picMkLst>
            <pc:docMk/>
            <pc:sldMk cId="3735341148" sldId="10738"/>
            <ac:picMk id="10" creationId="{124556C5-8761-A149-90FE-268AFDCF1B99}"/>
          </ac:picMkLst>
        </pc:picChg>
        <pc:picChg chg="del">
          <ac:chgData name="datha sai" userId="8aa17d538d882e37" providerId="LiveId" clId="{C7AF92C9-F4B3-45D3-85C1-421E825BB945}" dt="2024-01-12T09:53:52.950" v="1" actId="478"/>
          <ac:picMkLst>
            <pc:docMk/>
            <pc:sldMk cId="3735341148" sldId="10738"/>
            <ac:picMk id="13" creationId="{602A637F-3DA2-13A6-CC6E-04BDC132DAB5}"/>
          </ac:picMkLst>
        </pc:picChg>
        <pc:picChg chg="del">
          <ac:chgData name="datha sai" userId="8aa17d538d882e37" providerId="LiveId" clId="{C7AF92C9-F4B3-45D3-85C1-421E825BB945}" dt="2024-01-12T09:53:52.950" v="1" actId="478"/>
          <ac:picMkLst>
            <pc:docMk/>
            <pc:sldMk cId="3735341148" sldId="10738"/>
            <ac:picMk id="18" creationId="{7791F6BC-5AC8-0AD6-83A0-B848CF107E41}"/>
          </ac:picMkLst>
        </pc:picChg>
        <pc:picChg chg="del">
          <ac:chgData name="datha sai" userId="8aa17d538d882e37" providerId="LiveId" clId="{C7AF92C9-F4B3-45D3-85C1-421E825BB945}" dt="2024-01-12T09:53:52.950" v="1" actId="478"/>
          <ac:picMkLst>
            <pc:docMk/>
            <pc:sldMk cId="3735341148" sldId="10738"/>
            <ac:picMk id="24" creationId="{C1C8D2A1-36FD-B1D0-DA85-0CE8A6721A61}"/>
          </ac:picMkLst>
        </pc:picChg>
        <pc:picChg chg="del">
          <ac:chgData name="datha sai" userId="8aa17d538d882e37" providerId="LiveId" clId="{C7AF92C9-F4B3-45D3-85C1-421E825BB945}" dt="2024-01-12T09:53:52.950" v="1" actId="478"/>
          <ac:picMkLst>
            <pc:docMk/>
            <pc:sldMk cId="3735341148" sldId="10738"/>
            <ac:picMk id="25" creationId="{DC9B1452-0597-1966-99C3-8AFD323838E2}"/>
          </ac:picMkLst>
        </pc:picChg>
        <pc:picChg chg="del">
          <ac:chgData name="datha sai" userId="8aa17d538d882e37" providerId="LiveId" clId="{C7AF92C9-F4B3-45D3-85C1-421E825BB945}" dt="2024-01-12T09:53:52.950" v="1" actId="478"/>
          <ac:picMkLst>
            <pc:docMk/>
            <pc:sldMk cId="3735341148" sldId="10738"/>
            <ac:picMk id="28" creationId="{23DA7381-5CFD-8B94-C4C0-C58538EC6973}"/>
          </ac:picMkLst>
        </pc:picChg>
        <pc:picChg chg="del">
          <ac:chgData name="datha sai" userId="8aa17d538d882e37" providerId="LiveId" clId="{C7AF92C9-F4B3-45D3-85C1-421E825BB945}" dt="2024-01-12T09:53:52.950" v="1" actId="478"/>
          <ac:picMkLst>
            <pc:docMk/>
            <pc:sldMk cId="3735341148" sldId="10738"/>
            <ac:picMk id="30" creationId="{BEF9D82A-542F-0634-8C6D-CBC0FAFAC5CC}"/>
          </ac:picMkLst>
        </pc:picChg>
        <pc:picChg chg="del">
          <ac:chgData name="datha sai" userId="8aa17d538d882e37" providerId="LiveId" clId="{C7AF92C9-F4B3-45D3-85C1-421E825BB945}" dt="2024-01-12T09:53:52.950" v="1" actId="478"/>
          <ac:picMkLst>
            <pc:docMk/>
            <pc:sldMk cId="3735341148" sldId="10738"/>
            <ac:picMk id="31" creationId="{6804FDFF-7443-BA32-BBEC-F88E9F597B4F}"/>
          </ac:picMkLst>
        </pc:picChg>
        <pc:picChg chg="del">
          <ac:chgData name="datha sai" userId="8aa17d538d882e37" providerId="LiveId" clId="{C7AF92C9-F4B3-45D3-85C1-421E825BB945}" dt="2024-01-12T09:53:52.950" v="1" actId="478"/>
          <ac:picMkLst>
            <pc:docMk/>
            <pc:sldMk cId="3735341148" sldId="10738"/>
            <ac:picMk id="33" creationId="{36DDF8FB-4CBF-DEAD-4AE0-82F90061235A}"/>
          </ac:picMkLst>
        </pc:picChg>
        <pc:picChg chg="del">
          <ac:chgData name="datha sai" userId="8aa17d538d882e37" providerId="LiveId" clId="{C7AF92C9-F4B3-45D3-85C1-421E825BB945}" dt="2024-01-12T09:53:52.950" v="1" actId="478"/>
          <ac:picMkLst>
            <pc:docMk/>
            <pc:sldMk cId="3735341148" sldId="10738"/>
            <ac:picMk id="35" creationId="{82A3C4BA-8EAC-82AB-F9C3-FF363A596EFB}"/>
          </ac:picMkLst>
        </pc:picChg>
        <pc:picChg chg="del">
          <ac:chgData name="datha sai" userId="8aa17d538d882e37" providerId="LiveId" clId="{C7AF92C9-F4B3-45D3-85C1-421E825BB945}" dt="2024-01-12T09:53:52.950" v="1" actId="478"/>
          <ac:picMkLst>
            <pc:docMk/>
            <pc:sldMk cId="3735341148" sldId="10738"/>
            <ac:picMk id="67" creationId="{0BE03C59-C8CE-E14D-B435-F57D04C29403}"/>
          </ac:picMkLst>
        </pc:picChg>
        <pc:cxnChg chg="del">
          <ac:chgData name="datha sai" userId="8aa17d538d882e37" providerId="LiveId" clId="{C7AF92C9-F4B3-45D3-85C1-421E825BB945}" dt="2024-01-12T09:53:52.950" v="1" actId="478"/>
          <ac:cxnSpMkLst>
            <pc:docMk/>
            <pc:sldMk cId="3735341148" sldId="10738"/>
            <ac:cxnSpMk id="95" creationId="{A2718645-8551-708B-0A6C-97D746EE4661}"/>
          </ac:cxnSpMkLst>
        </pc:cxnChg>
        <pc:cxnChg chg="del">
          <ac:chgData name="datha sai" userId="8aa17d538d882e37" providerId="LiveId" clId="{C7AF92C9-F4B3-45D3-85C1-421E825BB945}" dt="2024-01-12T09:53:52.950" v="1" actId="478"/>
          <ac:cxnSpMkLst>
            <pc:docMk/>
            <pc:sldMk cId="3735341148" sldId="10738"/>
            <ac:cxnSpMk id="108" creationId="{28594D93-86D6-7E42-8227-AE895E230ED0}"/>
          </ac:cxnSpMkLst>
        </pc:cxnChg>
        <pc:cxnChg chg="del">
          <ac:chgData name="datha sai" userId="8aa17d538d882e37" providerId="LiveId" clId="{C7AF92C9-F4B3-45D3-85C1-421E825BB945}" dt="2024-01-12T09:53:52.950" v="1" actId="478"/>
          <ac:cxnSpMkLst>
            <pc:docMk/>
            <pc:sldMk cId="3735341148" sldId="10738"/>
            <ac:cxnSpMk id="113" creationId="{332C3006-D103-194C-A960-B139AD68A951}"/>
          </ac:cxnSpMkLst>
        </pc:cxnChg>
        <pc:cxnChg chg="del">
          <ac:chgData name="datha sai" userId="8aa17d538d882e37" providerId="LiveId" clId="{C7AF92C9-F4B3-45D3-85C1-421E825BB945}" dt="2024-01-12T09:53:52.950" v="1" actId="478"/>
          <ac:cxnSpMkLst>
            <pc:docMk/>
            <pc:sldMk cId="3735341148" sldId="10738"/>
            <ac:cxnSpMk id="115" creationId="{944D34B0-B255-4FCA-99FF-76B5C832990C}"/>
          </ac:cxnSpMkLst>
        </pc:cxnChg>
        <pc:cxnChg chg="del">
          <ac:chgData name="datha sai" userId="8aa17d538d882e37" providerId="LiveId" clId="{C7AF92C9-F4B3-45D3-85C1-421E825BB945}" dt="2024-01-12T09:53:52.950" v="1" actId="478"/>
          <ac:cxnSpMkLst>
            <pc:docMk/>
            <pc:sldMk cId="3735341148" sldId="10738"/>
            <ac:cxnSpMk id="125" creationId="{E5512203-DEBC-4CE5-882E-8B2F282E8CE2}"/>
          </ac:cxnSpMkLst>
        </pc:cxnChg>
        <pc:cxnChg chg="del">
          <ac:chgData name="datha sai" userId="8aa17d538d882e37" providerId="LiveId" clId="{C7AF92C9-F4B3-45D3-85C1-421E825BB945}" dt="2024-01-12T09:53:52.950" v="1" actId="478"/>
          <ac:cxnSpMkLst>
            <pc:docMk/>
            <pc:sldMk cId="3735341148" sldId="10738"/>
            <ac:cxnSpMk id="132" creationId="{A79F569C-F1DF-E8F0-2A8F-6E48F86A2A6D}"/>
          </ac:cxnSpMkLst>
        </pc:cxnChg>
      </pc:sldChg>
      <pc:sldChg chg="add del">
        <pc:chgData name="datha sai" userId="8aa17d538d882e37" providerId="LiveId" clId="{C7AF92C9-F4B3-45D3-85C1-421E825BB945}" dt="2024-01-12T10:13:46.107" v="61" actId="47"/>
        <pc:sldMkLst>
          <pc:docMk/>
          <pc:sldMk cId="122906209" sldId="10739"/>
        </pc:sldMkLst>
      </pc:sldChg>
      <pc:sldChg chg="addSp delSp modSp add del mod modClrScheme chgLayout modNotesTx">
        <pc:chgData name="datha sai" userId="8aa17d538d882e37" providerId="LiveId" clId="{C7AF92C9-F4B3-45D3-85C1-421E825BB945}" dt="2024-01-17T11:15:45.500" v="3193" actId="6549"/>
        <pc:sldMkLst>
          <pc:docMk/>
          <pc:sldMk cId="1644669177" sldId="10739"/>
        </pc:sldMkLst>
        <pc:spChg chg="add del mod ord">
          <ac:chgData name="datha sai" userId="8aa17d538d882e37" providerId="LiveId" clId="{C7AF92C9-F4B3-45D3-85C1-421E825BB945}" dt="2024-01-12T10:13:39.839" v="53" actId="700"/>
          <ac:spMkLst>
            <pc:docMk/>
            <pc:sldMk cId="1644669177" sldId="10739"/>
            <ac:spMk id="4" creationId="{4957C353-147F-3C67-CC26-5747D5230B40}"/>
          </ac:spMkLst>
        </pc:spChg>
        <pc:spChg chg="add del mod ord">
          <ac:chgData name="datha sai" userId="8aa17d538d882e37" providerId="LiveId" clId="{C7AF92C9-F4B3-45D3-85C1-421E825BB945}" dt="2024-01-12T10:13:39.839" v="53" actId="700"/>
          <ac:spMkLst>
            <pc:docMk/>
            <pc:sldMk cId="1644669177" sldId="10739"/>
            <ac:spMk id="5" creationId="{3210D109-39E4-693C-4547-C4CC33339441}"/>
          </ac:spMkLst>
        </pc:spChg>
        <pc:spChg chg="mod">
          <ac:chgData name="datha sai" userId="8aa17d538d882e37" providerId="LiveId" clId="{C7AF92C9-F4B3-45D3-85C1-421E825BB945}" dt="2024-01-12T12:35:28.768" v="681" actId="2711"/>
          <ac:spMkLst>
            <pc:docMk/>
            <pc:sldMk cId="1644669177" sldId="10739"/>
            <ac:spMk id="14" creationId="{E55D47C7-74CB-BB9E-01CD-CF9CFA86954A}"/>
          </ac:spMkLst>
        </pc:spChg>
        <pc:spChg chg="mod">
          <ac:chgData name="datha sai" userId="8aa17d538d882e37" providerId="LiveId" clId="{C7AF92C9-F4B3-45D3-85C1-421E825BB945}" dt="2024-01-12T12:35:28.768" v="681" actId="2711"/>
          <ac:spMkLst>
            <pc:docMk/>
            <pc:sldMk cId="1644669177" sldId="10739"/>
            <ac:spMk id="16" creationId="{C697CA89-A9FB-4502-F226-1163382D4F0B}"/>
          </ac:spMkLst>
        </pc:spChg>
        <pc:spChg chg="mod">
          <ac:chgData name="datha sai" userId="8aa17d538d882e37" providerId="LiveId" clId="{C7AF92C9-F4B3-45D3-85C1-421E825BB945}" dt="2024-01-17T10:31:18.433" v="3189" actId="14100"/>
          <ac:spMkLst>
            <pc:docMk/>
            <pc:sldMk cId="1644669177" sldId="10739"/>
            <ac:spMk id="17" creationId="{4D9B077E-F2FF-10AE-8CDB-A6993B465B6E}"/>
          </ac:spMkLst>
        </pc:spChg>
      </pc:sldChg>
      <pc:sldChg chg="add del">
        <pc:chgData name="datha sai" userId="8aa17d538d882e37" providerId="LiveId" clId="{C7AF92C9-F4B3-45D3-85C1-421E825BB945}" dt="2024-01-12T12:36:11.025" v="682" actId="2696"/>
        <pc:sldMkLst>
          <pc:docMk/>
          <pc:sldMk cId="122906209" sldId="10740"/>
        </pc:sldMkLst>
      </pc:sldChg>
      <pc:sldChg chg="addSp delSp modSp add mod">
        <pc:chgData name="datha sai" userId="8aa17d538d882e37" providerId="LiveId" clId="{C7AF92C9-F4B3-45D3-85C1-421E825BB945}" dt="2024-01-17T08:45:11.807" v="2617" actId="20577"/>
        <pc:sldMkLst>
          <pc:docMk/>
          <pc:sldMk cId="496225284" sldId="10740"/>
        </pc:sldMkLst>
        <pc:spChg chg="add mod">
          <ac:chgData name="datha sai" userId="8aa17d538d882e37" providerId="LiveId" clId="{C7AF92C9-F4B3-45D3-85C1-421E825BB945}" dt="2024-01-17T08:45:11.807" v="2617" actId="20577"/>
          <ac:spMkLst>
            <pc:docMk/>
            <pc:sldMk cId="496225284" sldId="10740"/>
            <ac:spMk id="3" creationId="{F58295C3-AB63-470F-6113-40CEB7123127}"/>
          </ac:spMkLst>
        </pc:spChg>
        <pc:spChg chg="add mod">
          <ac:chgData name="datha sai" userId="8aa17d538d882e37" providerId="LiveId" clId="{C7AF92C9-F4B3-45D3-85C1-421E825BB945}" dt="2024-01-16T07:14:51.091" v="893" actId="2711"/>
          <ac:spMkLst>
            <pc:docMk/>
            <pc:sldMk cId="496225284" sldId="10740"/>
            <ac:spMk id="7" creationId="{50AF8B84-F8AC-76F6-EFD0-AB65FC4D86FA}"/>
          </ac:spMkLst>
        </pc:spChg>
        <pc:spChg chg="del">
          <ac:chgData name="datha sai" userId="8aa17d538d882e37" providerId="LiveId" clId="{C7AF92C9-F4B3-45D3-85C1-421E825BB945}" dt="2024-01-12T12:36:55.804" v="688" actId="478"/>
          <ac:spMkLst>
            <pc:docMk/>
            <pc:sldMk cId="496225284" sldId="10740"/>
            <ac:spMk id="8" creationId="{5CB1F528-D911-1A8B-21E9-114E1653E1E3}"/>
          </ac:spMkLst>
        </pc:spChg>
        <pc:spChg chg="del">
          <ac:chgData name="datha sai" userId="8aa17d538d882e37" providerId="LiveId" clId="{C7AF92C9-F4B3-45D3-85C1-421E825BB945}" dt="2024-01-12T12:36:55.804" v="688" actId="478"/>
          <ac:spMkLst>
            <pc:docMk/>
            <pc:sldMk cId="496225284" sldId="10740"/>
            <ac:spMk id="10" creationId="{9285A0E0-0A69-7926-3410-C54D1F2EBF45}"/>
          </ac:spMkLst>
        </pc:spChg>
        <pc:spChg chg="del">
          <ac:chgData name="datha sai" userId="8aa17d538d882e37" providerId="LiveId" clId="{C7AF92C9-F4B3-45D3-85C1-421E825BB945}" dt="2024-01-12T12:36:55.804" v="688" actId="478"/>
          <ac:spMkLst>
            <pc:docMk/>
            <pc:sldMk cId="496225284" sldId="10740"/>
            <ac:spMk id="15" creationId="{A6EBD9CF-F2FD-F61A-A56B-82F6DD4C18DD}"/>
          </ac:spMkLst>
        </pc:spChg>
        <pc:picChg chg="del">
          <ac:chgData name="datha sai" userId="8aa17d538d882e37" providerId="LiveId" clId="{C7AF92C9-F4B3-45D3-85C1-421E825BB945}" dt="2024-01-12T12:36:47.968" v="687" actId="478"/>
          <ac:picMkLst>
            <pc:docMk/>
            <pc:sldMk cId="496225284" sldId="10740"/>
            <ac:picMk id="13" creationId="{49586602-7DBD-509C-53FF-8D094175A2A2}"/>
          </ac:picMkLst>
        </pc:picChg>
        <pc:picChg chg="add del mod">
          <ac:chgData name="datha sai" userId="8aa17d538d882e37" providerId="LiveId" clId="{C7AF92C9-F4B3-45D3-85C1-421E825BB945}" dt="2024-01-16T07:12:57.601" v="885"/>
          <ac:picMkLst>
            <pc:docMk/>
            <pc:sldMk cId="496225284" sldId="10740"/>
            <ac:picMk id="1026" creationId="{FCCB8F43-0C20-D4D7-12F4-C74AD1526E2F}"/>
          </ac:picMkLst>
        </pc:picChg>
      </pc:sldChg>
      <pc:sldChg chg="new del">
        <pc:chgData name="datha sai" userId="8aa17d538d882e37" providerId="LiveId" clId="{C7AF92C9-F4B3-45D3-85C1-421E825BB945}" dt="2024-01-12T12:36:33.439" v="684" actId="680"/>
        <pc:sldMkLst>
          <pc:docMk/>
          <pc:sldMk cId="4102325231" sldId="10740"/>
        </pc:sldMkLst>
      </pc:sldChg>
      <pc:sldChg chg="add del">
        <pc:chgData name="datha sai" userId="8aa17d538d882e37" providerId="LiveId" clId="{C7AF92C9-F4B3-45D3-85C1-421E825BB945}" dt="2024-01-12T12:37:27.583" v="691" actId="2696"/>
        <pc:sldMkLst>
          <pc:docMk/>
          <pc:sldMk cId="3868135646" sldId="10741"/>
        </pc:sldMkLst>
      </pc:sldChg>
      <pc:sldChg chg="addSp delSp modSp add mod modNotesTx">
        <pc:chgData name="datha sai" userId="8aa17d538d882e37" providerId="LiveId" clId="{C7AF92C9-F4B3-45D3-85C1-421E825BB945}" dt="2024-01-17T09:05:40.478" v="2858" actId="34135"/>
        <pc:sldMkLst>
          <pc:docMk/>
          <pc:sldMk cId="3863486214" sldId="10742"/>
        </pc:sldMkLst>
        <pc:spChg chg="del">
          <ac:chgData name="datha sai" userId="8aa17d538d882e37" providerId="LiveId" clId="{C7AF92C9-F4B3-45D3-85C1-421E825BB945}" dt="2024-01-16T07:15:26.712" v="895" actId="478"/>
          <ac:spMkLst>
            <pc:docMk/>
            <pc:sldMk cId="3863486214" sldId="10742"/>
            <ac:spMk id="3" creationId="{F58295C3-AB63-470F-6113-40CEB7123127}"/>
          </ac:spMkLst>
        </pc:spChg>
        <pc:spChg chg="add mod">
          <ac:chgData name="datha sai" userId="8aa17d538d882e37" providerId="LiveId" clId="{C7AF92C9-F4B3-45D3-85C1-421E825BB945}" dt="2024-01-16T07:16:51.566" v="937" actId="1076"/>
          <ac:spMkLst>
            <pc:docMk/>
            <pc:sldMk cId="3863486214" sldId="10742"/>
            <ac:spMk id="4" creationId="{370D0F57-886C-B703-90E1-D561930720DC}"/>
          </ac:spMkLst>
        </pc:spChg>
        <pc:spChg chg="del">
          <ac:chgData name="datha sai" userId="8aa17d538d882e37" providerId="LiveId" clId="{C7AF92C9-F4B3-45D3-85C1-421E825BB945}" dt="2024-01-16T07:15:26.712" v="895" actId="478"/>
          <ac:spMkLst>
            <pc:docMk/>
            <pc:sldMk cId="3863486214" sldId="10742"/>
            <ac:spMk id="7" creationId="{50AF8B84-F8AC-76F6-EFD0-AB65FC4D86FA}"/>
          </ac:spMkLst>
        </pc:spChg>
        <pc:picChg chg="add mod">
          <ac:chgData name="datha sai" userId="8aa17d538d882e37" providerId="LiveId" clId="{C7AF92C9-F4B3-45D3-85C1-421E825BB945}" dt="2024-01-17T09:05:40.478" v="2858" actId="34135"/>
          <ac:picMkLst>
            <pc:docMk/>
            <pc:sldMk cId="3863486214" sldId="10742"/>
            <ac:picMk id="2" creationId="{7015CEFE-1D13-5913-BEF8-93D43361DF7B}"/>
          </ac:picMkLst>
        </pc:picChg>
        <pc:picChg chg="mod">
          <ac:chgData name="datha sai" userId="8aa17d538d882e37" providerId="LiveId" clId="{C7AF92C9-F4B3-45D3-85C1-421E825BB945}" dt="2024-01-16T15:20:36.201" v="2577" actId="1076"/>
          <ac:picMkLst>
            <pc:docMk/>
            <pc:sldMk cId="3863486214" sldId="10742"/>
            <ac:picMk id="6" creationId="{F11630A1-04F0-7211-1A0A-B05DDB0AB65D}"/>
          </ac:picMkLst>
        </pc:picChg>
      </pc:sldChg>
      <pc:sldChg chg="modSp add mod">
        <pc:chgData name="datha sai" userId="8aa17d538d882e37" providerId="LiveId" clId="{C7AF92C9-F4B3-45D3-85C1-421E825BB945}" dt="2024-01-17T10:01:29.550" v="3034" actId="2710"/>
        <pc:sldMkLst>
          <pc:docMk/>
          <pc:sldMk cId="1823136023" sldId="10743"/>
        </pc:sldMkLst>
        <pc:spChg chg="mod">
          <ac:chgData name="datha sai" userId="8aa17d538d882e37" providerId="LiveId" clId="{C7AF92C9-F4B3-45D3-85C1-421E825BB945}" dt="2024-01-17T08:45:22.669" v="2621" actId="20577"/>
          <ac:spMkLst>
            <pc:docMk/>
            <pc:sldMk cId="1823136023" sldId="10743"/>
            <ac:spMk id="3" creationId="{F58295C3-AB63-470F-6113-40CEB7123127}"/>
          </ac:spMkLst>
        </pc:spChg>
        <pc:spChg chg="mod">
          <ac:chgData name="datha sai" userId="8aa17d538d882e37" providerId="LiveId" clId="{C7AF92C9-F4B3-45D3-85C1-421E825BB945}" dt="2024-01-17T10:01:29.550" v="3034" actId="2710"/>
          <ac:spMkLst>
            <pc:docMk/>
            <pc:sldMk cId="1823136023" sldId="10743"/>
            <ac:spMk id="7" creationId="{50AF8B84-F8AC-76F6-EFD0-AB65FC4D86FA}"/>
          </ac:spMkLst>
        </pc:spChg>
        <pc:picChg chg="mod">
          <ac:chgData name="datha sai" userId="8aa17d538d882e37" providerId="LiveId" clId="{C7AF92C9-F4B3-45D3-85C1-421E825BB945}" dt="2024-01-16T15:20:51.619" v="2580" actId="1076"/>
          <ac:picMkLst>
            <pc:docMk/>
            <pc:sldMk cId="1823136023" sldId="10743"/>
            <ac:picMk id="6" creationId="{F11630A1-04F0-7211-1A0A-B05DDB0AB65D}"/>
          </ac:picMkLst>
        </pc:picChg>
      </pc:sldChg>
      <pc:sldChg chg="addSp delSp modSp add del mod">
        <pc:chgData name="datha sai" userId="8aa17d538d882e37" providerId="LiveId" clId="{C7AF92C9-F4B3-45D3-85C1-421E825BB945}" dt="2024-01-16T07:40:03.325" v="1073" actId="2696"/>
        <pc:sldMkLst>
          <pc:docMk/>
          <pc:sldMk cId="616821946" sldId="10744"/>
        </pc:sldMkLst>
        <pc:spChg chg="add mod">
          <ac:chgData name="datha sai" userId="8aa17d538d882e37" providerId="LiveId" clId="{C7AF92C9-F4B3-45D3-85C1-421E825BB945}" dt="2024-01-16T07:40:00.448" v="1072" actId="478"/>
          <ac:spMkLst>
            <pc:docMk/>
            <pc:sldMk cId="616821946" sldId="10744"/>
            <ac:spMk id="3" creationId="{6FA71F17-4BD4-5271-597F-5795E15F96A0}"/>
          </ac:spMkLst>
        </pc:spChg>
        <pc:spChg chg="del">
          <ac:chgData name="datha sai" userId="8aa17d538d882e37" providerId="LiveId" clId="{C7AF92C9-F4B3-45D3-85C1-421E825BB945}" dt="2024-01-16T07:37:06.884" v="1036" actId="478"/>
          <ac:spMkLst>
            <pc:docMk/>
            <pc:sldMk cId="616821946" sldId="10744"/>
            <ac:spMk id="3" creationId="{F58295C3-AB63-470F-6113-40CEB7123127}"/>
          </ac:spMkLst>
        </pc:spChg>
        <pc:spChg chg="add del mod">
          <ac:chgData name="datha sai" userId="8aa17d538d882e37" providerId="LiveId" clId="{C7AF92C9-F4B3-45D3-85C1-421E825BB945}" dt="2024-01-16T07:37:09.521" v="1037" actId="478"/>
          <ac:spMkLst>
            <pc:docMk/>
            <pc:sldMk cId="616821946" sldId="10744"/>
            <ac:spMk id="4" creationId="{55DB30BC-1E93-4614-959D-F9A6922523C3}"/>
          </ac:spMkLst>
        </pc:spChg>
        <pc:spChg chg="del mod">
          <ac:chgData name="datha sai" userId="8aa17d538d882e37" providerId="LiveId" clId="{C7AF92C9-F4B3-45D3-85C1-421E825BB945}" dt="2024-01-16T07:40:00.448" v="1072" actId="478"/>
          <ac:spMkLst>
            <pc:docMk/>
            <pc:sldMk cId="616821946" sldId="10744"/>
            <ac:spMk id="7" creationId="{50AF8B84-F8AC-76F6-EFD0-AB65FC4D86FA}"/>
          </ac:spMkLst>
        </pc:spChg>
      </pc:sldChg>
      <pc:sldChg chg="addSp delSp modSp add mod">
        <pc:chgData name="datha sai" userId="8aa17d538d882e37" providerId="LiveId" clId="{C7AF92C9-F4B3-45D3-85C1-421E825BB945}" dt="2024-01-17T10:01:13.500" v="3033" actId="27636"/>
        <pc:sldMkLst>
          <pc:docMk/>
          <pc:sldMk cId="4227163159" sldId="10744"/>
        </pc:sldMkLst>
        <pc:spChg chg="del mod">
          <ac:chgData name="datha sai" userId="8aa17d538d882e37" providerId="LiveId" clId="{C7AF92C9-F4B3-45D3-85C1-421E825BB945}" dt="2024-01-16T09:07:08.164" v="1131" actId="478"/>
          <ac:spMkLst>
            <pc:docMk/>
            <pc:sldMk cId="4227163159" sldId="10744"/>
            <ac:spMk id="3" creationId="{F58295C3-AB63-470F-6113-40CEB7123127}"/>
          </ac:spMkLst>
        </pc:spChg>
        <pc:spChg chg="add mod">
          <ac:chgData name="datha sai" userId="8aa17d538d882e37" providerId="LiveId" clId="{C7AF92C9-F4B3-45D3-85C1-421E825BB945}" dt="2024-01-17T10:01:13.500" v="3033" actId="27636"/>
          <ac:spMkLst>
            <pc:docMk/>
            <pc:sldMk cId="4227163159" sldId="10744"/>
            <ac:spMk id="4" creationId="{7BD0DF08-18AF-8080-AEE3-89EDE3B63C4A}"/>
          </ac:spMkLst>
        </pc:spChg>
        <pc:spChg chg="del">
          <ac:chgData name="datha sai" userId="8aa17d538d882e37" providerId="LiveId" clId="{C7AF92C9-F4B3-45D3-85C1-421E825BB945}" dt="2024-01-16T09:06:15.418" v="1084" actId="478"/>
          <ac:spMkLst>
            <pc:docMk/>
            <pc:sldMk cId="4227163159" sldId="10744"/>
            <ac:spMk id="7" creationId="{50AF8B84-F8AC-76F6-EFD0-AB65FC4D86FA}"/>
          </ac:spMkLst>
        </pc:spChg>
        <pc:spChg chg="add del mod">
          <ac:chgData name="datha sai" userId="8aa17d538d882e37" providerId="LiveId" clId="{C7AF92C9-F4B3-45D3-85C1-421E825BB945}" dt="2024-01-16T09:07:10.770" v="1132" actId="478"/>
          <ac:spMkLst>
            <pc:docMk/>
            <pc:sldMk cId="4227163159" sldId="10744"/>
            <ac:spMk id="9" creationId="{FD1A4537-E1DC-BABB-25E0-6A2329283453}"/>
          </ac:spMkLst>
        </pc:spChg>
        <pc:picChg chg="mod">
          <ac:chgData name="datha sai" userId="8aa17d538d882e37" providerId="LiveId" clId="{C7AF92C9-F4B3-45D3-85C1-421E825BB945}" dt="2024-01-16T15:20:59.965" v="2581" actId="1076"/>
          <ac:picMkLst>
            <pc:docMk/>
            <pc:sldMk cId="4227163159" sldId="10744"/>
            <ac:picMk id="6" creationId="{F11630A1-04F0-7211-1A0A-B05DDB0AB65D}"/>
          </ac:picMkLst>
        </pc:picChg>
      </pc:sldChg>
      <pc:sldChg chg="addSp delSp modSp add del mod">
        <pc:chgData name="datha sai" userId="8aa17d538d882e37" providerId="LiveId" clId="{C7AF92C9-F4B3-45D3-85C1-421E825BB945}" dt="2024-01-16T09:23:29.824" v="1307" actId="2890"/>
        <pc:sldMkLst>
          <pc:docMk/>
          <pc:sldMk cId="665830196" sldId="10745"/>
        </pc:sldMkLst>
        <pc:spChg chg="add del mod">
          <ac:chgData name="datha sai" userId="8aa17d538d882e37" providerId="LiveId" clId="{C7AF92C9-F4B3-45D3-85C1-421E825BB945}" dt="2024-01-16T09:23:28.812" v="1306" actId="478"/>
          <ac:spMkLst>
            <pc:docMk/>
            <pc:sldMk cId="665830196" sldId="10745"/>
            <ac:spMk id="3" creationId="{275BD01B-8BD5-6A26-4C8D-F8263010BAE0}"/>
          </ac:spMkLst>
        </pc:spChg>
        <pc:spChg chg="add del">
          <ac:chgData name="datha sai" userId="8aa17d538d882e37" providerId="LiveId" clId="{C7AF92C9-F4B3-45D3-85C1-421E825BB945}" dt="2024-01-16T09:23:28.812" v="1306" actId="478"/>
          <ac:spMkLst>
            <pc:docMk/>
            <pc:sldMk cId="665830196" sldId="10745"/>
            <ac:spMk id="4" creationId="{7BD0DF08-18AF-8080-AEE3-89EDE3B63C4A}"/>
          </ac:spMkLst>
        </pc:spChg>
      </pc:sldChg>
      <pc:sldChg chg="addSp delSp modSp add mod">
        <pc:chgData name="datha sai" userId="8aa17d538d882e37" providerId="LiveId" clId="{C7AF92C9-F4B3-45D3-85C1-421E825BB945}" dt="2024-01-17T09:05:35.537" v="2857" actId="34135"/>
        <pc:sldMkLst>
          <pc:docMk/>
          <pc:sldMk cId="1879039394" sldId="10745"/>
        </pc:sldMkLst>
        <pc:spChg chg="add del mod">
          <ac:chgData name="datha sai" userId="8aa17d538d882e37" providerId="LiveId" clId="{C7AF92C9-F4B3-45D3-85C1-421E825BB945}" dt="2024-01-16T09:23:41.659" v="1312" actId="478"/>
          <ac:spMkLst>
            <pc:docMk/>
            <pc:sldMk cId="1879039394" sldId="10745"/>
            <ac:spMk id="3" creationId="{7C1A83D3-B342-457F-F9EE-CCB1BA03FCAB}"/>
          </ac:spMkLst>
        </pc:spChg>
        <pc:spChg chg="add del">
          <ac:chgData name="datha sai" userId="8aa17d538d882e37" providerId="LiveId" clId="{C7AF92C9-F4B3-45D3-85C1-421E825BB945}" dt="2024-01-16T09:23:44.393" v="1313" actId="478"/>
          <ac:spMkLst>
            <pc:docMk/>
            <pc:sldMk cId="1879039394" sldId="10745"/>
            <ac:spMk id="4" creationId="{7BD0DF08-18AF-8080-AEE3-89EDE3B63C4A}"/>
          </ac:spMkLst>
        </pc:spChg>
        <pc:spChg chg="add del mod">
          <ac:chgData name="datha sai" userId="8aa17d538d882e37" providerId="LiveId" clId="{C7AF92C9-F4B3-45D3-85C1-421E825BB945}" dt="2024-01-16T09:31:14.290" v="1369" actId="478"/>
          <ac:spMkLst>
            <pc:docMk/>
            <pc:sldMk cId="1879039394" sldId="10745"/>
            <ac:spMk id="8" creationId="{37EC72C0-F3B0-018B-A4A5-F562CD073B8A}"/>
          </ac:spMkLst>
        </pc:spChg>
        <pc:spChg chg="add del">
          <ac:chgData name="datha sai" userId="8aa17d538d882e37" providerId="LiveId" clId="{C7AF92C9-F4B3-45D3-85C1-421E825BB945}" dt="2024-01-16T09:24:56.894" v="1322" actId="22"/>
          <ac:spMkLst>
            <pc:docMk/>
            <pc:sldMk cId="1879039394" sldId="10745"/>
            <ac:spMk id="10" creationId="{16E19902-FD6F-F325-0273-55079698586D}"/>
          </ac:spMkLst>
        </pc:spChg>
        <pc:spChg chg="add del">
          <ac:chgData name="datha sai" userId="8aa17d538d882e37" providerId="LiveId" clId="{C7AF92C9-F4B3-45D3-85C1-421E825BB945}" dt="2024-01-16T09:32:10.551" v="1372" actId="22"/>
          <ac:spMkLst>
            <pc:docMk/>
            <pc:sldMk cId="1879039394" sldId="10745"/>
            <ac:spMk id="12" creationId="{1FA56C18-499A-6122-4C4B-529E0AA995D0}"/>
          </ac:spMkLst>
        </pc:spChg>
        <pc:spChg chg="add del mod">
          <ac:chgData name="datha sai" userId="8aa17d538d882e37" providerId="LiveId" clId="{C7AF92C9-F4B3-45D3-85C1-421E825BB945}" dt="2024-01-16T09:32:27.524" v="1375" actId="478"/>
          <ac:spMkLst>
            <pc:docMk/>
            <pc:sldMk cId="1879039394" sldId="10745"/>
            <ac:spMk id="14" creationId="{EF1C347B-A883-877D-854F-73A9C15722BC}"/>
          </ac:spMkLst>
        </pc:spChg>
        <pc:spChg chg="add del mod">
          <ac:chgData name="datha sai" userId="8aa17d538d882e37" providerId="LiveId" clId="{C7AF92C9-F4B3-45D3-85C1-421E825BB945}" dt="2024-01-16T09:32:55.280" v="1378" actId="478"/>
          <ac:spMkLst>
            <pc:docMk/>
            <pc:sldMk cId="1879039394" sldId="10745"/>
            <ac:spMk id="15" creationId="{99279DEE-988D-168F-73A0-AF87DED8A5CB}"/>
          </ac:spMkLst>
        </pc:spChg>
        <pc:spChg chg="add del mod">
          <ac:chgData name="datha sai" userId="8aa17d538d882e37" providerId="LiveId" clId="{C7AF92C9-F4B3-45D3-85C1-421E825BB945}" dt="2024-01-16T09:34:31.157" v="1412" actId="21"/>
          <ac:spMkLst>
            <pc:docMk/>
            <pc:sldMk cId="1879039394" sldId="10745"/>
            <ac:spMk id="16" creationId="{670364AC-7D9F-4865-C4C0-456737A39BFF}"/>
          </ac:spMkLst>
        </pc:spChg>
        <pc:spChg chg="add del mod">
          <ac:chgData name="datha sai" userId="8aa17d538d882e37" providerId="LiveId" clId="{C7AF92C9-F4B3-45D3-85C1-421E825BB945}" dt="2024-01-16T09:34:34.894" v="1413" actId="478"/>
          <ac:spMkLst>
            <pc:docMk/>
            <pc:sldMk cId="1879039394" sldId="10745"/>
            <ac:spMk id="18" creationId="{BDAB2C0E-3A1F-94FF-0863-7F43608FEACE}"/>
          </ac:spMkLst>
        </pc:spChg>
        <pc:picChg chg="add del">
          <ac:chgData name="datha sai" userId="8aa17d538d882e37" providerId="LiveId" clId="{C7AF92C9-F4B3-45D3-85C1-421E825BB945}" dt="2024-01-16T09:23:41.659" v="1312" actId="478"/>
          <ac:picMkLst>
            <pc:docMk/>
            <pc:sldMk cId="1879039394" sldId="10745"/>
            <ac:picMk id="5" creationId="{04EC6AC6-AF15-2FF3-00C5-D3B43CC6C28C}"/>
          </ac:picMkLst>
        </pc:picChg>
        <pc:picChg chg="add del mod">
          <ac:chgData name="datha sai" userId="8aa17d538d882e37" providerId="LiveId" clId="{C7AF92C9-F4B3-45D3-85C1-421E825BB945}" dt="2024-01-16T15:21:07.161" v="2582" actId="1076"/>
          <ac:picMkLst>
            <pc:docMk/>
            <pc:sldMk cId="1879039394" sldId="10745"/>
            <ac:picMk id="6" creationId="{F11630A1-04F0-7211-1A0A-B05DDB0AB65D}"/>
          </ac:picMkLst>
        </pc:picChg>
        <pc:picChg chg="add del mod">
          <ac:chgData name="datha sai" userId="8aa17d538d882e37" providerId="LiveId" clId="{C7AF92C9-F4B3-45D3-85C1-421E825BB945}" dt="2024-01-16T09:26:16.982" v="1341"/>
          <ac:picMkLst>
            <pc:docMk/>
            <pc:sldMk cId="1879039394" sldId="10745"/>
            <ac:picMk id="1026" creationId="{C3E9834F-9D60-42E8-97DC-F5E972344EFC}"/>
          </ac:picMkLst>
        </pc:picChg>
        <pc:picChg chg="add mod">
          <ac:chgData name="datha sai" userId="8aa17d538d882e37" providerId="LiveId" clId="{C7AF92C9-F4B3-45D3-85C1-421E825BB945}" dt="2024-01-17T09:05:35.537" v="2857" actId="34135"/>
          <ac:picMkLst>
            <pc:docMk/>
            <pc:sldMk cId="1879039394" sldId="10745"/>
            <ac:picMk id="1028" creationId="{6AE50330-1F7C-2377-1E68-13D31E01B12C}"/>
          </ac:picMkLst>
        </pc:picChg>
      </pc:sldChg>
      <pc:sldChg chg="add del">
        <pc:chgData name="datha sai" userId="8aa17d538d882e37" providerId="LiveId" clId="{C7AF92C9-F4B3-45D3-85C1-421E825BB945}" dt="2024-01-16T09:23:35.202" v="1309" actId="2890"/>
        <pc:sldMkLst>
          <pc:docMk/>
          <pc:sldMk cId="2297804813" sldId="10745"/>
        </pc:sldMkLst>
      </pc:sldChg>
      <pc:sldChg chg="addSp delSp modSp add mod">
        <pc:chgData name="datha sai" userId="8aa17d538d882e37" providerId="LiveId" clId="{C7AF92C9-F4B3-45D3-85C1-421E825BB945}" dt="2024-01-17T09:05:32.126" v="2856" actId="34135"/>
        <pc:sldMkLst>
          <pc:docMk/>
          <pc:sldMk cId="1518857654" sldId="10746"/>
        </pc:sldMkLst>
        <pc:spChg chg="add mod">
          <ac:chgData name="datha sai" userId="8aa17d538d882e37" providerId="LiveId" clId="{C7AF92C9-F4B3-45D3-85C1-421E825BB945}" dt="2024-01-16T09:35:10.456" v="1425" actId="27636"/>
          <ac:spMkLst>
            <pc:docMk/>
            <pc:sldMk cId="1518857654" sldId="10746"/>
            <ac:spMk id="2" creationId="{72559857-E1A3-D80A-0DBF-BB232480A3EC}"/>
          </ac:spMkLst>
        </pc:spChg>
        <pc:spChg chg="add mod">
          <ac:chgData name="datha sai" userId="8aa17d538d882e37" providerId="LiveId" clId="{C7AF92C9-F4B3-45D3-85C1-421E825BB945}" dt="2024-01-16T09:41:37.086" v="1514" actId="1076"/>
          <ac:spMkLst>
            <pc:docMk/>
            <pc:sldMk cId="1518857654" sldId="10746"/>
            <ac:spMk id="3" creationId="{00E5BD64-3150-B0E0-F552-946F2E096059}"/>
          </ac:spMkLst>
        </pc:spChg>
        <pc:picChg chg="mod">
          <ac:chgData name="datha sai" userId="8aa17d538d882e37" providerId="LiveId" clId="{C7AF92C9-F4B3-45D3-85C1-421E825BB945}" dt="2024-01-16T15:21:10.492" v="2583" actId="1076"/>
          <ac:picMkLst>
            <pc:docMk/>
            <pc:sldMk cId="1518857654" sldId="10746"/>
            <ac:picMk id="6" creationId="{F11630A1-04F0-7211-1A0A-B05DDB0AB65D}"/>
          </ac:picMkLst>
        </pc:picChg>
        <pc:picChg chg="del">
          <ac:chgData name="datha sai" userId="8aa17d538d882e37" providerId="LiveId" clId="{C7AF92C9-F4B3-45D3-85C1-421E825BB945}" dt="2024-01-16T09:34:53.463" v="1418" actId="478"/>
          <ac:picMkLst>
            <pc:docMk/>
            <pc:sldMk cId="1518857654" sldId="10746"/>
            <ac:picMk id="1028" creationId="{6AE50330-1F7C-2377-1E68-13D31E01B12C}"/>
          </ac:picMkLst>
        </pc:picChg>
        <pc:picChg chg="add del mod">
          <ac:chgData name="datha sai" userId="8aa17d538d882e37" providerId="LiveId" clId="{C7AF92C9-F4B3-45D3-85C1-421E825BB945}" dt="2024-01-16T09:35:51.638" v="1434" actId="478"/>
          <ac:picMkLst>
            <pc:docMk/>
            <pc:sldMk cId="1518857654" sldId="10746"/>
            <ac:picMk id="2050" creationId="{A5EACBE1-C7DE-C292-476F-DE12F0E0222E}"/>
          </ac:picMkLst>
        </pc:picChg>
        <pc:picChg chg="add del mod">
          <ac:chgData name="datha sai" userId="8aa17d538d882e37" providerId="LiveId" clId="{C7AF92C9-F4B3-45D3-85C1-421E825BB945}" dt="2024-01-16T09:36:22.848" v="1440" actId="21"/>
          <ac:picMkLst>
            <pc:docMk/>
            <pc:sldMk cId="1518857654" sldId="10746"/>
            <ac:picMk id="2052" creationId="{A7FD1387-FEEA-9B6C-265C-97B4E553997E}"/>
          </ac:picMkLst>
        </pc:picChg>
        <pc:picChg chg="add mod">
          <ac:chgData name="datha sai" userId="8aa17d538d882e37" providerId="LiveId" clId="{C7AF92C9-F4B3-45D3-85C1-421E825BB945}" dt="2024-01-17T09:05:32.126" v="2856" actId="34135"/>
          <ac:picMkLst>
            <pc:docMk/>
            <pc:sldMk cId="1518857654" sldId="10746"/>
            <ac:picMk id="2054" creationId="{A9FCEE37-F4BB-EF51-CE45-6517C052CA24}"/>
          </ac:picMkLst>
        </pc:picChg>
      </pc:sldChg>
      <pc:sldChg chg="addSp delSp modSp add mod">
        <pc:chgData name="datha sai" userId="8aa17d538d882e37" providerId="LiveId" clId="{C7AF92C9-F4B3-45D3-85C1-421E825BB945}" dt="2024-01-17T09:05:29.358" v="2855" actId="34135"/>
        <pc:sldMkLst>
          <pc:docMk/>
          <pc:sldMk cId="2008106577" sldId="10747"/>
        </pc:sldMkLst>
        <pc:spChg chg="del">
          <ac:chgData name="datha sai" userId="8aa17d538d882e37" providerId="LiveId" clId="{C7AF92C9-F4B3-45D3-85C1-421E825BB945}" dt="2024-01-16T09:36:43.894" v="1443" actId="478"/>
          <ac:spMkLst>
            <pc:docMk/>
            <pc:sldMk cId="2008106577" sldId="10747"/>
            <ac:spMk id="2" creationId="{72559857-E1A3-D80A-0DBF-BB232480A3EC}"/>
          </ac:spMkLst>
        </pc:spChg>
        <pc:spChg chg="add del mod">
          <ac:chgData name="datha sai" userId="8aa17d538d882e37" providerId="LiveId" clId="{C7AF92C9-F4B3-45D3-85C1-421E825BB945}" dt="2024-01-16T09:36:46.132" v="1444" actId="478"/>
          <ac:spMkLst>
            <pc:docMk/>
            <pc:sldMk cId="2008106577" sldId="10747"/>
            <ac:spMk id="3" creationId="{126EDE80-F8BC-FAD1-9E31-F609C3693F4D}"/>
          </ac:spMkLst>
        </pc:spChg>
        <pc:spChg chg="add del mod">
          <ac:chgData name="datha sai" userId="8aa17d538d882e37" providerId="LiveId" clId="{C7AF92C9-F4B3-45D3-85C1-421E825BB945}" dt="2024-01-16T09:39:20.929" v="1491" actId="478"/>
          <ac:spMkLst>
            <pc:docMk/>
            <pc:sldMk cId="2008106577" sldId="10747"/>
            <ac:spMk id="4" creationId="{BF219E7D-57EE-C207-135C-2C34E88602D1}"/>
          </ac:spMkLst>
        </pc:spChg>
        <pc:spChg chg="add del">
          <ac:chgData name="datha sai" userId="8aa17d538d882e37" providerId="LiveId" clId="{C7AF92C9-F4B3-45D3-85C1-421E825BB945}" dt="2024-01-16T09:39:30.692" v="1493" actId="22"/>
          <ac:spMkLst>
            <pc:docMk/>
            <pc:sldMk cId="2008106577" sldId="10747"/>
            <ac:spMk id="8" creationId="{6479C028-3299-216D-1761-B42513B0BA03}"/>
          </ac:spMkLst>
        </pc:spChg>
        <pc:spChg chg="add mod">
          <ac:chgData name="datha sai" userId="8aa17d538d882e37" providerId="LiveId" clId="{C7AF92C9-F4B3-45D3-85C1-421E825BB945}" dt="2024-01-16T09:43:28.857" v="1553" actId="1076"/>
          <ac:spMkLst>
            <pc:docMk/>
            <pc:sldMk cId="2008106577" sldId="10747"/>
            <ac:spMk id="10" creationId="{8BC5B399-F5C6-F626-5FD8-4D53F2AF2FCD}"/>
          </ac:spMkLst>
        </pc:spChg>
        <pc:spChg chg="add del">
          <ac:chgData name="datha sai" userId="8aa17d538d882e37" providerId="LiveId" clId="{C7AF92C9-F4B3-45D3-85C1-421E825BB945}" dt="2024-01-16T09:42:17.116" v="1519" actId="22"/>
          <ac:spMkLst>
            <pc:docMk/>
            <pc:sldMk cId="2008106577" sldId="10747"/>
            <ac:spMk id="12" creationId="{BD4F8876-85C5-1698-5E72-285AC0371FAC}"/>
          </ac:spMkLst>
        </pc:spChg>
        <pc:spChg chg="add mod">
          <ac:chgData name="datha sai" userId="8aa17d538d882e37" providerId="LiveId" clId="{C7AF92C9-F4B3-45D3-85C1-421E825BB945}" dt="2024-01-16T09:43:18.632" v="1552" actId="1076"/>
          <ac:spMkLst>
            <pc:docMk/>
            <pc:sldMk cId="2008106577" sldId="10747"/>
            <ac:spMk id="14" creationId="{00A0B06C-C746-E267-5FF9-CE63F50D3379}"/>
          </ac:spMkLst>
        </pc:spChg>
        <pc:picChg chg="mod">
          <ac:chgData name="datha sai" userId="8aa17d538d882e37" providerId="LiveId" clId="{C7AF92C9-F4B3-45D3-85C1-421E825BB945}" dt="2024-01-16T15:21:16.128" v="2584" actId="1076"/>
          <ac:picMkLst>
            <pc:docMk/>
            <pc:sldMk cId="2008106577" sldId="10747"/>
            <ac:picMk id="6" creationId="{F11630A1-04F0-7211-1A0A-B05DDB0AB65D}"/>
          </ac:picMkLst>
        </pc:picChg>
        <pc:picChg chg="del">
          <ac:chgData name="datha sai" userId="8aa17d538d882e37" providerId="LiveId" clId="{C7AF92C9-F4B3-45D3-85C1-421E825BB945}" dt="2024-01-16T09:36:43.894" v="1443" actId="478"/>
          <ac:picMkLst>
            <pc:docMk/>
            <pc:sldMk cId="2008106577" sldId="10747"/>
            <ac:picMk id="2054" creationId="{A9FCEE37-F4BB-EF51-CE45-6517C052CA24}"/>
          </ac:picMkLst>
        </pc:picChg>
        <pc:picChg chg="add mod">
          <ac:chgData name="datha sai" userId="8aa17d538d882e37" providerId="LiveId" clId="{C7AF92C9-F4B3-45D3-85C1-421E825BB945}" dt="2024-01-17T09:05:29.358" v="2855" actId="34135"/>
          <ac:picMkLst>
            <pc:docMk/>
            <pc:sldMk cId="2008106577" sldId="10747"/>
            <ac:picMk id="3074" creationId="{DF1F2BF3-5E90-B067-51C8-F513AFD182BF}"/>
          </ac:picMkLst>
        </pc:picChg>
        <pc:picChg chg="add mod">
          <ac:chgData name="datha sai" userId="8aa17d538d882e37" providerId="LiveId" clId="{C7AF92C9-F4B3-45D3-85C1-421E825BB945}" dt="2024-01-17T09:05:27.695" v="2854" actId="34135"/>
          <ac:picMkLst>
            <pc:docMk/>
            <pc:sldMk cId="2008106577" sldId="10747"/>
            <ac:picMk id="3076" creationId="{DED097CD-6B61-B37D-1E54-F3EE609B028A}"/>
          </ac:picMkLst>
        </pc:picChg>
      </pc:sldChg>
      <pc:sldChg chg="addSp delSp modSp add mod">
        <pc:chgData name="datha sai" userId="8aa17d538d882e37" providerId="LiveId" clId="{C7AF92C9-F4B3-45D3-85C1-421E825BB945}" dt="2024-01-17T08:56:03.293" v="2792" actId="113"/>
        <pc:sldMkLst>
          <pc:docMk/>
          <pc:sldMk cId="3009257738" sldId="10748"/>
        </pc:sldMkLst>
        <pc:spChg chg="add mod">
          <ac:chgData name="datha sai" userId="8aa17d538d882e37" providerId="LiveId" clId="{C7AF92C9-F4B3-45D3-85C1-421E825BB945}" dt="2024-01-17T08:45:42.782" v="2631" actId="20577"/>
          <ac:spMkLst>
            <pc:docMk/>
            <pc:sldMk cId="3009257738" sldId="10748"/>
            <ac:spMk id="2" creationId="{78CD3458-96CB-8449-14B5-848B8E8D941B}"/>
          </ac:spMkLst>
        </pc:spChg>
        <pc:spChg chg="add mod">
          <ac:chgData name="datha sai" userId="8aa17d538d882e37" providerId="LiveId" clId="{C7AF92C9-F4B3-45D3-85C1-421E825BB945}" dt="2024-01-17T08:56:03.293" v="2792" actId="113"/>
          <ac:spMkLst>
            <pc:docMk/>
            <pc:sldMk cId="3009257738" sldId="10748"/>
            <ac:spMk id="3" creationId="{2DBCFEF0-565F-E6D7-F790-DB8499004A07}"/>
          </ac:spMkLst>
        </pc:spChg>
        <pc:spChg chg="del">
          <ac:chgData name="datha sai" userId="8aa17d538d882e37" providerId="LiveId" clId="{C7AF92C9-F4B3-45D3-85C1-421E825BB945}" dt="2024-01-16T10:35:45.749" v="1555" actId="478"/>
          <ac:spMkLst>
            <pc:docMk/>
            <pc:sldMk cId="3009257738" sldId="10748"/>
            <ac:spMk id="10" creationId="{8BC5B399-F5C6-F626-5FD8-4D53F2AF2FCD}"/>
          </ac:spMkLst>
        </pc:spChg>
        <pc:spChg chg="del">
          <ac:chgData name="datha sai" userId="8aa17d538d882e37" providerId="LiveId" clId="{C7AF92C9-F4B3-45D3-85C1-421E825BB945}" dt="2024-01-16T10:35:45.749" v="1555" actId="478"/>
          <ac:spMkLst>
            <pc:docMk/>
            <pc:sldMk cId="3009257738" sldId="10748"/>
            <ac:spMk id="14" creationId="{00A0B06C-C746-E267-5FF9-CE63F50D3379}"/>
          </ac:spMkLst>
        </pc:spChg>
        <pc:picChg chg="mod">
          <ac:chgData name="datha sai" userId="8aa17d538d882e37" providerId="LiveId" clId="{C7AF92C9-F4B3-45D3-85C1-421E825BB945}" dt="2024-01-16T15:21:31.547" v="2585" actId="1076"/>
          <ac:picMkLst>
            <pc:docMk/>
            <pc:sldMk cId="3009257738" sldId="10748"/>
            <ac:picMk id="6" creationId="{F11630A1-04F0-7211-1A0A-B05DDB0AB65D}"/>
          </ac:picMkLst>
        </pc:picChg>
        <pc:picChg chg="add del mod">
          <ac:chgData name="datha sai" userId="8aa17d538d882e37" providerId="LiveId" clId="{C7AF92C9-F4B3-45D3-85C1-421E825BB945}" dt="2024-01-16T11:58:22.362" v="1693" actId="478"/>
          <ac:picMkLst>
            <pc:docMk/>
            <pc:sldMk cId="3009257738" sldId="10748"/>
            <ac:picMk id="7" creationId="{BEA35584-219C-5F55-F5F5-A46C3D615027}"/>
          </ac:picMkLst>
        </pc:picChg>
        <pc:picChg chg="del">
          <ac:chgData name="datha sai" userId="8aa17d538d882e37" providerId="LiveId" clId="{C7AF92C9-F4B3-45D3-85C1-421E825BB945}" dt="2024-01-16T10:35:45.749" v="1555" actId="478"/>
          <ac:picMkLst>
            <pc:docMk/>
            <pc:sldMk cId="3009257738" sldId="10748"/>
            <ac:picMk id="3074" creationId="{DF1F2BF3-5E90-B067-51C8-F513AFD182BF}"/>
          </ac:picMkLst>
        </pc:picChg>
        <pc:picChg chg="del">
          <ac:chgData name="datha sai" userId="8aa17d538d882e37" providerId="LiveId" clId="{C7AF92C9-F4B3-45D3-85C1-421E825BB945}" dt="2024-01-16T10:35:45.749" v="1555" actId="478"/>
          <ac:picMkLst>
            <pc:docMk/>
            <pc:sldMk cId="3009257738" sldId="10748"/>
            <ac:picMk id="3076" creationId="{DED097CD-6B61-B37D-1E54-F3EE609B028A}"/>
          </ac:picMkLst>
        </pc:picChg>
      </pc:sldChg>
      <pc:sldChg chg="addSp delSp modSp add mod modNotesTx">
        <pc:chgData name="datha sai" userId="8aa17d538d882e37" providerId="LiveId" clId="{C7AF92C9-F4B3-45D3-85C1-421E825BB945}" dt="2024-01-17T08:56:08.366" v="2794" actId="113"/>
        <pc:sldMkLst>
          <pc:docMk/>
          <pc:sldMk cId="5995010" sldId="10749"/>
        </pc:sldMkLst>
        <pc:spChg chg="del">
          <ac:chgData name="datha sai" userId="8aa17d538d882e37" providerId="LiveId" clId="{C7AF92C9-F4B3-45D3-85C1-421E825BB945}" dt="2024-01-16T12:05:33.667" v="1732" actId="478"/>
          <ac:spMkLst>
            <pc:docMk/>
            <pc:sldMk cId="5995010" sldId="10749"/>
            <ac:spMk id="2" creationId="{78CD3458-96CB-8449-14B5-848B8E8D941B}"/>
          </ac:spMkLst>
        </pc:spChg>
        <pc:spChg chg="add del mod">
          <ac:chgData name="datha sai" userId="8aa17d538d882e37" providerId="LiveId" clId="{C7AF92C9-F4B3-45D3-85C1-421E825BB945}" dt="2024-01-17T08:56:08.366" v="2794" actId="113"/>
          <ac:spMkLst>
            <pc:docMk/>
            <pc:sldMk cId="5995010" sldId="10749"/>
            <ac:spMk id="3" creationId="{2DBCFEF0-565F-E6D7-F790-DB8499004A07}"/>
          </ac:spMkLst>
        </pc:spChg>
        <pc:spChg chg="add del mod">
          <ac:chgData name="datha sai" userId="8aa17d538d882e37" providerId="LiveId" clId="{C7AF92C9-F4B3-45D3-85C1-421E825BB945}" dt="2024-01-16T12:05:37.690" v="1733" actId="478"/>
          <ac:spMkLst>
            <pc:docMk/>
            <pc:sldMk cId="5995010" sldId="10749"/>
            <ac:spMk id="7" creationId="{E33FE87C-81CD-CCEA-B863-31BBC7264B49}"/>
          </ac:spMkLst>
        </pc:spChg>
        <pc:spChg chg="add del">
          <ac:chgData name="datha sai" userId="8aa17d538d882e37" providerId="LiveId" clId="{C7AF92C9-F4B3-45D3-85C1-421E825BB945}" dt="2024-01-16T12:11:23.271" v="1880" actId="22"/>
          <ac:spMkLst>
            <pc:docMk/>
            <pc:sldMk cId="5995010" sldId="10749"/>
            <ac:spMk id="9" creationId="{755B08EA-8780-2138-F3AB-64A8C96325A2}"/>
          </ac:spMkLst>
        </pc:spChg>
        <pc:graphicFrameChg chg="add del mod modGraphic">
          <ac:chgData name="datha sai" userId="8aa17d538d882e37" providerId="LiveId" clId="{C7AF92C9-F4B3-45D3-85C1-421E825BB945}" dt="2024-01-16T12:14:19.922" v="1895"/>
          <ac:graphicFrameMkLst>
            <pc:docMk/>
            <pc:sldMk cId="5995010" sldId="10749"/>
            <ac:graphicFrameMk id="10" creationId="{26E9F9CB-D678-47A7-F014-124B89232CE0}"/>
          </ac:graphicFrameMkLst>
        </pc:graphicFrameChg>
      </pc:sldChg>
      <pc:sldChg chg="addSp delSp modSp add mod modNotesTx">
        <pc:chgData name="datha sai" userId="8aa17d538d882e37" providerId="LiveId" clId="{C7AF92C9-F4B3-45D3-85C1-421E825BB945}" dt="2024-01-17T10:05:21.697" v="3036" actId="27636"/>
        <pc:sldMkLst>
          <pc:docMk/>
          <pc:sldMk cId="3554907100" sldId="10750"/>
        </pc:sldMkLst>
        <pc:spChg chg="add mod">
          <ac:chgData name="datha sai" userId="8aa17d538d882e37" providerId="LiveId" clId="{C7AF92C9-F4B3-45D3-85C1-421E825BB945}" dt="2024-01-17T08:45:47.001" v="2633" actId="20577"/>
          <ac:spMkLst>
            <pc:docMk/>
            <pc:sldMk cId="3554907100" sldId="10750"/>
            <ac:spMk id="2" creationId="{6ABCDC6A-C1F1-90C5-18AC-13EB26EF5BFD}"/>
          </ac:spMkLst>
        </pc:spChg>
        <pc:spChg chg="del mod">
          <ac:chgData name="datha sai" userId="8aa17d538d882e37" providerId="LiveId" clId="{C7AF92C9-F4B3-45D3-85C1-421E825BB945}" dt="2024-01-16T13:06:36.946" v="1944" actId="478"/>
          <ac:spMkLst>
            <pc:docMk/>
            <pc:sldMk cId="3554907100" sldId="10750"/>
            <ac:spMk id="3" creationId="{2DBCFEF0-565F-E6D7-F790-DB8499004A07}"/>
          </ac:spMkLst>
        </pc:spChg>
        <pc:spChg chg="add mod">
          <ac:chgData name="datha sai" userId="8aa17d538d882e37" providerId="LiveId" clId="{C7AF92C9-F4B3-45D3-85C1-421E825BB945}" dt="2024-01-17T10:05:21.697" v="3036" actId="27636"/>
          <ac:spMkLst>
            <pc:docMk/>
            <pc:sldMk cId="3554907100" sldId="10750"/>
            <ac:spMk id="4" creationId="{6F1F5A4D-14E8-A277-7E48-9C70B7F9C19D}"/>
          </ac:spMkLst>
        </pc:spChg>
      </pc:sldChg>
      <pc:sldChg chg="modSp add mod ord modNotesTx">
        <pc:chgData name="datha sai" userId="8aa17d538d882e37" providerId="LiveId" clId="{C7AF92C9-F4B3-45D3-85C1-421E825BB945}" dt="2024-01-16T15:22:04.952" v="2586" actId="1076"/>
        <pc:sldMkLst>
          <pc:docMk/>
          <pc:sldMk cId="3099026121" sldId="10751"/>
        </pc:sldMkLst>
        <pc:spChg chg="mod">
          <ac:chgData name="datha sai" userId="8aa17d538d882e37" providerId="LiveId" clId="{C7AF92C9-F4B3-45D3-85C1-421E825BB945}" dt="2024-01-16T13:36:51.412" v="2470" actId="20577"/>
          <ac:spMkLst>
            <pc:docMk/>
            <pc:sldMk cId="3099026121" sldId="10751"/>
            <ac:spMk id="3" creationId="{2DBCFEF0-565F-E6D7-F790-DB8499004A07}"/>
          </ac:spMkLst>
        </pc:spChg>
        <pc:picChg chg="mod">
          <ac:chgData name="datha sai" userId="8aa17d538d882e37" providerId="LiveId" clId="{C7AF92C9-F4B3-45D3-85C1-421E825BB945}" dt="2024-01-16T15:22:04.952" v="2586" actId="1076"/>
          <ac:picMkLst>
            <pc:docMk/>
            <pc:sldMk cId="3099026121" sldId="10751"/>
            <ac:picMk id="6" creationId="{F11630A1-04F0-7211-1A0A-B05DDB0AB65D}"/>
          </ac:picMkLst>
        </pc:picChg>
      </pc:sldChg>
      <pc:sldChg chg="addSp delSp modSp add mod modNotesTx">
        <pc:chgData name="datha sai" userId="8aa17d538d882e37" providerId="LiveId" clId="{C7AF92C9-F4B3-45D3-85C1-421E825BB945}" dt="2024-01-17T09:05:21.925" v="2853" actId="34135"/>
        <pc:sldMkLst>
          <pc:docMk/>
          <pc:sldMk cId="3157178486" sldId="10752"/>
        </pc:sldMkLst>
        <pc:spChg chg="mod">
          <ac:chgData name="datha sai" userId="8aa17d538d882e37" providerId="LiveId" clId="{C7AF92C9-F4B3-45D3-85C1-421E825BB945}" dt="2024-01-16T15:15:26.270" v="2576" actId="20577"/>
          <ac:spMkLst>
            <pc:docMk/>
            <pc:sldMk cId="3157178486" sldId="10752"/>
            <ac:spMk id="3" creationId="{2DBCFEF0-565F-E6D7-F790-DB8499004A07}"/>
          </ac:spMkLst>
        </pc:spChg>
        <pc:picChg chg="add del mod">
          <ac:chgData name="datha sai" userId="8aa17d538d882e37" providerId="LiveId" clId="{C7AF92C9-F4B3-45D3-85C1-421E825BB945}" dt="2024-01-16T13:56:36.526" v="2505" actId="478"/>
          <ac:picMkLst>
            <pc:docMk/>
            <pc:sldMk cId="3157178486" sldId="10752"/>
            <ac:picMk id="4" creationId="{529F1416-A55C-561A-44A6-0E12D038BCFC}"/>
          </ac:picMkLst>
        </pc:picChg>
        <pc:picChg chg="mod">
          <ac:chgData name="datha sai" userId="8aa17d538d882e37" providerId="LiveId" clId="{C7AF92C9-F4B3-45D3-85C1-421E825BB945}" dt="2024-01-16T15:22:09.530" v="2587" actId="1076"/>
          <ac:picMkLst>
            <pc:docMk/>
            <pc:sldMk cId="3157178486" sldId="10752"/>
            <ac:picMk id="6" creationId="{F11630A1-04F0-7211-1A0A-B05DDB0AB65D}"/>
          </ac:picMkLst>
        </pc:picChg>
        <pc:picChg chg="add mod">
          <ac:chgData name="datha sai" userId="8aa17d538d882e37" providerId="LiveId" clId="{C7AF92C9-F4B3-45D3-85C1-421E825BB945}" dt="2024-01-17T09:05:21.925" v="2853" actId="34135"/>
          <ac:picMkLst>
            <pc:docMk/>
            <pc:sldMk cId="3157178486" sldId="10752"/>
            <ac:picMk id="8" creationId="{0CCE1038-18D0-529F-5F08-344A179D840F}"/>
          </ac:picMkLst>
        </pc:picChg>
      </pc:sldChg>
      <pc:sldChg chg="addSp delSp modSp add mod">
        <pc:chgData name="datha sai" userId="8aa17d538d882e37" providerId="LiveId" clId="{C7AF92C9-F4B3-45D3-85C1-421E825BB945}" dt="2024-01-19T13:14:18.177" v="3241" actId="20577"/>
        <pc:sldMkLst>
          <pc:docMk/>
          <pc:sldMk cId="1813253667" sldId="10753"/>
        </pc:sldMkLst>
        <pc:spChg chg="del">
          <ac:chgData name="datha sai" userId="8aa17d538d882e37" providerId="LiveId" clId="{C7AF92C9-F4B3-45D3-85C1-421E825BB945}" dt="2024-01-17T08:40:07.700" v="2600" actId="478"/>
          <ac:spMkLst>
            <pc:docMk/>
            <pc:sldMk cId="1813253667" sldId="10753"/>
            <ac:spMk id="3" creationId="{2DBCFEF0-565F-E6D7-F790-DB8499004A07}"/>
          </ac:spMkLst>
        </pc:spChg>
        <pc:spChg chg="add mod">
          <ac:chgData name="datha sai" userId="8aa17d538d882e37" providerId="LiveId" clId="{C7AF92C9-F4B3-45D3-85C1-421E825BB945}" dt="2024-01-17T09:08:55.114" v="2877" actId="20577"/>
          <ac:spMkLst>
            <pc:docMk/>
            <pc:sldMk cId="1813253667" sldId="10753"/>
            <ac:spMk id="4" creationId="{421EEF81-ECE3-AC6B-FBEC-AD879BD7BC5E}"/>
          </ac:spMkLst>
        </pc:spChg>
        <pc:spChg chg="add mod">
          <ac:chgData name="datha sai" userId="8aa17d538d882e37" providerId="LiveId" clId="{C7AF92C9-F4B3-45D3-85C1-421E825BB945}" dt="2024-01-19T13:14:18.177" v="3241" actId="20577"/>
          <ac:spMkLst>
            <pc:docMk/>
            <pc:sldMk cId="1813253667" sldId="10753"/>
            <ac:spMk id="7" creationId="{5DBD2AEE-FD27-DC06-95CF-738A80EE4AD9}"/>
          </ac:spMkLst>
        </pc:spChg>
        <pc:picChg chg="del">
          <ac:chgData name="datha sai" userId="8aa17d538d882e37" providerId="LiveId" clId="{C7AF92C9-F4B3-45D3-85C1-421E825BB945}" dt="2024-01-17T08:40:07.700" v="2600" actId="478"/>
          <ac:picMkLst>
            <pc:docMk/>
            <pc:sldMk cId="1813253667" sldId="10753"/>
            <ac:picMk id="8" creationId="{0CCE1038-18D0-529F-5F08-344A179D840F}"/>
          </ac:picMkLst>
        </pc:picChg>
      </pc:sldChg>
      <pc:sldChg chg="addSp delSp modSp add del mod modNotesTx">
        <pc:chgData name="datha sai" userId="8aa17d538d882e37" providerId="LiveId" clId="{C7AF92C9-F4B3-45D3-85C1-421E825BB945}" dt="2024-01-16T14:39:03.112" v="2565" actId="2696"/>
        <pc:sldMkLst>
          <pc:docMk/>
          <pc:sldMk cId="2548609410" sldId="10753"/>
        </pc:sldMkLst>
        <pc:spChg chg="del">
          <ac:chgData name="datha sai" userId="8aa17d538d882e37" providerId="LiveId" clId="{C7AF92C9-F4B3-45D3-85C1-421E825BB945}" dt="2024-01-16T13:57:41" v="2509" actId="478"/>
          <ac:spMkLst>
            <pc:docMk/>
            <pc:sldMk cId="2548609410" sldId="10753"/>
            <ac:spMk id="3" creationId="{2DBCFEF0-565F-E6D7-F790-DB8499004A07}"/>
          </ac:spMkLst>
        </pc:spChg>
        <pc:spChg chg="add del mod">
          <ac:chgData name="datha sai" userId="8aa17d538d882e37" providerId="LiveId" clId="{C7AF92C9-F4B3-45D3-85C1-421E825BB945}" dt="2024-01-16T14:06:52.857" v="2532" actId="478"/>
          <ac:spMkLst>
            <pc:docMk/>
            <pc:sldMk cId="2548609410" sldId="10753"/>
            <ac:spMk id="4" creationId="{0E08A10D-61AD-D6DB-69C5-137A07C3CFD7}"/>
          </ac:spMkLst>
        </pc:spChg>
        <pc:spChg chg="add mod">
          <ac:chgData name="datha sai" userId="8aa17d538d882e37" providerId="LiveId" clId="{C7AF92C9-F4B3-45D3-85C1-421E825BB945}" dt="2024-01-16T13:58:17.267" v="2531" actId="20577"/>
          <ac:spMkLst>
            <pc:docMk/>
            <pc:sldMk cId="2548609410" sldId="10753"/>
            <ac:spMk id="7" creationId="{45A9551A-70DB-DBE7-DAA3-A024B5569F66}"/>
          </ac:spMkLst>
        </pc:spChg>
        <pc:spChg chg="add del mod">
          <ac:chgData name="datha sai" userId="8aa17d538d882e37" providerId="LiveId" clId="{C7AF92C9-F4B3-45D3-85C1-421E825BB945}" dt="2024-01-16T14:09:45.948" v="2548"/>
          <ac:spMkLst>
            <pc:docMk/>
            <pc:sldMk cId="2548609410" sldId="10753"/>
            <ac:spMk id="12" creationId="{4C62E680-40D0-DBC8-37FF-8936D52EBEF5}"/>
          </ac:spMkLst>
        </pc:spChg>
        <pc:spChg chg="add del mod">
          <ac:chgData name="datha sai" userId="8aa17d538d882e37" providerId="LiveId" clId="{C7AF92C9-F4B3-45D3-85C1-421E825BB945}" dt="2024-01-16T14:09:43.105" v="2547" actId="22"/>
          <ac:spMkLst>
            <pc:docMk/>
            <pc:sldMk cId="2548609410" sldId="10753"/>
            <ac:spMk id="14" creationId="{B919B297-65FE-B898-6CE3-0A5CD1A860AA}"/>
          </ac:spMkLst>
        </pc:spChg>
        <pc:graphicFrameChg chg="add del mod">
          <ac:chgData name="datha sai" userId="8aa17d538d882e37" providerId="LiveId" clId="{C7AF92C9-F4B3-45D3-85C1-421E825BB945}" dt="2024-01-16T14:09:45.948" v="2548"/>
          <ac:graphicFrameMkLst>
            <pc:docMk/>
            <pc:sldMk cId="2548609410" sldId="10753"/>
            <ac:graphicFrameMk id="11" creationId="{C200A6AB-A1D0-6FCF-5364-5B1DA5F4B606}"/>
          </ac:graphicFrameMkLst>
        </pc:graphicFrameChg>
        <pc:graphicFrameChg chg="add del mod modGraphic">
          <ac:chgData name="datha sai" userId="8aa17d538d882e37" providerId="LiveId" clId="{C7AF92C9-F4B3-45D3-85C1-421E825BB945}" dt="2024-01-16T14:19:30.935" v="2564"/>
          <ac:graphicFrameMkLst>
            <pc:docMk/>
            <pc:sldMk cId="2548609410" sldId="10753"/>
            <ac:graphicFrameMk id="15" creationId="{F1C52019-88D4-CEAA-8F47-380EB14454FE}"/>
          </ac:graphicFrameMkLst>
        </pc:graphicFrameChg>
        <pc:picChg chg="del">
          <ac:chgData name="datha sai" userId="8aa17d538d882e37" providerId="LiveId" clId="{C7AF92C9-F4B3-45D3-85C1-421E825BB945}" dt="2024-01-16T13:57:41" v="2509" actId="478"/>
          <ac:picMkLst>
            <pc:docMk/>
            <pc:sldMk cId="2548609410" sldId="10753"/>
            <ac:picMk id="8" creationId="{0CCE1038-18D0-529F-5F08-344A179D840F}"/>
          </ac:picMkLst>
        </pc:picChg>
        <pc:picChg chg="add del mod">
          <ac:chgData name="datha sai" userId="8aa17d538d882e37" providerId="LiveId" clId="{C7AF92C9-F4B3-45D3-85C1-421E825BB945}" dt="2024-01-16T14:07:10.110" v="2539" actId="478"/>
          <ac:picMkLst>
            <pc:docMk/>
            <pc:sldMk cId="2548609410" sldId="10753"/>
            <ac:picMk id="10" creationId="{7F7EE783-CCFE-9F72-00C8-494D4F574E35}"/>
          </ac:picMkLst>
        </pc:picChg>
      </pc:sldChg>
      <pc:sldChg chg="addSp delSp modSp add mod">
        <pc:chgData name="datha sai" userId="8aa17d538d882e37" providerId="LiveId" clId="{C7AF92C9-F4B3-45D3-85C1-421E825BB945}" dt="2024-01-17T09:16:21.950" v="2964" actId="20577"/>
        <pc:sldMkLst>
          <pc:docMk/>
          <pc:sldMk cId="395248364" sldId="10754"/>
        </pc:sldMkLst>
        <pc:spChg chg="add del mod">
          <ac:chgData name="datha sai" userId="8aa17d538d882e37" providerId="LiveId" clId="{C7AF92C9-F4B3-45D3-85C1-421E825BB945}" dt="2024-01-17T08:56:44.685" v="2799" actId="478"/>
          <ac:spMkLst>
            <pc:docMk/>
            <pc:sldMk cId="395248364" sldId="10754"/>
            <ac:spMk id="3" creationId="{25DFB197-E2D4-8525-9619-A6022186D565}"/>
          </ac:spMkLst>
        </pc:spChg>
        <pc:spChg chg="mod">
          <ac:chgData name="datha sai" userId="8aa17d538d882e37" providerId="LiveId" clId="{C7AF92C9-F4B3-45D3-85C1-421E825BB945}" dt="2024-01-17T09:16:21.950" v="2964" actId="20577"/>
          <ac:spMkLst>
            <pc:docMk/>
            <pc:sldMk cId="395248364" sldId="10754"/>
            <ac:spMk id="4" creationId="{421EEF81-ECE3-AC6B-FBEC-AD879BD7BC5E}"/>
          </ac:spMkLst>
        </pc:spChg>
        <pc:spChg chg="del mod">
          <ac:chgData name="datha sai" userId="8aa17d538d882e37" providerId="LiveId" clId="{C7AF92C9-F4B3-45D3-85C1-421E825BB945}" dt="2024-01-17T08:56:42.469" v="2798" actId="478"/>
          <ac:spMkLst>
            <pc:docMk/>
            <pc:sldMk cId="395248364" sldId="10754"/>
            <ac:spMk id="7" creationId="{5DBD2AEE-FD27-DC06-95CF-738A80EE4AD9}"/>
          </ac:spMkLst>
        </pc:spChg>
        <pc:picChg chg="add mod modCrop">
          <ac:chgData name="datha sai" userId="8aa17d538d882e37" providerId="LiveId" clId="{C7AF92C9-F4B3-45D3-85C1-421E825BB945}" dt="2024-01-17T09:09:44.806" v="2912" actId="1076"/>
          <ac:picMkLst>
            <pc:docMk/>
            <pc:sldMk cId="395248364" sldId="10754"/>
            <ac:picMk id="9" creationId="{5BE56E76-9485-6FA4-E6A9-A5C2EA98331E}"/>
          </ac:picMkLst>
        </pc:picChg>
        <pc:picChg chg="add mod">
          <ac:chgData name="datha sai" userId="8aa17d538d882e37" providerId="LiveId" clId="{C7AF92C9-F4B3-45D3-85C1-421E825BB945}" dt="2024-01-17T09:11:26.460" v="2923" actId="1076"/>
          <ac:picMkLst>
            <pc:docMk/>
            <pc:sldMk cId="395248364" sldId="10754"/>
            <ac:picMk id="11" creationId="{1C9DE201-9388-E611-7D7A-8690640D8689}"/>
          </ac:picMkLst>
        </pc:picChg>
      </pc:sldChg>
      <pc:sldChg chg="addSp delSp modSp add mod">
        <pc:chgData name="datha sai" userId="8aa17d538d882e37" providerId="LiveId" clId="{C7AF92C9-F4B3-45D3-85C1-421E825BB945}" dt="2024-01-17T09:23:08.479" v="3027" actId="34136"/>
        <pc:sldMkLst>
          <pc:docMk/>
          <pc:sldMk cId="2594403059" sldId="10755"/>
        </pc:sldMkLst>
        <pc:spChg chg="add mod">
          <ac:chgData name="datha sai" userId="8aa17d538d882e37" providerId="LiveId" clId="{C7AF92C9-F4B3-45D3-85C1-421E825BB945}" dt="2024-01-17T09:23:08.479" v="3027" actId="34136"/>
          <ac:spMkLst>
            <pc:docMk/>
            <pc:sldMk cId="2594403059" sldId="10755"/>
            <ac:spMk id="3" creationId="{D6709FE5-31E8-F9D0-E3E0-F0D1E07924E1}"/>
          </ac:spMkLst>
        </pc:spChg>
        <pc:spChg chg="del">
          <ac:chgData name="datha sai" userId="8aa17d538d882e37" providerId="LiveId" clId="{C7AF92C9-F4B3-45D3-85C1-421E825BB945}" dt="2024-01-17T09:16:36.855" v="2966" actId="478"/>
          <ac:spMkLst>
            <pc:docMk/>
            <pc:sldMk cId="2594403059" sldId="10755"/>
            <ac:spMk id="4" creationId="{421EEF81-ECE3-AC6B-FBEC-AD879BD7BC5E}"/>
          </ac:spMkLst>
        </pc:spChg>
        <pc:picChg chg="add mod">
          <ac:chgData name="datha sai" userId="8aa17d538d882e37" providerId="LiveId" clId="{C7AF92C9-F4B3-45D3-85C1-421E825BB945}" dt="2024-01-17T09:22:58.147" v="3023" actId="34135"/>
          <ac:picMkLst>
            <pc:docMk/>
            <pc:sldMk cId="2594403059" sldId="10755"/>
            <ac:picMk id="8" creationId="{2E40B563-30BE-27E8-38A7-9264585C6FA7}"/>
          </ac:picMkLst>
        </pc:picChg>
        <pc:picChg chg="del">
          <ac:chgData name="datha sai" userId="8aa17d538d882e37" providerId="LiveId" clId="{C7AF92C9-F4B3-45D3-85C1-421E825BB945}" dt="2024-01-17T09:16:36.855" v="2966" actId="478"/>
          <ac:picMkLst>
            <pc:docMk/>
            <pc:sldMk cId="2594403059" sldId="10755"/>
            <ac:picMk id="9" creationId="{5BE56E76-9485-6FA4-E6A9-A5C2EA98331E}"/>
          </ac:picMkLst>
        </pc:picChg>
        <pc:picChg chg="del">
          <ac:chgData name="datha sai" userId="8aa17d538d882e37" providerId="LiveId" clId="{C7AF92C9-F4B3-45D3-85C1-421E825BB945}" dt="2024-01-17T09:16:36.855" v="2966" actId="478"/>
          <ac:picMkLst>
            <pc:docMk/>
            <pc:sldMk cId="2594403059" sldId="10755"/>
            <ac:picMk id="11" creationId="{1C9DE201-9388-E611-7D7A-8690640D8689}"/>
          </ac:picMkLst>
        </pc:picChg>
      </pc:sldChg>
      <pc:sldChg chg="addSp delSp modSp add mod">
        <pc:chgData name="datha sai" userId="8aa17d538d882e37" providerId="LiveId" clId="{C7AF92C9-F4B3-45D3-85C1-421E825BB945}" dt="2024-01-19T13:16:24.131" v="3270" actId="20577"/>
        <pc:sldMkLst>
          <pc:docMk/>
          <pc:sldMk cId="1704547766" sldId="10756"/>
        </pc:sldMkLst>
        <pc:spChg chg="del">
          <ac:chgData name="datha sai" userId="8aa17d538d882e37" providerId="LiveId" clId="{C7AF92C9-F4B3-45D3-85C1-421E825BB945}" dt="2024-01-19T13:13:53.349" v="3209" actId="478"/>
          <ac:spMkLst>
            <pc:docMk/>
            <pc:sldMk cId="1704547766" sldId="10756"/>
            <ac:spMk id="3" creationId="{2DBCFEF0-565F-E6D7-F790-DB8499004A07}"/>
          </ac:spMkLst>
        </pc:spChg>
        <pc:spChg chg="add mod">
          <ac:chgData name="datha sai" userId="8aa17d538d882e37" providerId="LiveId" clId="{C7AF92C9-F4B3-45D3-85C1-421E825BB945}" dt="2024-01-19T13:16:24.131" v="3270" actId="20577"/>
          <ac:spMkLst>
            <pc:docMk/>
            <pc:sldMk cId="1704547766" sldId="10756"/>
            <ac:spMk id="4" creationId="{314B55D9-26D4-B63C-A6B8-36D343560E2E}"/>
          </ac:spMkLst>
        </pc:spChg>
        <pc:spChg chg="add mod">
          <ac:chgData name="datha sai" userId="8aa17d538d882e37" providerId="LiveId" clId="{C7AF92C9-F4B3-45D3-85C1-421E825BB945}" dt="2024-01-19T13:14:14.194" v="3239" actId="20577"/>
          <ac:spMkLst>
            <pc:docMk/>
            <pc:sldMk cId="1704547766" sldId="10756"/>
            <ac:spMk id="7" creationId="{401C2A17-4B5B-B1D5-40CA-6E6EE17914C4}"/>
          </ac:spMkLst>
        </pc:spChg>
        <pc:picChg chg="del">
          <ac:chgData name="datha sai" userId="8aa17d538d882e37" providerId="LiveId" clId="{C7AF92C9-F4B3-45D3-85C1-421E825BB945}" dt="2024-01-19T13:13:53.349" v="3209" actId="478"/>
          <ac:picMkLst>
            <pc:docMk/>
            <pc:sldMk cId="1704547766" sldId="10756"/>
            <ac:picMk id="8" creationId="{0CCE1038-18D0-529F-5F08-344A179D840F}"/>
          </ac:picMkLst>
        </pc:picChg>
        <pc:picChg chg="add mod">
          <ac:chgData name="datha sai" userId="8aa17d538d882e37" providerId="LiveId" clId="{C7AF92C9-F4B3-45D3-85C1-421E825BB945}" dt="2024-01-19T13:15:24.550" v="3248" actId="1076"/>
          <ac:picMkLst>
            <pc:docMk/>
            <pc:sldMk cId="1704547766" sldId="10756"/>
            <ac:picMk id="10" creationId="{0050833A-22AF-E203-2C6D-C4C0AEC4F6A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97A3B-497A-4302-BF8B-330CAD482BA3}"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AB012-F049-4935-8A37-0507BA48F04A}" type="slidenum">
              <a:rPr lang="en-US" smtClean="0"/>
              <a:t>‹#›</a:t>
            </a:fld>
            <a:endParaRPr lang="en-US"/>
          </a:p>
        </p:txBody>
      </p:sp>
    </p:spTree>
    <p:extLst>
      <p:ext uri="{BB962C8B-B14F-4D97-AF65-F5344CB8AC3E}">
        <p14:creationId xmlns:p14="http://schemas.microsoft.com/office/powerpoint/2010/main" val="402300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93AB012-F049-4935-8A37-0507BA48F04A}" type="slidenum">
              <a:rPr lang="en-US" smtClean="0"/>
              <a:t>2</a:t>
            </a:fld>
            <a:endParaRPr lang="en-US"/>
          </a:p>
        </p:txBody>
      </p:sp>
    </p:spTree>
    <p:extLst>
      <p:ext uri="{BB962C8B-B14F-4D97-AF65-F5344CB8AC3E}">
        <p14:creationId xmlns:p14="http://schemas.microsoft.com/office/powerpoint/2010/main" val="92736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14</a:t>
            </a:fld>
            <a:endParaRPr lang="en-US"/>
          </a:p>
        </p:txBody>
      </p:sp>
    </p:spTree>
    <p:extLst>
      <p:ext uri="{BB962C8B-B14F-4D97-AF65-F5344CB8AC3E}">
        <p14:creationId xmlns:p14="http://schemas.microsoft.com/office/powerpoint/2010/main" val="358213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C9C4BD"/>
                </a:solidFill>
                <a:effectLst/>
                <a:latin typeface="-apple-system"/>
              </a:rPr>
              <a:t>What is a POODLE Attack?</a:t>
            </a:r>
          </a:p>
          <a:p>
            <a:pPr algn="l"/>
            <a:r>
              <a:rPr lang="en-US" b="0" i="0" dirty="0">
                <a:solidFill>
                  <a:srgbClr val="AFA89D"/>
                </a:solidFill>
                <a:effectLst/>
                <a:latin typeface="-apple-system"/>
              </a:rPr>
              <a:t>The POODLE (Padding Oracle on Downgraded Legacy Encryption) attack is a complex cyberattack whereby the attacker can eavesdrop on communication encrypted using SSL 3.0. The POODLE vulnerability is only present in the outdated Secure Sockets Layer (SSL) protocol. It is no longer present in the newer Transport Layer Security protocol (TLS). Since SSTP uses SSL and OpenVPN uses TLS, OpenVPN has a huge advantage over SSTP in terms of security.</a:t>
            </a:r>
          </a:p>
          <a:p>
            <a:pPr algn="l"/>
            <a:endParaRPr lang="en-US" b="0" i="0" dirty="0">
              <a:solidFill>
                <a:srgbClr val="AFA89D"/>
              </a:solidFill>
              <a:effectLst/>
              <a:latin typeface="-apple-system"/>
            </a:endParaRPr>
          </a:p>
          <a:p>
            <a:pPr algn="l"/>
            <a:r>
              <a:rPr lang="en-US" b="1" i="0" dirty="0">
                <a:solidFill>
                  <a:srgbClr val="AFA89D"/>
                </a:solidFill>
                <a:effectLst/>
                <a:latin typeface="-apple-system"/>
              </a:rPr>
              <a:t>Note:</a:t>
            </a:r>
            <a:r>
              <a:rPr lang="en-US" b="0" i="0" dirty="0">
                <a:solidFill>
                  <a:srgbClr val="AFA89D"/>
                </a:solidFill>
                <a:effectLst/>
                <a:latin typeface="-apple-system"/>
              </a:rPr>
              <a:t> The POODLE attack was originally designed to exploit a vulnerability in the SSL 3.0 protocol, which is no longer present in the TLS protocol. However, a variant of the POODLE attack was discovered that can also affect some implementations of TLS, if they do not validate the encryption padding properly. This means that some servers may still be vulnerable to POODLE, even if they disable SSL and use TLS instead.</a:t>
            </a:r>
          </a:p>
          <a:p>
            <a:endParaRPr lang="en-IN" dirty="0"/>
          </a:p>
          <a:p>
            <a:r>
              <a:rPr lang="en-IN" dirty="0" err="1"/>
              <a:t>url</a:t>
            </a:r>
            <a:r>
              <a:rPr lang="en-IN" dirty="0"/>
              <a:t> - https://rublon.com/blog/sstp-openvpn-difference/#:~:text=What%20is%20a,use%20TLS%20instead.</a:t>
            </a:r>
          </a:p>
        </p:txBody>
      </p:sp>
      <p:sp>
        <p:nvSpPr>
          <p:cNvPr id="4" name="Slide Number Placeholder 3"/>
          <p:cNvSpPr>
            <a:spLocks noGrp="1"/>
          </p:cNvSpPr>
          <p:nvPr>
            <p:ph type="sldNum" sz="quarter" idx="5"/>
          </p:nvPr>
        </p:nvSpPr>
        <p:spPr/>
        <p:txBody>
          <a:bodyPr/>
          <a:lstStyle/>
          <a:p>
            <a:fld id="{293AB012-F049-4935-8A37-0507BA48F04A}" type="slidenum">
              <a:rPr lang="en-US" smtClean="0"/>
              <a:t>15</a:t>
            </a:fld>
            <a:endParaRPr lang="en-US"/>
          </a:p>
        </p:txBody>
      </p:sp>
    </p:spTree>
    <p:extLst>
      <p:ext uri="{BB962C8B-B14F-4D97-AF65-F5344CB8AC3E}">
        <p14:creationId xmlns:p14="http://schemas.microsoft.com/office/powerpoint/2010/main" val="2602249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16</a:t>
            </a:fld>
            <a:endParaRPr lang="en-US"/>
          </a:p>
        </p:txBody>
      </p:sp>
    </p:spTree>
    <p:extLst>
      <p:ext uri="{BB962C8B-B14F-4D97-AF65-F5344CB8AC3E}">
        <p14:creationId xmlns:p14="http://schemas.microsoft.com/office/powerpoint/2010/main" val="542765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17</a:t>
            </a:fld>
            <a:endParaRPr lang="en-US"/>
          </a:p>
        </p:txBody>
      </p:sp>
    </p:spTree>
    <p:extLst>
      <p:ext uri="{BB962C8B-B14F-4D97-AF65-F5344CB8AC3E}">
        <p14:creationId xmlns:p14="http://schemas.microsoft.com/office/powerpoint/2010/main" val="3638933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18</a:t>
            </a:fld>
            <a:endParaRPr lang="en-US"/>
          </a:p>
        </p:txBody>
      </p:sp>
    </p:spTree>
    <p:extLst>
      <p:ext uri="{BB962C8B-B14F-4D97-AF65-F5344CB8AC3E}">
        <p14:creationId xmlns:p14="http://schemas.microsoft.com/office/powerpoint/2010/main" val="3285788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19</a:t>
            </a:fld>
            <a:endParaRPr lang="en-US"/>
          </a:p>
        </p:txBody>
      </p:sp>
    </p:spTree>
    <p:extLst>
      <p:ext uri="{BB962C8B-B14F-4D97-AF65-F5344CB8AC3E}">
        <p14:creationId xmlns:p14="http://schemas.microsoft.com/office/powerpoint/2010/main" val="3827063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20</a:t>
            </a:fld>
            <a:endParaRPr lang="en-US"/>
          </a:p>
        </p:txBody>
      </p:sp>
    </p:spTree>
    <p:extLst>
      <p:ext uri="{BB962C8B-B14F-4D97-AF65-F5344CB8AC3E}">
        <p14:creationId xmlns:p14="http://schemas.microsoft.com/office/powerpoint/2010/main" val="181226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21</a:t>
            </a:fld>
            <a:endParaRPr lang="en-US"/>
          </a:p>
        </p:txBody>
      </p:sp>
    </p:spTree>
    <p:extLst>
      <p:ext uri="{BB962C8B-B14F-4D97-AF65-F5344CB8AC3E}">
        <p14:creationId xmlns:p14="http://schemas.microsoft.com/office/powerpoint/2010/main" val="1573843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22</a:t>
            </a:fld>
            <a:endParaRPr lang="en-US"/>
          </a:p>
        </p:txBody>
      </p:sp>
    </p:spTree>
    <p:extLst>
      <p:ext uri="{BB962C8B-B14F-4D97-AF65-F5344CB8AC3E}">
        <p14:creationId xmlns:p14="http://schemas.microsoft.com/office/powerpoint/2010/main" val="361161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AB012-F049-4935-8A37-0507BA48F04A}" type="slidenum">
              <a:rPr lang="en-US" smtClean="0"/>
              <a:t>5</a:t>
            </a:fld>
            <a:endParaRPr lang="en-US"/>
          </a:p>
        </p:txBody>
      </p:sp>
    </p:spTree>
    <p:extLst>
      <p:ext uri="{BB962C8B-B14F-4D97-AF65-F5344CB8AC3E}">
        <p14:creationId xmlns:p14="http://schemas.microsoft.com/office/powerpoint/2010/main" val="4207126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gateway types</a:t>
            </a:r>
          </a:p>
        </p:txBody>
      </p:sp>
      <p:sp>
        <p:nvSpPr>
          <p:cNvPr id="4" name="Slide Number Placeholder 3"/>
          <p:cNvSpPr>
            <a:spLocks noGrp="1"/>
          </p:cNvSpPr>
          <p:nvPr>
            <p:ph type="sldNum" sz="quarter" idx="5"/>
          </p:nvPr>
        </p:nvSpPr>
        <p:spPr/>
        <p:txBody>
          <a:bodyPr/>
          <a:lstStyle/>
          <a:p>
            <a:fld id="{293AB012-F049-4935-8A37-0507BA48F04A}" type="slidenum">
              <a:rPr lang="en-US" smtClean="0"/>
              <a:t>6</a:t>
            </a:fld>
            <a:endParaRPr lang="en-US"/>
          </a:p>
        </p:txBody>
      </p:sp>
    </p:spTree>
    <p:extLst>
      <p:ext uri="{BB962C8B-B14F-4D97-AF65-F5344CB8AC3E}">
        <p14:creationId xmlns:p14="http://schemas.microsoft.com/office/powerpoint/2010/main" val="3324057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7</a:t>
            </a:fld>
            <a:endParaRPr lang="en-US"/>
          </a:p>
        </p:txBody>
      </p:sp>
    </p:spTree>
    <p:extLst>
      <p:ext uri="{BB962C8B-B14F-4D97-AF65-F5344CB8AC3E}">
        <p14:creationId xmlns:p14="http://schemas.microsoft.com/office/powerpoint/2010/main" val="21945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293AB012-F049-4935-8A37-0507BA48F04A}" type="slidenum">
              <a:rPr lang="en-US" smtClean="0"/>
              <a:t>8</a:t>
            </a:fld>
            <a:endParaRPr lang="en-US"/>
          </a:p>
        </p:txBody>
      </p:sp>
    </p:spTree>
    <p:extLst>
      <p:ext uri="{BB962C8B-B14F-4D97-AF65-F5344CB8AC3E}">
        <p14:creationId xmlns:p14="http://schemas.microsoft.com/office/powerpoint/2010/main" val="4256659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10</a:t>
            </a:fld>
            <a:endParaRPr lang="en-US"/>
          </a:p>
        </p:txBody>
      </p:sp>
    </p:spTree>
    <p:extLst>
      <p:ext uri="{BB962C8B-B14F-4D97-AF65-F5344CB8AC3E}">
        <p14:creationId xmlns:p14="http://schemas.microsoft.com/office/powerpoint/2010/main" val="3543247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11</a:t>
            </a:fld>
            <a:endParaRPr lang="en-US"/>
          </a:p>
        </p:txBody>
      </p:sp>
    </p:spTree>
    <p:extLst>
      <p:ext uri="{BB962C8B-B14F-4D97-AF65-F5344CB8AC3E}">
        <p14:creationId xmlns:p14="http://schemas.microsoft.com/office/powerpoint/2010/main" val="207726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12</a:t>
            </a:fld>
            <a:endParaRPr lang="en-US"/>
          </a:p>
        </p:txBody>
      </p:sp>
    </p:spTree>
    <p:extLst>
      <p:ext uri="{BB962C8B-B14F-4D97-AF65-F5344CB8AC3E}">
        <p14:creationId xmlns:p14="http://schemas.microsoft.com/office/powerpoint/2010/main" val="2201716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3AB012-F049-4935-8A37-0507BA48F04A}" type="slidenum">
              <a:rPr lang="en-US" smtClean="0"/>
              <a:t>13</a:t>
            </a:fld>
            <a:endParaRPr lang="en-US"/>
          </a:p>
        </p:txBody>
      </p:sp>
    </p:spTree>
    <p:extLst>
      <p:ext uri="{BB962C8B-B14F-4D97-AF65-F5344CB8AC3E}">
        <p14:creationId xmlns:p14="http://schemas.microsoft.com/office/powerpoint/2010/main" val="239989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D452E0-369E-C347-B06B-974D866A9715}"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3340505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D452E0-369E-C347-B06B-974D866A9715}"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95882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D452E0-369E-C347-B06B-974D866A9715}"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326992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grpSp>
        <p:nvGrpSpPr>
          <p:cNvPr id="7" name="Group 6">
            <a:extLst>
              <a:ext uri="{FF2B5EF4-FFF2-40B4-BE49-F238E27FC236}">
                <a16:creationId xmlns:a16="http://schemas.microsoft.com/office/drawing/2014/main" id="{6182A7AF-E813-4C15-9BF4-9097D7492EC1}"/>
              </a:ext>
            </a:extLst>
          </p:cNvPr>
          <p:cNvGrpSpPr/>
          <p:nvPr userDrawn="1"/>
        </p:nvGrpSpPr>
        <p:grpSpPr>
          <a:xfrm>
            <a:off x="436378" y="6431026"/>
            <a:ext cx="11326085" cy="94962"/>
            <a:chOff x="445128" y="6559056"/>
            <a:chExt cx="11553197" cy="96853"/>
          </a:xfrm>
        </p:grpSpPr>
        <p:sp>
          <p:nvSpPr>
            <p:cNvPr id="8" name="TextBox 7">
              <a:extLst>
                <a:ext uri="{FF2B5EF4-FFF2-40B4-BE49-F238E27FC236}">
                  <a16:creationId xmlns:a16="http://schemas.microsoft.com/office/drawing/2014/main" id="{23054922-7BB2-4879-9591-0FC564128406}"/>
                </a:ext>
              </a:extLst>
            </p:cNvPr>
            <p:cNvSpPr txBox="1"/>
            <p:nvPr userDrawn="1"/>
          </p:nvSpPr>
          <p:spPr>
            <a:xfrm>
              <a:off x="445128" y="6559056"/>
              <a:ext cx="907507" cy="96853"/>
            </a:xfrm>
            <a:prstGeom prst="rect">
              <a:avLst/>
            </a:prstGeom>
            <a:noFill/>
          </p:spPr>
          <p:txBody>
            <a:bodyPr wrap="none" lIns="0" tIns="0" rIns="0" bIns="0" rtlCol="0">
              <a:spAutoFit/>
            </a:bodyPr>
            <a:lstStyle/>
            <a:p>
              <a:pPr>
                <a:lnSpc>
                  <a:spcPct val="90000"/>
                </a:lnSpc>
                <a:spcAft>
                  <a:spcPts val="588"/>
                </a:spcAft>
              </a:pPr>
              <a:r>
                <a:rPr lang="en-US" sz="686">
                  <a:solidFill>
                    <a:schemeClr val="bg1">
                      <a:lumMod val="65000"/>
                    </a:schemeClr>
                  </a:solidFill>
                </a:rPr>
                <a:t>© Microsoft Corporation</a:t>
              </a:r>
              <a:endParaRPr lang="en-US" sz="784">
                <a:solidFill>
                  <a:schemeClr val="bg1">
                    <a:lumMod val="65000"/>
                  </a:schemeClr>
                </a:solidFill>
              </a:endParaRPr>
            </a:p>
          </p:txBody>
        </p:sp>
        <p:sp>
          <p:nvSpPr>
            <p:cNvPr id="9" name="Freeform: Shape 8">
              <a:extLst>
                <a:ext uri="{FF2B5EF4-FFF2-40B4-BE49-F238E27FC236}">
                  <a16:creationId xmlns:a16="http://schemas.microsoft.com/office/drawing/2014/main" id="{8F459D94-C874-4D77-AEED-DD630F44578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5180488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D452E0-369E-C347-B06B-974D866A9715}"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2371476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D452E0-369E-C347-B06B-974D866A9715}"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24638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D452E0-369E-C347-B06B-974D866A9715}"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367325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D452E0-369E-C347-B06B-974D866A9715}"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377047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D452E0-369E-C347-B06B-974D866A9715}"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783963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452E0-369E-C347-B06B-974D866A9715}"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353138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452E0-369E-C347-B06B-974D866A9715}"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193054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D452E0-369E-C347-B06B-974D866A9715}"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0CFC3-52C0-5C42-B951-7A52F9D02A9D}" type="slidenum">
              <a:rPr lang="en-US" smtClean="0"/>
              <a:t>‹#›</a:t>
            </a:fld>
            <a:endParaRPr lang="en-US"/>
          </a:p>
        </p:txBody>
      </p:sp>
    </p:spTree>
    <p:extLst>
      <p:ext uri="{BB962C8B-B14F-4D97-AF65-F5344CB8AC3E}">
        <p14:creationId xmlns:p14="http://schemas.microsoft.com/office/powerpoint/2010/main" val="234680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452E0-369E-C347-B06B-974D866A9715}" type="datetimeFigureOut">
              <a:rPr lang="en-US" smtClean="0"/>
              <a:t>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0CFC3-52C0-5C42-B951-7A52F9D02A9D}" type="slidenum">
              <a:rPr lang="en-US" smtClean="0"/>
              <a:t>‹#›</a:t>
            </a:fld>
            <a:endParaRPr lang="en-US"/>
          </a:p>
        </p:txBody>
      </p:sp>
    </p:spTree>
    <p:extLst>
      <p:ext uri="{BB962C8B-B14F-4D97-AF65-F5344CB8AC3E}">
        <p14:creationId xmlns:p14="http://schemas.microsoft.com/office/powerpoint/2010/main" val="1334510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sales@snp.com" TargetMode="External"/><Relationship Id="rId5" Type="http://schemas.openxmlformats.org/officeDocument/2006/relationships/hyperlink" Target="http://www.snp.com/"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sts.windows.net/%7bAzureADTenantID%7d/" TargetMode="Externa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hyperlink" Target="https://www.snp.com/company/news-and-events/snp-technologies-inc-has-earned-its-fourth-microsoft-azure-advanced-specialization-azure-virtual-desktop" TargetMode="Externa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4.jpeg"/><Relationship Id="rId7" Type="http://schemas.openxmlformats.org/officeDocument/2006/relationships/hyperlink" Target="https://www.snp.com/company/news-and-events/snp-technologies-inc-has-earned-its-sixth-microsoft-azure-advanced-specialization-in-networking-services"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s://www.snp.com/company/news-and-events/snp-technologies-inc-has-earned-its-7th-microsoft-advanced-specialization-analytics-on-azure" TargetMode="External"/><Relationship Id="rId11" Type="http://schemas.openxmlformats.org/officeDocument/2006/relationships/hyperlink" Target="https://www.snp.com/company/news-and-events/snp-technologies-inc-has-earned-windows-server-and-sql-server-migration" TargetMode="External"/><Relationship Id="rId5" Type="http://schemas.openxmlformats.org/officeDocument/2006/relationships/image" Target="../media/image6.png"/><Relationship Id="rId15" Type="http://schemas.openxmlformats.org/officeDocument/2006/relationships/image" Target="../media/image10.jpeg"/><Relationship Id="rId10" Type="http://schemas.openxmlformats.org/officeDocument/2006/relationships/hyperlink" Target="https://www.snp.com/company/news-and-events/snp-technologies-inc-has-earned-migrate-enterprise-apps-microsoft-azure" TargetMode="External"/><Relationship Id="rId19"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hyperlink" Target="https://www.snp.com/company/news-and-events/snp-technologies-inc-has-earned-kubernetes-microsoft-azure-advanced-specialization" TargetMode="External"/><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jpeg"/><Relationship Id="rId2" Type="http://schemas.openxmlformats.org/officeDocument/2006/relationships/hyperlink" Target="mailto:sachin@snp.com" TargetMode="External"/><Relationship Id="rId1" Type="http://schemas.openxmlformats.org/officeDocument/2006/relationships/slideLayout" Target="../slideLayouts/slideLayout12.xml"/><Relationship Id="rId6" Type="http://schemas.openxmlformats.org/officeDocument/2006/relationships/image" Target="../media/image32.jpeg"/><Relationship Id="rId5" Type="http://schemas.openxmlformats.org/officeDocument/2006/relationships/hyperlink" Target="mailto:phil@snp.com" TargetMode="Externa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5.jpe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8" Type="http://schemas.openxmlformats.org/officeDocument/2006/relationships/hyperlink" Target="https://www.snp.com/industries/financial-services" TargetMode="External"/><Relationship Id="rId3" Type="http://schemas.openxmlformats.org/officeDocument/2006/relationships/image" Target="../media/image17.png"/><Relationship Id="rId7" Type="http://schemas.openxmlformats.org/officeDocument/2006/relationships/hyperlink" Target="https://www.snp.com/industries/healthcare" TargetMode="External"/><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hyperlink" Target="https://www.snp.com/industries-customers" TargetMode="External"/><Relationship Id="rId11" Type="http://schemas.openxmlformats.org/officeDocument/2006/relationships/hyperlink" Target="https://www.snp.com/industries/engineering-architectural-firms" TargetMode="External"/><Relationship Id="rId5" Type="http://schemas.openxmlformats.org/officeDocument/2006/relationships/image" Target="../media/image18.png"/><Relationship Id="rId10" Type="http://schemas.openxmlformats.org/officeDocument/2006/relationships/hyperlink" Target="https://www.snp.com/industries/professional-services" TargetMode="External"/><Relationship Id="rId4" Type="http://schemas.openxmlformats.org/officeDocument/2006/relationships/image" Target="../media/image5.png"/><Relationship Id="rId9" Type="http://schemas.openxmlformats.org/officeDocument/2006/relationships/hyperlink" Target="https://www.snp.com/industries/manufactur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65E968-34F5-4341-8296-8756A30AD7AA}"/>
              </a:ext>
            </a:extLst>
          </p:cNvPr>
          <p:cNvSpPr/>
          <p:nvPr/>
        </p:nvSpPr>
        <p:spPr>
          <a:xfrm>
            <a:off x="-21745" y="-188487"/>
            <a:ext cx="12192000" cy="7045377"/>
          </a:xfrm>
          <a:prstGeom prst="rect">
            <a:avLst/>
          </a:prstGeom>
          <a:solidFill>
            <a:srgbClr val="000B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logo&#10;&#10;Description automatically generated">
            <a:extLst>
              <a:ext uri="{FF2B5EF4-FFF2-40B4-BE49-F238E27FC236}">
                <a16:creationId xmlns:a16="http://schemas.microsoft.com/office/drawing/2014/main" id="{E852ECF5-DB65-774B-80D4-E4E498A211A2}"/>
              </a:ext>
            </a:extLst>
          </p:cNvPr>
          <p:cNvPicPr>
            <a:picLocks noChangeAspect="1"/>
          </p:cNvPicPr>
          <p:nvPr/>
        </p:nvPicPr>
        <p:blipFill>
          <a:blip r:embed="rId2"/>
          <a:stretch>
            <a:fillRect/>
          </a:stretch>
        </p:blipFill>
        <p:spPr>
          <a:xfrm>
            <a:off x="-247844" y="0"/>
            <a:ext cx="6858000" cy="6858000"/>
          </a:xfrm>
          <a:prstGeom prst="rect">
            <a:avLst/>
          </a:prstGeom>
        </p:spPr>
      </p:pic>
      <p:sp>
        <p:nvSpPr>
          <p:cNvPr id="13" name="TextBox 12">
            <a:extLst>
              <a:ext uri="{FF2B5EF4-FFF2-40B4-BE49-F238E27FC236}">
                <a16:creationId xmlns:a16="http://schemas.microsoft.com/office/drawing/2014/main" id="{1D5149A7-8A75-0D44-B25F-27C631CEAF9D}"/>
              </a:ext>
            </a:extLst>
          </p:cNvPr>
          <p:cNvSpPr txBox="1"/>
          <p:nvPr/>
        </p:nvSpPr>
        <p:spPr>
          <a:xfrm>
            <a:off x="6610156" y="3068056"/>
            <a:ext cx="3947246" cy="430887"/>
          </a:xfrm>
          <a:prstGeom prst="rect">
            <a:avLst/>
          </a:prstGeom>
          <a:noFill/>
        </p:spPr>
        <p:txBody>
          <a:bodyPr wrap="square" rtlCol="0">
            <a:spAutoFit/>
          </a:bodyPr>
          <a:lstStyle/>
          <a:p>
            <a:pPr algn="ctr"/>
            <a:r>
              <a:rPr lang="en-US" sz="2200" b="1">
                <a:solidFill>
                  <a:srgbClr val="0070C0"/>
                </a:solidFill>
                <a:latin typeface="Open Sans" panose="020B0606030504020204" pitchFamily="34" charset="0"/>
                <a:ea typeface="Open Sans" panose="020B0606030504020204" pitchFamily="34" charset="0"/>
                <a:cs typeface="Open Sans" panose="020B0606030504020204" pitchFamily="34" charset="0"/>
              </a:rPr>
              <a:t>Migrate. Innovate. Enable</a:t>
            </a:r>
          </a:p>
        </p:txBody>
      </p:sp>
      <p:sp>
        <p:nvSpPr>
          <p:cNvPr id="5" name="Oval 4">
            <a:extLst>
              <a:ext uri="{FF2B5EF4-FFF2-40B4-BE49-F238E27FC236}">
                <a16:creationId xmlns:a16="http://schemas.microsoft.com/office/drawing/2014/main" id="{30589A08-6101-EB4F-A48F-2BE3EF3D3CFC}"/>
              </a:ext>
            </a:extLst>
          </p:cNvPr>
          <p:cNvSpPr/>
          <p:nvPr/>
        </p:nvSpPr>
        <p:spPr>
          <a:xfrm>
            <a:off x="1638574" y="1872881"/>
            <a:ext cx="3083483" cy="308348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a:p>
        </p:txBody>
      </p:sp>
      <p:sp>
        <p:nvSpPr>
          <p:cNvPr id="7" name="TextBox 6">
            <a:extLst>
              <a:ext uri="{FF2B5EF4-FFF2-40B4-BE49-F238E27FC236}">
                <a16:creationId xmlns:a16="http://schemas.microsoft.com/office/drawing/2014/main" id="{21ECBB78-E3D4-485F-B0E7-867036B0FFF3}"/>
              </a:ext>
            </a:extLst>
          </p:cNvPr>
          <p:cNvSpPr txBox="1"/>
          <p:nvPr/>
        </p:nvSpPr>
        <p:spPr>
          <a:xfrm>
            <a:off x="6754149" y="3514915"/>
            <a:ext cx="3947246" cy="338554"/>
          </a:xfrm>
          <a:prstGeom prst="rect">
            <a:avLst/>
          </a:prstGeom>
          <a:noFill/>
        </p:spPr>
        <p:txBody>
          <a:bodyPr wrap="square" rtlCol="0">
            <a:spAutoFit/>
          </a:bodyPr>
          <a:lstStyle/>
          <a:p>
            <a:r>
              <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rPr>
              <a:t>Unlock the full power of Azure  </a:t>
            </a:r>
          </a:p>
        </p:txBody>
      </p:sp>
      <p:sp>
        <p:nvSpPr>
          <p:cNvPr id="9" name="TextBox 8">
            <a:extLst>
              <a:ext uri="{FF2B5EF4-FFF2-40B4-BE49-F238E27FC236}">
                <a16:creationId xmlns:a16="http://schemas.microsoft.com/office/drawing/2014/main" id="{00DDAA09-BBE0-4ECB-930A-61BC81B4DD94}"/>
              </a:ext>
            </a:extLst>
          </p:cNvPr>
          <p:cNvSpPr txBox="1"/>
          <p:nvPr/>
        </p:nvSpPr>
        <p:spPr>
          <a:xfrm>
            <a:off x="6754149" y="4018971"/>
            <a:ext cx="2951126" cy="430887"/>
          </a:xfrm>
          <a:prstGeom prst="rect">
            <a:avLst/>
          </a:prstGeom>
          <a:noFill/>
        </p:spPr>
        <p:txBody>
          <a:bodyPr wrap="square" lIns="91440" tIns="45720" rIns="91440" bIns="45720" rtlCol="0" anchor="t">
            <a:spAutoFit/>
          </a:bodyPr>
          <a:lstStyle/>
          <a:p>
            <a:r>
              <a:rPr lang="en-US" sz="2200" b="1">
                <a:solidFill>
                  <a:schemeClr val="accent2"/>
                </a:solidFill>
                <a:latin typeface="Open Sans"/>
                <a:ea typeface="Open Sans"/>
                <a:cs typeface="Open Sans"/>
              </a:rPr>
              <a:t>Company Profile</a:t>
            </a:r>
            <a:endParaRPr lang="en-US" sz="2200" b="1">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BE0B5ECD-3B6B-4D71-AB9C-BF2DA601F8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4149" y="2435875"/>
            <a:ext cx="3335909" cy="430888"/>
          </a:xfrm>
          <a:prstGeom prst="rect">
            <a:avLst/>
          </a:prstGeom>
        </p:spPr>
      </p:pic>
      <p:sp>
        <p:nvSpPr>
          <p:cNvPr id="11" name="TextBox 10">
            <a:extLst>
              <a:ext uri="{FF2B5EF4-FFF2-40B4-BE49-F238E27FC236}">
                <a16:creationId xmlns:a16="http://schemas.microsoft.com/office/drawing/2014/main" id="{FDBFE9F4-2569-4ACF-B503-2A63AA627B35}"/>
              </a:ext>
            </a:extLst>
          </p:cNvPr>
          <p:cNvSpPr txBox="1"/>
          <p:nvPr/>
        </p:nvSpPr>
        <p:spPr>
          <a:xfrm>
            <a:off x="5495989" y="6153473"/>
            <a:ext cx="2776824" cy="276999"/>
          </a:xfrm>
          <a:prstGeom prst="rect">
            <a:avLst/>
          </a:prstGeom>
          <a:noFill/>
        </p:spPr>
        <p:txBody>
          <a:bodyPr wrap="square" lIns="91440" tIns="45720" rIns="91440" bIns="45720" rtlCol="0" anchor="t">
            <a:spAutoFit/>
          </a:bodyPr>
          <a:lstStyle/>
          <a:p>
            <a:pPr algn="r"/>
            <a:r>
              <a:rPr lang="en-US" sz="1200" b="1" u="sng">
                <a:solidFill>
                  <a:srgbClr val="0070C0"/>
                </a:solidFill>
                <a:latin typeface="Open Sans"/>
                <a:ea typeface="Open Sans"/>
                <a:cs typeface="Open Sans"/>
                <a:hlinkClick r:id="rId5">
                  <a:extLst>
                    <a:ext uri="{A12FA001-AC4F-418D-AE19-62706E023703}">
                      <ahyp:hlinkClr xmlns:ahyp="http://schemas.microsoft.com/office/drawing/2018/hyperlinkcolor" val="tx"/>
                    </a:ext>
                  </a:extLst>
                </a:hlinkClick>
              </a:rPr>
              <a:t>Website: </a:t>
            </a:r>
            <a:r>
              <a:rPr lang="en-US" sz="1200" b="1">
                <a:solidFill>
                  <a:srgbClr val="0070C0"/>
                </a:solidFill>
                <a:latin typeface="Open Sans"/>
                <a:ea typeface="Open Sans"/>
                <a:cs typeface="Open Sans"/>
                <a:hlinkClick r:id="rId5">
                  <a:extLst>
                    <a:ext uri="{A12FA001-AC4F-418D-AE19-62706E023703}">
                      <ahyp:hlinkClr xmlns:ahyp="http://schemas.microsoft.com/office/drawing/2018/hyperlinkcolor" val="tx"/>
                    </a:ext>
                  </a:extLst>
                </a:hlinkClick>
              </a:rPr>
              <a:t>www.snp.com</a:t>
            </a:r>
            <a:endParaRPr lang="en-US" sz="1200">
              <a:solidFill>
                <a:srgbClr val="0070C0"/>
              </a:solidFill>
              <a:cs typeface="Calibri" panose="020F0502020204030204"/>
            </a:endParaRPr>
          </a:p>
        </p:txBody>
      </p:sp>
      <p:sp>
        <p:nvSpPr>
          <p:cNvPr id="12" name="TextBox 11">
            <a:extLst>
              <a:ext uri="{FF2B5EF4-FFF2-40B4-BE49-F238E27FC236}">
                <a16:creationId xmlns:a16="http://schemas.microsoft.com/office/drawing/2014/main" id="{DC2AD622-050D-4BB9-9A8B-7043760BD468}"/>
              </a:ext>
            </a:extLst>
          </p:cNvPr>
          <p:cNvSpPr txBox="1"/>
          <p:nvPr/>
        </p:nvSpPr>
        <p:spPr>
          <a:xfrm>
            <a:off x="9075545" y="6175069"/>
            <a:ext cx="2547086" cy="276999"/>
          </a:xfrm>
          <a:prstGeom prst="rect">
            <a:avLst/>
          </a:prstGeom>
          <a:noFill/>
        </p:spPr>
        <p:txBody>
          <a:bodyPr wrap="square" lIns="91440" tIns="45720" rIns="91440" bIns="45720" rtlCol="0" anchor="t">
            <a:spAutoFit/>
          </a:bodyPr>
          <a:lstStyle/>
          <a:p>
            <a:pPr algn="r"/>
            <a:r>
              <a:rPr lang="en-US" sz="1200" b="1">
                <a:solidFill>
                  <a:srgbClr val="0070C0"/>
                </a:solidFill>
                <a:latin typeface="Open Sans"/>
                <a:ea typeface="Open Sans"/>
                <a:cs typeface="Open Sans"/>
                <a:hlinkClick r:id="rId6">
                  <a:extLst>
                    <a:ext uri="{A12FA001-AC4F-418D-AE19-62706E023703}">
                      <ahyp:hlinkClr xmlns:ahyp="http://schemas.microsoft.com/office/drawing/2018/hyperlinkcolor" val="tx"/>
                    </a:ext>
                  </a:extLst>
                </a:hlinkClick>
              </a:rPr>
              <a:t>Contact Email: sales@snp.com</a:t>
            </a:r>
            <a:endParaRPr lang="en-US" sz="1200">
              <a:solidFill>
                <a:srgbClr val="0070C0"/>
              </a:solidFill>
              <a:cs typeface="Calibri" panose="020F0502020204030204"/>
            </a:endParaRPr>
          </a:p>
        </p:txBody>
      </p:sp>
    </p:spTree>
    <p:extLst>
      <p:ext uri="{BB962C8B-B14F-4D97-AF65-F5344CB8AC3E}">
        <p14:creationId xmlns:p14="http://schemas.microsoft.com/office/powerpoint/2010/main" val="1902167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29453"/>
            <a:ext cx="12191998" cy="429623"/>
          </a:xfrm>
          <a:prstGeom prst="rect">
            <a:avLst/>
          </a:prstGeom>
        </p:spPr>
      </p:pic>
      <p:sp>
        <p:nvSpPr>
          <p:cNvPr id="4" name="Content Placeholder 3">
            <a:extLst>
              <a:ext uri="{FF2B5EF4-FFF2-40B4-BE49-F238E27FC236}">
                <a16:creationId xmlns:a16="http://schemas.microsoft.com/office/drawing/2014/main" id="{7BD0DF08-18AF-8080-AEE3-89EDE3B63C4A}"/>
              </a:ext>
            </a:extLst>
          </p:cNvPr>
          <p:cNvSpPr>
            <a:spLocks noGrp="1"/>
          </p:cNvSpPr>
          <p:nvPr>
            <p:ph idx="1"/>
          </p:nvPr>
        </p:nvSpPr>
        <p:spPr>
          <a:xfrm>
            <a:off x="838200" y="817418"/>
            <a:ext cx="10515600" cy="5458691"/>
          </a:xfrm>
        </p:spPr>
        <p:txBody>
          <a:bodyPr>
            <a:normAutofit fontScale="77500" lnSpcReduction="20000"/>
          </a:bodyPr>
          <a:lstStyle/>
          <a:p>
            <a:pPr marL="0" indent="0">
              <a:lnSpc>
                <a:spcPct val="120000"/>
              </a:lnSpc>
              <a:buNone/>
            </a:pPr>
            <a:r>
              <a:rPr lang="en-US" dirty="0">
                <a:latin typeface="Open Sans" panose="020B0606030504020204" pitchFamily="34" charset="0"/>
                <a:ea typeface="Open Sans" panose="020B0606030504020204" pitchFamily="34" charset="0"/>
                <a:cs typeface="Open Sans" panose="020B0606030504020204" pitchFamily="34" charset="0"/>
              </a:rPr>
              <a:t>3.1 – Active – Standby</a:t>
            </a:r>
          </a:p>
          <a:p>
            <a:pPr lvl="1">
              <a:lnSpc>
                <a:spcPct val="120000"/>
              </a:lnSpc>
            </a:pPr>
            <a:r>
              <a:rPr lang="en-US" sz="2200" dirty="0">
                <a:latin typeface="Open Sans" panose="020B0606030504020204" pitchFamily="34" charset="0"/>
                <a:ea typeface="Open Sans" panose="020B0606030504020204" pitchFamily="34" charset="0"/>
                <a:cs typeface="Open Sans" panose="020B0606030504020204" pitchFamily="34" charset="0"/>
              </a:rPr>
              <a:t>one IPsec tunnel is active and the other tunnel is in standby.</a:t>
            </a:r>
          </a:p>
          <a:p>
            <a:pPr lvl="1">
              <a:lnSpc>
                <a:spcPct val="120000"/>
              </a:lnSpc>
            </a:pPr>
            <a:r>
              <a:rPr lang="en-US" sz="2200" dirty="0">
                <a:latin typeface="Open Sans" panose="020B0606030504020204" pitchFamily="34" charset="0"/>
                <a:ea typeface="Open Sans" panose="020B0606030504020204" pitchFamily="34" charset="0"/>
                <a:cs typeface="Open Sans" panose="020B0606030504020204" pitchFamily="34" charset="0"/>
              </a:rPr>
              <a:t>In this setup, traffic flows through the active tunnel, and if some issue happens with this tunnel, the traffic switches over to the standby tunnel.</a:t>
            </a:r>
          </a:p>
          <a:p>
            <a:pPr marL="457200" lvl="1" indent="0">
              <a:lnSpc>
                <a:spcPct val="120000"/>
              </a:lnSpc>
              <a:buNone/>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20000"/>
              </a:lnSpc>
              <a:buNone/>
            </a:pPr>
            <a:r>
              <a:rPr lang="en-US" dirty="0">
                <a:latin typeface="Open Sans" panose="020B0606030504020204" pitchFamily="34" charset="0"/>
                <a:ea typeface="Open Sans" panose="020B0606030504020204" pitchFamily="34" charset="0"/>
                <a:cs typeface="Open Sans" panose="020B0606030504020204" pitchFamily="34" charset="0"/>
              </a:rPr>
              <a:t>3.2 – Active – Active</a:t>
            </a:r>
          </a:p>
          <a:p>
            <a:pPr lvl="1">
              <a:lnSpc>
                <a:spcPct val="120000"/>
              </a:lnSpc>
            </a:pPr>
            <a:r>
              <a:rPr lang="en-US" sz="2200" dirty="0">
                <a:latin typeface="Open Sans" panose="020B0606030504020204" pitchFamily="34" charset="0"/>
                <a:ea typeface="Open Sans" panose="020B0606030504020204" pitchFamily="34" charset="0"/>
                <a:cs typeface="Open Sans" panose="020B0606030504020204" pitchFamily="34" charset="0"/>
              </a:rPr>
              <a:t>Setting up VPN Gateway in active-active mode is recommended as </a:t>
            </a:r>
          </a:p>
          <a:p>
            <a:pPr lvl="1">
              <a:lnSpc>
                <a:spcPct val="120000"/>
              </a:lnSpc>
            </a:pPr>
            <a:r>
              <a:rPr lang="en-US" sz="2200" dirty="0">
                <a:latin typeface="Open Sans" panose="020B0606030504020204" pitchFamily="34" charset="0"/>
                <a:ea typeface="Open Sans" panose="020B0606030504020204" pitchFamily="34" charset="0"/>
                <a:cs typeface="Open Sans" panose="020B0606030504020204" pitchFamily="34" charset="0"/>
              </a:rPr>
              <a:t>Both the IPsec tunnels are simultaneously active, with data flowing through both tunnels at the same time.</a:t>
            </a:r>
          </a:p>
          <a:p>
            <a:pPr lvl="1">
              <a:lnSpc>
                <a:spcPct val="120000"/>
              </a:lnSpc>
            </a:pPr>
            <a:endParaRPr lang="en-US" sz="2200" dirty="0">
              <a:latin typeface="Open Sans" panose="020B0606030504020204" pitchFamily="34" charset="0"/>
              <a:ea typeface="Open Sans" panose="020B0606030504020204" pitchFamily="34" charset="0"/>
              <a:cs typeface="Open Sans" panose="020B0606030504020204" pitchFamily="34" charset="0"/>
            </a:endParaRPr>
          </a:p>
          <a:p>
            <a:pPr>
              <a:lnSpc>
                <a:spcPct val="120000"/>
              </a:lnSpc>
            </a:pPr>
            <a:r>
              <a:rPr lang="en-US" sz="2200" dirty="0">
                <a:latin typeface="Open Sans" panose="020B0606030504020204" pitchFamily="34" charset="0"/>
                <a:ea typeface="Open Sans" panose="020B0606030504020204" pitchFamily="34" charset="0"/>
                <a:cs typeface="Open Sans" panose="020B0606030504020204" pitchFamily="34" charset="0"/>
              </a:rPr>
              <a:t>The switch over will cause a brief interruption.</a:t>
            </a:r>
          </a:p>
          <a:p>
            <a:pPr>
              <a:lnSpc>
                <a:spcPct val="120000"/>
              </a:lnSpc>
            </a:pPr>
            <a:r>
              <a:rPr lang="en-US" sz="2200" dirty="0">
                <a:latin typeface="Open Sans" panose="020B0606030504020204" pitchFamily="34" charset="0"/>
                <a:ea typeface="Open Sans" panose="020B0606030504020204" pitchFamily="34" charset="0"/>
                <a:cs typeface="Open Sans" panose="020B0606030504020204" pitchFamily="34" charset="0"/>
              </a:rPr>
              <a:t>For planned maintenance, the connectivity should be restored within 10 to 15 seconds.</a:t>
            </a:r>
          </a:p>
          <a:p>
            <a:pPr>
              <a:lnSpc>
                <a:spcPct val="120000"/>
              </a:lnSpc>
            </a:pPr>
            <a:r>
              <a:rPr lang="en-US" sz="2200" dirty="0">
                <a:latin typeface="Open Sans" panose="020B0606030504020204" pitchFamily="34" charset="0"/>
                <a:ea typeface="Open Sans" panose="020B0606030504020204" pitchFamily="34" charset="0"/>
                <a:cs typeface="Open Sans" panose="020B0606030504020204" pitchFamily="34" charset="0"/>
              </a:rPr>
              <a:t>For unplanned issues, the connection recovery will be longer, about 1 to 3 minutes.</a:t>
            </a:r>
          </a:p>
          <a:p>
            <a:pPr>
              <a:lnSpc>
                <a:spcPct val="120000"/>
              </a:lnSpc>
            </a:pPr>
            <a:r>
              <a:rPr lang="en-US" sz="2200" dirty="0">
                <a:latin typeface="Open Sans" panose="020B0606030504020204" pitchFamily="34" charset="0"/>
                <a:ea typeface="Open Sans" panose="020B0606030504020204" pitchFamily="34" charset="0"/>
                <a:cs typeface="Open Sans" panose="020B0606030504020204" pitchFamily="34" charset="0"/>
              </a:rPr>
              <a:t>P2S connections will be disconnected and the users will need to reconnect from the client machines.</a:t>
            </a:r>
            <a:endParaRPr lang="en-IN" sz="2400" dirty="0"/>
          </a:p>
          <a:p>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2716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2" y="6428377"/>
            <a:ext cx="12191998" cy="429623"/>
          </a:xfrm>
          <a:prstGeom prst="rect">
            <a:avLst/>
          </a:prstGeom>
        </p:spPr>
      </p:pic>
      <p:pic>
        <p:nvPicPr>
          <p:cNvPr id="1028" name="Picture 4" descr="Diagram shows an on-premises site with private I P subnets and on-premises V P N connected to an active Azure V P N gateway to connect to subnets hosted in Azure, with a standby gateway available.">
            <a:extLst>
              <a:ext uri="{FF2B5EF4-FFF2-40B4-BE49-F238E27FC236}">
                <a16:creationId xmlns:a16="http://schemas.microsoft.com/office/drawing/2014/main" id="{6AE50330-1F7C-2377-1E68-13D31E01B12C}"/>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065420" y="1704650"/>
            <a:ext cx="8061159" cy="344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03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2" y="6428377"/>
            <a:ext cx="12191998" cy="429623"/>
          </a:xfrm>
          <a:prstGeom prst="rect">
            <a:avLst/>
          </a:prstGeom>
        </p:spPr>
      </p:pic>
      <p:sp>
        <p:nvSpPr>
          <p:cNvPr id="2" name="Content Placeholder 3">
            <a:extLst>
              <a:ext uri="{FF2B5EF4-FFF2-40B4-BE49-F238E27FC236}">
                <a16:creationId xmlns:a16="http://schemas.microsoft.com/office/drawing/2014/main" id="{72559857-E1A3-D80A-0DBF-BB232480A3EC}"/>
              </a:ext>
            </a:extLst>
          </p:cNvPr>
          <p:cNvSpPr>
            <a:spLocks noGrp="1"/>
          </p:cNvSpPr>
          <p:nvPr>
            <p:ph idx="1"/>
          </p:nvPr>
        </p:nvSpPr>
        <p:spPr>
          <a:xfrm>
            <a:off x="838199" y="843139"/>
            <a:ext cx="10515600" cy="1553698"/>
          </a:xfrm>
        </p:spPr>
        <p:txBody>
          <a:bodyPr>
            <a:normAutofit fontScale="85000" lnSpcReduction="10000"/>
          </a:bodyPr>
          <a:lstStyle/>
          <a:p>
            <a:pPr>
              <a:lnSpc>
                <a:spcPct val="110000"/>
              </a:lnSpc>
            </a:pPr>
            <a:r>
              <a:rPr lang="en-US" sz="2000" dirty="0">
                <a:latin typeface="Open Sans" panose="020B0606030504020204" pitchFamily="34" charset="0"/>
                <a:ea typeface="Open Sans" panose="020B0606030504020204" pitchFamily="34" charset="0"/>
                <a:cs typeface="Open Sans" panose="020B0606030504020204" pitchFamily="34" charset="0"/>
              </a:rPr>
              <a:t>To provide better availability for your cross premises connections, there are a few options available:</a:t>
            </a:r>
          </a:p>
          <a:p>
            <a:pPr lvl="1">
              <a:lnSpc>
                <a:spcPct val="110000"/>
              </a:lnSpc>
            </a:pPr>
            <a:r>
              <a:rPr lang="en-US" sz="2000" dirty="0">
                <a:latin typeface="Open Sans" panose="020B0606030504020204" pitchFamily="34" charset="0"/>
                <a:ea typeface="Open Sans" panose="020B0606030504020204" pitchFamily="34" charset="0"/>
                <a:cs typeface="Open Sans" panose="020B0606030504020204" pitchFamily="34" charset="0"/>
              </a:rPr>
              <a:t>Multiple on-premises VPN devices</a:t>
            </a:r>
          </a:p>
          <a:p>
            <a:pPr lvl="1">
              <a:lnSpc>
                <a:spcPct val="110000"/>
              </a:lnSpc>
            </a:pPr>
            <a:r>
              <a:rPr lang="en-US" sz="2000" dirty="0">
                <a:latin typeface="Open Sans" panose="020B0606030504020204" pitchFamily="34" charset="0"/>
                <a:ea typeface="Open Sans" panose="020B0606030504020204" pitchFamily="34" charset="0"/>
                <a:cs typeface="Open Sans" panose="020B0606030504020204" pitchFamily="34" charset="0"/>
              </a:rPr>
              <a:t>Active-active Azure VPN gateway</a:t>
            </a:r>
          </a:p>
          <a:p>
            <a:pPr lvl="1">
              <a:lnSpc>
                <a:spcPct val="110000"/>
              </a:lnSpc>
            </a:pPr>
            <a:r>
              <a:rPr lang="en-US" sz="2000" dirty="0">
                <a:latin typeface="Open Sans" panose="020B0606030504020204" pitchFamily="34" charset="0"/>
                <a:ea typeface="Open Sans" panose="020B0606030504020204" pitchFamily="34" charset="0"/>
                <a:cs typeface="Open Sans" panose="020B0606030504020204" pitchFamily="34" charset="0"/>
              </a:rPr>
              <a:t>Combination of both</a:t>
            </a:r>
          </a:p>
        </p:txBody>
      </p:sp>
      <p:pic>
        <p:nvPicPr>
          <p:cNvPr id="2054" name="Picture 6" descr="Diagram shows multiple on-premises sites with private I P subnets and on-premises V P N connected to an active Azure V P N gateway to connect to subnets hosted in Azure, with a standby gateway available.">
            <a:extLst>
              <a:ext uri="{FF2B5EF4-FFF2-40B4-BE49-F238E27FC236}">
                <a16:creationId xmlns:a16="http://schemas.microsoft.com/office/drawing/2014/main" id="{A9FCEE37-F4BB-EF51-CE45-6517C052CA24}"/>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390899" y="2575902"/>
            <a:ext cx="5410200" cy="25241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0E5BD64-3150-B0E0-F552-946F2E096059}"/>
              </a:ext>
            </a:extLst>
          </p:cNvPr>
          <p:cNvSpPr txBox="1"/>
          <p:nvPr/>
        </p:nvSpPr>
        <p:spPr>
          <a:xfrm>
            <a:off x="4926283" y="5358267"/>
            <a:ext cx="3211970" cy="523220"/>
          </a:xfrm>
          <a:prstGeom prst="rect">
            <a:avLst/>
          </a:prstGeom>
          <a:noFill/>
        </p:spPr>
        <p:txBody>
          <a:bodyPr wrap="none" rtlCol="0">
            <a:spAutoFit/>
          </a:bodyPr>
          <a:lstStyle/>
          <a:p>
            <a:endParaRPr lang="en-US" sz="1400" b="1" dirty="0">
              <a:latin typeface="Open Sans" panose="020B0606030504020204" pitchFamily="34" charset="0"/>
              <a:ea typeface="Open Sans" panose="020B0606030504020204" pitchFamily="34" charset="0"/>
              <a:cs typeface="Open Sans" panose="020B0606030504020204" pitchFamily="34" charset="0"/>
            </a:endParaRPr>
          </a:p>
          <a:p>
            <a:r>
              <a:rPr lang="en-US" sz="1400" b="1" dirty="0">
                <a:latin typeface="Open Sans" panose="020B0606030504020204" pitchFamily="34" charset="0"/>
                <a:ea typeface="Open Sans" panose="020B0606030504020204" pitchFamily="34" charset="0"/>
                <a:cs typeface="Open Sans" panose="020B0606030504020204" pitchFamily="34" charset="0"/>
              </a:rPr>
              <a:t>Multiple on-premises VPN devices</a:t>
            </a:r>
            <a:endParaRPr lang="en-IN" sz="14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1885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2" y="6428377"/>
            <a:ext cx="12191998" cy="429623"/>
          </a:xfrm>
          <a:prstGeom prst="rect">
            <a:avLst/>
          </a:prstGeom>
        </p:spPr>
      </p:pic>
      <p:pic>
        <p:nvPicPr>
          <p:cNvPr id="3074" name="Picture 2" descr="Diagram shows an on-premises site with private I P subnets and on-premises V P N connected to two active Azure V P N gateway to connect to subnets hosted in Azure.">
            <a:extLst>
              <a:ext uri="{FF2B5EF4-FFF2-40B4-BE49-F238E27FC236}">
                <a16:creationId xmlns:a16="http://schemas.microsoft.com/office/drawing/2014/main" id="{DF1F2BF3-5E90-B067-51C8-F513AFD182BF}"/>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85798" y="872403"/>
            <a:ext cx="541020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iagram shows a Dual Redundancy scenario.">
            <a:extLst>
              <a:ext uri="{FF2B5EF4-FFF2-40B4-BE49-F238E27FC236}">
                <a16:creationId xmlns:a16="http://schemas.microsoft.com/office/drawing/2014/main" id="{DED097CD-6B61-B37D-1E54-F3EE609B028A}"/>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38173" y="3671023"/>
            <a:ext cx="5457825" cy="23526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BC5B399-F5C6-F626-5FD8-4D53F2AF2FCD}"/>
              </a:ext>
            </a:extLst>
          </p:cNvPr>
          <p:cNvSpPr txBox="1"/>
          <p:nvPr/>
        </p:nvSpPr>
        <p:spPr>
          <a:xfrm>
            <a:off x="7855528" y="2029690"/>
            <a:ext cx="3325092" cy="307777"/>
          </a:xfrm>
          <a:prstGeom prst="rect">
            <a:avLst/>
          </a:prstGeom>
          <a:noFill/>
        </p:spPr>
        <p:txBody>
          <a:bodyPr wrap="square">
            <a:spAutoFit/>
          </a:bodyPr>
          <a:lstStyle/>
          <a:p>
            <a:r>
              <a:rPr lang="en-IN" sz="1400" b="1" dirty="0">
                <a:latin typeface="Open Sans" panose="020B0606030504020204" pitchFamily="34" charset="0"/>
                <a:ea typeface="Open Sans" panose="020B0606030504020204" pitchFamily="34" charset="0"/>
                <a:cs typeface="Open Sans" panose="020B0606030504020204" pitchFamily="34" charset="0"/>
              </a:rPr>
              <a:t>Active-active VPN gateways</a:t>
            </a:r>
          </a:p>
        </p:txBody>
      </p:sp>
      <p:sp>
        <p:nvSpPr>
          <p:cNvPr id="14" name="TextBox 13">
            <a:extLst>
              <a:ext uri="{FF2B5EF4-FFF2-40B4-BE49-F238E27FC236}">
                <a16:creationId xmlns:a16="http://schemas.microsoft.com/office/drawing/2014/main" id="{00A0B06C-C746-E267-5FF9-CE63F50D3379}"/>
              </a:ext>
            </a:extLst>
          </p:cNvPr>
          <p:cNvSpPr txBox="1"/>
          <p:nvPr/>
        </p:nvSpPr>
        <p:spPr>
          <a:xfrm>
            <a:off x="6470074" y="4745864"/>
            <a:ext cx="6096000" cy="307777"/>
          </a:xfrm>
          <a:prstGeom prst="rect">
            <a:avLst/>
          </a:prstGeom>
          <a:noFill/>
        </p:spPr>
        <p:txBody>
          <a:bodyPr wrap="square">
            <a:spAutoFit/>
          </a:bodyPr>
          <a:lstStyle/>
          <a:p>
            <a:r>
              <a:rPr lang="en-US" sz="1400" b="1" dirty="0">
                <a:latin typeface="Open Sans" panose="020B0606030504020204" pitchFamily="34" charset="0"/>
                <a:ea typeface="Open Sans" panose="020B0606030504020204" pitchFamily="34" charset="0"/>
                <a:cs typeface="Open Sans" panose="020B0606030504020204" pitchFamily="34" charset="0"/>
              </a:rPr>
              <a:t>active-active VPN gateways for both Azure and on-premises</a:t>
            </a:r>
            <a:endParaRPr lang="en-IN" sz="14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0810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28377"/>
            <a:ext cx="12191998" cy="429623"/>
          </a:xfrm>
          <a:prstGeom prst="rect">
            <a:avLst/>
          </a:prstGeom>
        </p:spPr>
      </p:pic>
      <p:sp>
        <p:nvSpPr>
          <p:cNvPr id="2" name="Title 2">
            <a:extLst>
              <a:ext uri="{FF2B5EF4-FFF2-40B4-BE49-F238E27FC236}">
                <a16:creationId xmlns:a16="http://schemas.microsoft.com/office/drawing/2014/main" id="{78CD3458-96CB-8449-14B5-848B8E8D941B}"/>
              </a:ext>
            </a:extLst>
          </p:cNvPr>
          <p:cNvSpPr>
            <a:spLocks noGrp="1"/>
          </p:cNvSpPr>
          <p:nvPr>
            <p:ph type="title"/>
          </p:nvPr>
        </p:nvSpPr>
        <p:spPr>
          <a:xfrm>
            <a:off x="838200" y="906368"/>
            <a:ext cx="10515600" cy="784320"/>
          </a:xfrm>
        </p:spPr>
        <p:txBody>
          <a:bodyPr/>
          <a:lstStyle/>
          <a:p>
            <a:r>
              <a:rPr lang="en-IN" dirty="0">
                <a:latin typeface="Open Sans" panose="020B0606030504020204" pitchFamily="34" charset="0"/>
                <a:ea typeface="Open Sans" panose="020B0606030504020204" pitchFamily="34" charset="0"/>
                <a:cs typeface="Open Sans" panose="020B0606030504020204" pitchFamily="34" charset="0"/>
              </a:rPr>
              <a:t>4 – Connection Protocols</a:t>
            </a:r>
            <a:endParaRPr lang="en-IN" dirty="0"/>
          </a:p>
        </p:txBody>
      </p:sp>
      <p:sp>
        <p:nvSpPr>
          <p:cNvPr id="3" name="Content Placeholder 6">
            <a:extLst>
              <a:ext uri="{FF2B5EF4-FFF2-40B4-BE49-F238E27FC236}">
                <a16:creationId xmlns:a16="http://schemas.microsoft.com/office/drawing/2014/main" id="{2DBCFEF0-565F-E6D7-F790-DB8499004A07}"/>
              </a:ext>
            </a:extLst>
          </p:cNvPr>
          <p:cNvSpPr>
            <a:spLocks noGrp="1"/>
          </p:cNvSpPr>
          <p:nvPr>
            <p:ph idx="1"/>
          </p:nvPr>
        </p:nvSpPr>
        <p:spPr>
          <a:xfrm>
            <a:off x="838200" y="1825625"/>
            <a:ext cx="10515600" cy="4351338"/>
          </a:xfrm>
        </p:spPr>
        <p:txBody>
          <a:bodyPr>
            <a:norm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Point-to-site VPN can use one of the following protocols:</a:t>
            </a:r>
          </a:p>
          <a:p>
            <a:pPr lvl="1"/>
            <a:r>
              <a:rPr lang="sv-SE" sz="2000" dirty="0">
                <a:latin typeface="Open Sans" panose="020B0606030504020204" pitchFamily="34" charset="0"/>
                <a:ea typeface="Open Sans" panose="020B0606030504020204" pitchFamily="34" charset="0"/>
                <a:cs typeface="Open Sans" panose="020B0606030504020204" pitchFamily="34" charset="0"/>
              </a:rPr>
              <a:t>Secure Socket Tunneling Protocol (SSTP).</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r>
              <a:rPr lang="en-US" sz="2000" dirty="0">
                <a:latin typeface="Open Sans" panose="020B0606030504020204" pitchFamily="34" charset="0"/>
                <a:ea typeface="Open Sans" panose="020B0606030504020204" pitchFamily="34" charset="0"/>
                <a:cs typeface="Open Sans" panose="020B0606030504020204" pitchFamily="34" charset="0"/>
              </a:rPr>
              <a:t>OpenVPN Protocol.</a:t>
            </a:r>
          </a:p>
          <a:p>
            <a:pPr lvl="1"/>
            <a:r>
              <a:rPr lang="en-US" sz="2000" dirty="0">
                <a:latin typeface="Open Sans" panose="020B0606030504020204" pitchFamily="34" charset="0"/>
                <a:ea typeface="Open Sans" panose="020B0606030504020204" pitchFamily="34" charset="0"/>
                <a:cs typeface="Open Sans" panose="020B0606030504020204" pitchFamily="34" charset="0"/>
              </a:rPr>
              <a:t>IKEv2 VPN</a:t>
            </a:r>
          </a:p>
          <a:p>
            <a:pPr lvl="1"/>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sz="2400" b="1" dirty="0">
                <a:latin typeface="Open Sans" panose="020B0606030504020204" pitchFamily="34" charset="0"/>
                <a:ea typeface="Open Sans" panose="020B0606030504020204" pitchFamily="34" charset="0"/>
                <a:cs typeface="Open Sans" panose="020B0606030504020204" pitchFamily="34" charset="0"/>
              </a:rPr>
              <a:t>SSTP</a:t>
            </a:r>
          </a:p>
          <a:p>
            <a:pPr lvl="1"/>
            <a:r>
              <a:rPr lang="en-US" sz="2000" dirty="0">
                <a:latin typeface="Open Sans" panose="020B0606030504020204" pitchFamily="34" charset="0"/>
                <a:ea typeface="Open Sans" panose="020B0606030504020204" pitchFamily="34" charset="0"/>
                <a:cs typeface="Open Sans" panose="020B0606030504020204" pitchFamily="34" charset="0"/>
              </a:rPr>
              <a:t>VPN protocol developed by Microsoft that allows you to create a secure connection to a VPN server over the internet.</a:t>
            </a:r>
          </a:p>
          <a:p>
            <a:pPr lvl="1"/>
            <a:r>
              <a:rPr lang="en-US" sz="2000" dirty="0">
                <a:latin typeface="Open Sans" panose="020B0606030504020204" pitchFamily="34" charset="0"/>
                <a:ea typeface="Open Sans" panose="020B0606030504020204" pitchFamily="34" charset="0"/>
                <a:cs typeface="Open Sans" panose="020B0606030504020204" pitchFamily="34" charset="0"/>
              </a:rPr>
              <a:t>SSTP is mainly designed for Windows devices, but it can also work on Linux and macOS with some configuration.</a:t>
            </a:r>
          </a:p>
          <a:p>
            <a:pPr lvl="1"/>
            <a:r>
              <a:rPr lang="en-US" sz="2000" dirty="0">
                <a:latin typeface="Open Sans" panose="020B0606030504020204" pitchFamily="34" charset="0"/>
                <a:ea typeface="Open Sans" panose="020B0606030504020204" pitchFamily="34" charset="0"/>
                <a:cs typeface="Open Sans" panose="020B0606030504020204" pitchFamily="34" charset="0"/>
              </a:rPr>
              <a:t>SSTP uses the deprecated SSL 3.0 protocol which is vulnerable to the POODLE bug.</a:t>
            </a:r>
          </a:p>
        </p:txBody>
      </p:sp>
    </p:spTree>
    <p:extLst>
      <p:ext uri="{BB962C8B-B14F-4D97-AF65-F5344CB8AC3E}">
        <p14:creationId xmlns:p14="http://schemas.microsoft.com/office/powerpoint/2010/main" val="3009257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19257"/>
            <a:ext cx="12191998" cy="429623"/>
          </a:xfrm>
          <a:prstGeom prst="rect">
            <a:avLst/>
          </a:prstGeom>
        </p:spPr>
      </p:pic>
      <p:sp>
        <p:nvSpPr>
          <p:cNvPr id="3" name="Content Placeholder 6">
            <a:extLst>
              <a:ext uri="{FF2B5EF4-FFF2-40B4-BE49-F238E27FC236}">
                <a16:creationId xmlns:a16="http://schemas.microsoft.com/office/drawing/2014/main" id="{2DBCFEF0-565F-E6D7-F790-DB8499004A07}"/>
              </a:ext>
            </a:extLst>
          </p:cNvPr>
          <p:cNvSpPr>
            <a:spLocks noGrp="1"/>
          </p:cNvSpPr>
          <p:nvPr>
            <p:ph idx="1"/>
          </p:nvPr>
        </p:nvSpPr>
        <p:spPr>
          <a:xfrm>
            <a:off x="838200" y="833120"/>
            <a:ext cx="10515600" cy="5343843"/>
          </a:xfrm>
        </p:spPr>
        <p:txBody>
          <a:bodyPr>
            <a:normAutofit lnSpcReduction="10000"/>
          </a:bodyPr>
          <a:lstStyle/>
          <a:p>
            <a:r>
              <a:rPr lang="en-US" sz="2400" b="1" dirty="0">
                <a:latin typeface="Open Sans" panose="020B0606030504020204" pitchFamily="34" charset="0"/>
                <a:ea typeface="Open Sans" panose="020B0606030504020204" pitchFamily="34" charset="0"/>
                <a:cs typeface="Open Sans" panose="020B0606030504020204" pitchFamily="34" charset="0"/>
              </a:rPr>
              <a:t>OpenVPN</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OpenVPN is an open-source VPN protocol that offers a high level of security and performance.</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It can also use different transport protocols, such as UDP or TCP, to optimize your VPN speed and reliability.</a:t>
            </a:r>
          </a:p>
          <a:p>
            <a:pPr lvl="2">
              <a:lnSpc>
                <a:spcPct val="100000"/>
              </a:lnSpc>
            </a:pPr>
            <a:r>
              <a:rPr lang="en-US" sz="1600" dirty="0">
                <a:latin typeface="Open Sans" panose="020B0606030504020204" pitchFamily="34" charset="0"/>
                <a:ea typeface="Open Sans" panose="020B0606030504020204" pitchFamily="34" charset="0"/>
                <a:cs typeface="Open Sans" panose="020B0606030504020204" pitchFamily="34" charset="0"/>
              </a:rPr>
              <a:t>UDP is faster but less reliable, while TCP is slower but more reliable.</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OpenVPN is compatible with Windows, Mac, Linux, Android, iOS, and more.</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OpenVPN uses the TLS protocol which is generally more secure and is not affected by POODLE.</a:t>
            </a:r>
          </a:p>
          <a:p>
            <a:pPr lvl="1"/>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400" b="1" dirty="0">
                <a:latin typeface="Open Sans" panose="020B0606030504020204" pitchFamily="34" charset="0"/>
                <a:ea typeface="Open Sans" panose="020B0606030504020204" pitchFamily="34" charset="0"/>
                <a:cs typeface="Open Sans" panose="020B0606030504020204" pitchFamily="34" charset="0"/>
              </a:rPr>
              <a:t>IKEv2</a:t>
            </a:r>
          </a:p>
          <a:p>
            <a:pPr lvl="1"/>
            <a:r>
              <a:rPr lang="en-US" sz="2000" dirty="0">
                <a:latin typeface="Open Sans" panose="020B0606030504020204" pitchFamily="34" charset="0"/>
                <a:ea typeface="Open Sans" panose="020B0606030504020204" pitchFamily="34" charset="0"/>
                <a:cs typeface="Open Sans" panose="020B0606030504020204" pitchFamily="34" charset="0"/>
              </a:rPr>
              <a:t>IKEv2 is a tunneling protocol within the </a:t>
            </a:r>
            <a:r>
              <a:rPr lang="en-US" sz="2000" dirty="0" err="1">
                <a:latin typeface="Open Sans" panose="020B0606030504020204" pitchFamily="34" charset="0"/>
                <a:ea typeface="Open Sans" panose="020B0606030504020204" pitchFamily="34" charset="0"/>
                <a:cs typeface="Open Sans" panose="020B0606030504020204" pitchFamily="34" charset="0"/>
              </a:rPr>
              <a:t>IPSec</a:t>
            </a:r>
            <a:r>
              <a:rPr lang="en-US" sz="2000" dirty="0">
                <a:latin typeface="Open Sans" panose="020B0606030504020204" pitchFamily="34" charset="0"/>
                <a:ea typeface="Open Sans" panose="020B0606030504020204" pitchFamily="34" charset="0"/>
                <a:cs typeface="Open Sans" panose="020B0606030504020204" pitchFamily="34" charset="0"/>
              </a:rPr>
              <a:t> protocol suite.</a:t>
            </a:r>
          </a:p>
          <a:p>
            <a:pPr lvl="1"/>
            <a:r>
              <a:rPr lang="en-US" sz="2000" dirty="0">
                <a:latin typeface="Open Sans" panose="020B0606030504020204" pitchFamily="34" charset="0"/>
                <a:ea typeface="Open Sans" panose="020B0606030504020204" pitchFamily="34" charset="0"/>
                <a:cs typeface="Open Sans" panose="020B0606030504020204" pitchFamily="34" charset="0"/>
              </a:rPr>
              <a:t>IKEv2 uses UDP as the transport layer protocol.</a:t>
            </a:r>
          </a:p>
          <a:p>
            <a:pPr lvl="1"/>
            <a:r>
              <a:rPr lang="en-US" sz="2000" dirty="0">
                <a:latin typeface="Open Sans" panose="020B0606030504020204" pitchFamily="34" charset="0"/>
                <a:ea typeface="Open Sans" panose="020B0606030504020204" pitchFamily="34" charset="0"/>
                <a:cs typeface="Open Sans" panose="020B0606030504020204" pitchFamily="34" charset="0"/>
              </a:rPr>
              <a:t>IKEv2 is often paired with </a:t>
            </a:r>
            <a:r>
              <a:rPr lang="en-US" sz="2000" dirty="0" err="1">
                <a:latin typeface="Open Sans" panose="020B0606030504020204" pitchFamily="34" charset="0"/>
                <a:ea typeface="Open Sans" panose="020B0606030504020204" pitchFamily="34" charset="0"/>
                <a:cs typeface="Open Sans" panose="020B0606030504020204" pitchFamily="34" charset="0"/>
              </a:rPr>
              <a:t>IPSec</a:t>
            </a:r>
            <a:r>
              <a:rPr lang="en-US" sz="2000" dirty="0">
                <a:latin typeface="Open Sans" panose="020B0606030504020204" pitchFamily="34" charset="0"/>
                <a:ea typeface="Open Sans" panose="020B0606030504020204" pitchFamily="34" charset="0"/>
                <a:cs typeface="Open Sans" panose="020B0606030504020204" pitchFamily="34" charset="0"/>
              </a:rPr>
              <a:t>, which is another protocol that provides additional security.</a:t>
            </a:r>
          </a:p>
          <a:p>
            <a:pPr lvl="1"/>
            <a:r>
              <a:rPr lang="en-US" sz="2000" dirty="0">
                <a:latin typeface="Open Sans" panose="020B0606030504020204" pitchFamily="34" charset="0"/>
                <a:ea typeface="Open Sans" panose="020B0606030504020204" pitchFamily="34" charset="0"/>
                <a:cs typeface="Open Sans" panose="020B0606030504020204" pitchFamily="34" charset="0"/>
              </a:rPr>
              <a:t>The combination of IKEv2 and </a:t>
            </a:r>
            <a:r>
              <a:rPr lang="en-US" sz="2000" dirty="0" err="1">
                <a:latin typeface="Open Sans" panose="020B0606030504020204" pitchFamily="34" charset="0"/>
                <a:ea typeface="Open Sans" panose="020B0606030504020204" pitchFamily="34" charset="0"/>
                <a:cs typeface="Open Sans" panose="020B0606030504020204" pitchFamily="34" charset="0"/>
              </a:rPr>
              <a:t>IPSec</a:t>
            </a:r>
            <a:r>
              <a:rPr lang="en-US" sz="2000" dirty="0">
                <a:latin typeface="Open Sans" panose="020B0606030504020204" pitchFamily="34" charset="0"/>
                <a:ea typeface="Open Sans" panose="020B0606030504020204" pitchFamily="34" charset="0"/>
                <a:cs typeface="Open Sans" panose="020B0606030504020204" pitchFamily="34" charset="0"/>
              </a:rPr>
              <a:t> is commonly known as IKEv2/</a:t>
            </a:r>
            <a:r>
              <a:rPr lang="en-US" sz="2000" dirty="0" err="1">
                <a:latin typeface="Open Sans" panose="020B0606030504020204" pitchFamily="34" charset="0"/>
                <a:ea typeface="Open Sans" panose="020B0606030504020204" pitchFamily="34" charset="0"/>
                <a:cs typeface="Open Sans" panose="020B0606030504020204" pitchFamily="34" charset="0"/>
              </a:rPr>
              <a:t>IPSec</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1"/>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99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19257"/>
            <a:ext cx="12191998" cy="429623"/>
          </a:xfrm>
          <a:prstGeom prst="rect">
            <a:avLst/>
          </a:prstGeom>
        </p:spPr>
      </p:pic>
      <p:sp>
        <p:nvSpPr>
          <p:cNvPr id="2" name="Title 2">
            <a:extLst>
              <a:ext uri="{FF2B5EF4-FFF2-40B4-BE49-F238E27FC236}">
                <a16:creationId xmlns:a16="http://schemas.microsoft.com/office/drawing/2014/main" id="{6ABCDC6A-C1F1-90C5-18AC-13EB26EF5BFD}"/>
              </a:ext>
            </a:extLst>
          </p:cNvPr>
          <p:cNvSpPr>
            <a:spLocks noGrp="1"/>
          </p:cNvSpPr>
          <p:nvPr>
            <p:ph type="title"/>
          </p:nvPr>
        </p:nvSpPr>
        <p:spPr>
          <a:xfrm>
            <a:off x="838200" y="906368"/>
            <a:ext cx="10515600" cy="784320"/>
          </a:xfrm>
        </p:spPr>
        <p:txBody>
          <a:bodyPr>
            <a:normAutofit/>
          </a:bodyPr>
          <a:lstStyle/>
          <a:p>
            <a:r>
              <a:rPr lang="en-IN" dirty="0">
                <a:latin typeface="Open Sans" panose="020B0606030504020204" pitchFamily="34" charset="0"/>
                <a:ea typeface="Open Sans" panose="020B0606030504020204" pitchFamily="34" charset="0"/>
                <a:cs typeface="Open Sans" panose="020B0606030504020204" pitchFamily="34" charset="0"/>
              </a:rPr>
              <a:t>5 – Types of Authentication Protocols</a:t>
            </a:r>
          </a:p>
        </p:txBody>
      </p:sp>
      <p:sp>
        <p:nvSpPr>
          <p:cNvPr id="4" name="Content Placeholder 6">
            <a:extLst>
              <a:ext uri="{FF2B5EF4-FFF2-40B4-BE49-F238E27FC236}">
                <a16:creationId xmlns:a16="http://schemas.microsoft.com/office/drawing/2014/main" id="{6F1F5A4D-14E8-A277-7E48-9C70B7F9C19D}"/>
              </a:ext>
            </a:extLst>
          </p:cNvPr>
          <p:cNvSpPr>
            <a:spLocks noGrp="1"/>
          </p:cNvSpPr>
          <p:nvPr>
            <p:ph idx="1"/>
          </p:nvPr>
        </p:nvSpPr>
        <p:spPr>
          <a:xfrm>
            <a:off x="838200" y="1825625"/>
            <a:ext cx="10515600" cy="4351338"/>
          </a:xfrm>
        </p:spPr>
        <p:txBody>
          <a:bodyPr>
            <a:normAutofit lnSpcReduction="10000"/>
          </a:bodyPr>
          <a:lstStyle/>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Before Azure accepts a P2S VPN connection, the user has to be authenticated first.</a:t>
            </a:r>
          </a:p>
          <a:p>
            <a:pPr marL="914400" lvl="1" indent="-457200">
              <a:lnSpc>
                <a:spcPct val="100000"/>
              </a:lnSpc>
              <a:buAutoNum type="arabicPeriod"/>
            </a:pPr>
            <a:r>
              <a:rPr lang="en-US" sz="2000" dirty="0">
                <a:latin typeface="Open Sans" panose="020B0606030504020204" pitchFamily="34" charset="0"/>
                <a:ea typeface="Open Sans" panose="020B0606030504020204" pitchFamily="34" charset="0"/>
                <a:cs typeface="Open Sans" panose="020B0606030504020204" pitchFamily="34" charset="0"/>
              </a:rPr>
              <a:t>Certification Authentication.</a:t>
            </a:r>
          </a:p>
          <a:p>
            <a:pPr marL="914400" lvl="1" indent="-457200">
              <a:lnSpc>
                <a:spcPct val="100000"/>
              </a:lnSpc>
              <a:buAutoNum type="arabicPeriod"/>
            </a:pPr>
            <a:r>
              <a:rPr lang="en-US" sz="2000" dirty="0">
                <a:latin typeface="Open Sans" panose="020B0606030504020204" pitchFamily="34" charset="0"/>
                <a:ea typeface="Open Sans" panose="020B0606030504020204" pitchFamily="34" charset="0"/>
                <a:cs typeface="Open Sans" panose="020B0606030504020204" pitchFamily="34" charset="0"/>
              </a:rPr>
              <a:t>Microsoft </a:t>
            </a:r>
            <a:r>
              <a:rPr lang="en-US" sz="2000" dirty="0" err="1">
                <a:latin typeface="Open Sans" panose="020B0606030504020204" pitchFamily="34" charset="0"/>
                <a:ea typeface="Open Sans" panose="020B0606030504020204" pitchFamily="34" charset="0"/>
                <a:cs typeface="Open Sans" panose="020B0606030504020204" pitchFamily="34" charset="0"/>
              </a:rPr>
              <a:t>Entra</a:t>
            </a:r>
            <a:r>
              <a:rPr lang="en-US" sz="2000" dirty="0">
                <a:latin typeface="Open Sans" panose="020B0606030504020204" pitchFamily="34" charset="0"/>
                <a:ea typeface="Open Sans" panose="020B0606030504020204" pitchFamily="34" charset="0"/>
                <a:cs typeface="Open Sans" panose="020B0606030504020204" pitchFamily="34" charset="0"/>
              </a:rPr>
              <a:t> authentication.</a:t>
            </a:r>
          </a:p>
          <a:p>
            <a:pPr marL="914400" lvl="1" indent="-457200">
              <a:lnSpc>
                <a:spcPct val="100000"/>
              </a:lnSpc>
              <a:buAutoNum type="arabicPeriod"/>
            </a:pPr>
            <a:r>
              <a:rPr lang="en-US" sz="2000" dirty="0">
                <a:latin typeface="Open Sans" panose="020B0606030504020204" pitchFamily="34" charset="0"/>
                <a:ea typeface="Open Sans" panose="020B0606030504020204" pitchFamily="34" charset="0"/>
                <a:cs typeface="Open Sans" panose="020B0606030504020204" pitchFamily="34" charset="0"/>
              </a:rPr>
              <a:t>Radius Authentication.</a:t>
            </a:r>
          </a:p>
          <a:p>
            <a:pPr marL="914400" lvl="1" indent="-457200">
              <a:lnSpc>
                <a:spcPct val="100000"/>
              </a:lnSpc>
              <a:buAutoNum type="arabicPeriod"/>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457200" indent="-457200">
              <a:lnSpc>
                <a:spcPct val="100000"/>
              </a:lnSpc>
              <a:buAutoNum type="arabicPeriod"/>
            </a:pPr>
            <a:r>
              <a:rPr lang="en-US" sz="2400" b="1" dirty="0">
                <a:latin typeface="Open Sans" panose="020B0606030504020204" pitchFamily="34" charset="0"/>
                <a:ea typeface="Open Sans" panose="020B0606030504020204" pitchFamily="34" charset="0"/>
                <a:cs typeface="Open Sans" panose="020B0606030504020204" pitchFamily="34" charset="0"/>
              </a:rPr>
              <a:t>Certificate Authentication</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Self-signed </a:t>
            </a:r>
            <a:r>
              <a:rPr lang="en-US" sz="2000" b="1" dirty="0">
                <a:latin typeface="Open Sans" panose="020B0606030504020204" pitchFamily="34" charset="0"/>
                <a:ea typeface="Open Sans" panose="020B0606030504020204" pitchFamily="34" charset="0"/>
                <a:cs typeface="Open Sans" panose="020B0606030504020204" pitchFamily="34" charset="0"/>
              </a:rPr>
              <a:t>root certificate</a:t>
            </a:r>
            <a:r>
              <a:rPr lang="en-US" sz="2000" dirty="0">
                <a:latin typeface="Open Sans" panose="020B0606030504020204" pitchFamily="34" charset="0"/>
                <a:ea typeface="Open Sans" panose="020B0606030504020204" pitchFamily="34" charset="0"/>
                <a:cs typeface="Open Sans" panose="020B0606030504020204" pitchFamily="34" charset="0"/>
              </a:rPr>
              <a:t> is used to create </a:t>
            </a:r>
            <a:r>
              <a:rPr lang="en-US" sz="2000" b="1" dirty="0">
                <a:latin typeface="Open Sans" panose="020B0606030504020204" pitchFamily="34" charset="0"/>
                <a:ea typeface="Open Sans" panose="020B0606030504020204" pitchFamily="34" charset="0"/>
                <a:cs typeface="Open Sans" panose="020B0606030504020204" pitchFamily="34" charset="0"/>
              </a:rPr>
              <a:t>client certificates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The root certificate is uploaded to the Azure VPN gateway, establishing trust for the client certificates it issued.</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The gateway verifies the client certificate's authenticity using the trusted root certificate.</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If the certificate is valid and trusted, the gateway grants access to the virtual network or else, denied.</a:t>
            </a:r>
          </a:p>
          <a:p>
            <a:pPr lvl="1"/>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5490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28377"/>
            <a:ext cx="12191998" cy="429623"/>
          </a:xfrm>
          <a:prstGeom prst="rect">
            <a:avLst/>
          </a:prstGeom>
        </p:spPr>
      </p:pic>
      <p:sp>
        <p:nvSpPr>
          <p:cNvPr id="3" name="Content Placeholder 6">
            <a:extLst>
              <a:ext uri="{FF2B5EF4-FFF2-40B4-BE49-F238E27FC236}">
                <a16:creationId xmlns:a16="http://schemas.microsoft.com/office/drawing/2014/main" id="{2DBCFEF0-565F-E6D7-F790-DB8499004A07}"/>
              </a:ext>
            </a:extLst>
          </p:cNvPr>
          <p:cNvSpPr>
            <a:spLocks noGrp="1"/>
          </p:cNvSpPr>
          <p:nvPr>
            <p:ph idx="1"/>
          </p:nvPr>
        </p:nvSpPr>
        <p:spPr>
          <a:xfrm>
            <a:off x="838200" y="833120"/>
            <a:ext cx="10515600" cy="5343843"/>
          </a:xfrm>
        </p:spPr>
        <p:txBody>
          <a:bodyPr>
            <a:normAutofit/>
          </a:bodyPr>
          <a:lstStyle/>
          <a:p>
            <a:pPr marL="0" indent="0">
              <a:buNone/>
            </a:pPr>
            <a:r>
              <a:rPr lang="en-US" sz="2400" b="1" dirty="0">
                <a:latin typeface="Open Sans" panose="020B0606030504020204" pitchFamily="34" charset="0"/>
                <a:ea typeface="Open Sans" panose="020B0606030504020204" pitchFamily="34" charset="0"/>
                <a:cs typeface="Open Sans" panose="020B0606030504020204" pitchFamily="34" charset="0"/>
              </a:rPr>
              <a:t>2. Microsoft </a:t>
            </a:r>
            <a:r>
              <a:rPr lang="en-US" sz="2400" b="1" dirty="0" err="1">
                <a:latin typeface="Open Sans" panose="020B0606030504020204" pitchFamily="34" charset="0"/>
                <a:ea typeface="Open Sans" panose="020B0606030504020204" pitchFamily="34" charset="0"/>
                <a:cs typeface="Open Sans" panose="020B0606030504020204" pitchFamily="34" charset="0"/>
              </a:rPr>
              <a:t>Entra</a:t>
            </a:r>
            <a:r>
              <a:rPr lang="en-US" sz="2400" b="1" dirty="0">
                <a:latin typeface="Open Sans" panose="020B0606030504020204" pitchFamily="34" charset="0"/>
                <a:ea typeface="Open Sans" panose="020B0606030504020204" pitchFamily="34" charset="0"/>
                <a:cs typeface="Open Sans" panose="020B0606030504020204" pitchFamily="34" charset="0"/>
              </a:rPr>
              <a:t> authentication</a:t>
            </a:r>
          </a:p>
          <a:p>
            <a:pPr lvl="1"/>
            <a:r>
              <a:rPr lang="en-US" sz="2000" dirty="0">
                <a:latin typeface="Open Sans" panose="020B0606030504020204" pitchFamily="34" charset="0"/>
                <a:ea typeface="Open Sans" panose="020B0606030504020204" pitchFamily="34" charset="0"/>
                <a:cs typeface="Open Sans" panose="020B0606030504020204" pitchFamily="34" charset="0"/>
              </a:rPr>
              <a:t>Allows users to connect to Azure using their Microsoft </a:t>
            </a:r>
            <a:r>
              <a:rPr lang="en-US" sz="2000" dirty="0" err="1">
                <a:latin typeface="Open Sans" panose="020B0606030504020204" pitchFamily="34" charset="0"/>
                <a:ea typeface="Open Sans" panose="020B0606030504020204" pitchFamily="34" charset="0"/>
                <a:cs typeface="Open Sans" panose="020B0606030504020204" pitchFamily="34" charset="0"/>
              </a:rPr>
              <a:t>Entra</a:t>
            </a:r>
            <a:r>
              <a:rPr lang="en-US" sz="2000" dirty="0">
                <a:latin typeface="Open Sans" panose="020B0606030504020204" pitchFamily="34" charset="0"/>
                <a:ea typeface="Open Sans" panose="020B0606030504020204" pitchFamily="34" charset="0"/>
                <a:cs typeface="Open Sans" panose="020B0606030504020204" pitchFamily="34" charset="0"/>
              </a:rPr>
              <a:t> credentials.</a:t>
            </a:r>
          </a:p>
          <a:p>
            <a:pPr lvl="1"/>
            <a:r>
              <a:rPr lang="en-US" sz="2000" dirty="0">
                <a:latin typeface="Open Sans" panose="020B0606030504020204" pitchFamily="34" charset="0"/>
                <a:ea typeface="Open Sans" panose="020B0606030504020204" pitchFamily="34" charset="0"/>
                <a:cs typeface="Open Sans" panose="020B0606030504020204" pitchFamily="34" charset="0"/>
              </a:rPr>
              <a:t>supported for </a:t>
            </a:r>
            <a:r>
              <a:rPr lang="en-US" sz="2000" b="1" dirty="0">
                <a:latin typeface="Open Sans" panose="020B0606030504020204" pitchFamily="34" charset="0"/>
                <a:ea typeface="Open Sans" panose="020B0606030504020204" pitchFamily="34" charset="0"/>
                <a:cs typeface="Open Sans" panose="020B0606030504020204" pitchFamily="34" charset="0"/>
              </a:rPr>
              <a:t>OpenVPN protocol</a:t>
            </a:r>
            <a:r>
              <a:rPr lang="en-US" sz="2000" dirty="0">
                <a:latin typeface="Open Sans" panose="020B0606030504020204" pitchFamily="34" charset="0"/>
                <a:ea typeface="Open Sans" panose="020B0606030504020204" pitchFamily="34" charset="0"/>
                <a:cs typeface="Open Sans" panose="020B0606030504020204" pitchFamily="34" charset="0"/>
              </a:rPr>
              <a:t> and also requires the use of the </a:t>
            </a:r>
            <a:r>
              <a:rPr lang="en-US" sz="2000" b="1" dirty="0">
                <a:latin typeface="Open Sans" panose="020B0606030504020204" pitchFamily="34" charset="0"/>
                <a:ea typeface="Open Sans" panose="020B0606030504020204" pitchFamily="34" charset="0"/>
                <a:cs typeface="Open Sans" panose="020B0606030504020204" pitchFamily="34" charset="0"/>
              </a:rPr>
              <a:t>Azure VPN Client</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1"/>
            <a:r>
              <a:rPr lang="en-US" sz="2000" dirty="0">
                <a:latin typeface="Open Sans" panose="020B0606030504020204" pitchFamily="34" charset="0"/>
                <a:ea typeface="Open Sans" panose="020B0606030504020204" pitchFamily="34" charset="0"/>
                <a:cs typeface="Open Sans" panose="020B0606030504020204" pitchFamily="34" charset="0"/>
              </a:rPr>
              <a:t>Following options are required for the authentication.</a:t>
            </a:r>
          </a:p>
          <a:p>
            <a:pPr lvl="2"/>
            <a:r>
              <a:rPr lang="en-US" dirty="0">
                <a:latin typeface="Open Sans" panose="020B0606030504020204" pitchFamily="34" charset="0"/>
                <a:ea typeface="Open Sans" panose="020B0606030504020204" pitchFamily="34" charset="0"/>
                <a:cs typeface="Open Sans" panose="020B0606030504020204" pitchFamily="34" charset="0"/>
              </a:rPr>
              <a:t>Issuer id</a:t>
            </a:r>
          </a:p>
          <a:p>
            <a:pPr lvl="3"/>
            <a:r>
              <a:rPr lang="en-US" sz="2000" dirty="0">
                <a:latin typeface="Open Sans" panose="020B0606030504020204" pitchFamily="34" charset="0"/>
                <a:ea typeface="Open Sans" panose="020B0606030504020204" pitchFamily="34" charset="0"/>
                <a:cs typeface="Open Sans" panose="020B0606030504020204" pitchFamily="34" charset="0"/>
              </a:rPr>
              <a:t>the VPN gateway trusts the tokens issued by the specified authority.</a:t>
            </a:r>
          </a:p>
          <a:p>
            <a:pPr lvl="3"/>
            <a:r>
              <a:rPr lang="en-US" sz="2000" dirty="0">
                <a:latin typeface="Open Sans" panose="020B0606030504020204" pitchFamily="34" charset="0"/>
                <a:ea typeface="Open Sans" panose="020B0606030504020204" pitchFamily="34" charset="0"/>
                <a:cs typeface="Open Sans" panose="020B0606030504020204" pitchFamily="34" charset="0"/>
              </a:rPr>
              <a:t>Format - </a:t>
            </a:r>
            <a:r>
              <a:rPr lang="en-US" sz="2000"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hlinkClick r:id="rId5"/>
              </a:rPr>
              <a:t>https://sts.windows.net/{AzureADTenantID}/</a:t>
            </a:r>
            <a:endParaRPr lang="en-US" sz="2000"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p>
            <a:pPr lvl="2"/>
            <a:r>
              <a:rPr lang="en-US" sz="2200" dirty="0">
                <a:latin typeface="Open Sans" panose="020B0606030504020204" pitchFamily="34" charset="0"/>
                <a:ea typeface="Open Sans" panose="020B0606030504020204" pitchFamily="34" charset="0"/>
                <a:cs typeface="Open Sans" panose="020B0606030504020204" pitchFamily="34" charset="0"/>
              </a:rPr>
              <a:t>Audience</a:t>
            </a:r>
          </a:p>
          <a:p>
            <a:pPr lvl="3"/>
            <a:r>
              <a:rPr lang="en-US" sz="2000" dirty="0">
                <a:latin typeface="Open Sans" panose="020B0606030504020204" pitchFamily="34" charset="0"/>
                <a:ea typeface="Open Sans" panose="020B0606030504020204" pitchFamily="34" charset="0"/>
                <a:cs typeface="Open Sans" panose="020B0606030504020204" pitchFamily="34" charset="0"/>
              </a:rPr>
              <a:t>Identifies the intended recipient of the security tokens.</a:t>
            </a:r>
          </a:p>
          <a:p>
            <a:pPr lvl="3"/>
            <a:r>
              <a:rPr lang="en-US" sz="2000" dirty="0">
                <a:latin typeface="Open Sans" panose="020B0606030504020204" pitchFamily="34" charset="0"/>
                <a:ea typeface="Open Sans" panose="020B0606030504020204" pitchFamily="34" charset="0"/>
                <a:cs typeface="Open Sans" panose="020B0606030504020204" pitchFamily="34" charset="0"/>
              </a:rPr>
              <a:t>Format – Application id or resource id</a:t>
            </a:r>
          </a:p>
          <a:p>
            <a:pPr lvl="2"/>
            <a:r>
              <a:rPr lang="en-US" sz="2200" dirty="0">
                <a:latin typeface="Open Sans" panose="020B0606030504020204" pitchFamily="34" charset="0"/>
                <a:ea typeface="Open Sans" panose="020B0606030504020204" pitchFamily="34" charset="0"/>
                <a:cs typeface="Open Sans" panose="020B0606030504020204" pitchFamily="34" charset="0"/>
              </a:rPr>
              <a:t>Tenant id</a:t>
            </a:r>
          </a:p>
          <a:p>
            <a:pPr lvl="3"/>
            <a:r>
              <a:rPr lang="en-US" sz="2000" dirty="0">
                <a:latin typeface="Open Sans" panose="020B0606030504020204" pitchFamily="34" charset="0"/>
                <a:ea typeface="Open Sans" panose="020B0606030504020204" pitchFamily="34" charset="0"/>
                <a:cs typeface="Open Sans" panose="020B0606030504020204" pitchFamily="34" charset="0"/>
              </a:rPr>
              <a:t>Links the VPN gateway to the correct Azure AD tenant for authentication.</a:t>
            </a:r>
          </a:p>
          <a:p>
            <a:pPr lvl="3"/>
            <a:r>
              <a:rPr lang="en-US" sz="2000" dirty="0">
                <a:latin typeface="Open Sans" panose="020B0606030504020204" pitchFamily="34" charset="0"/>
                <a:ea typeface="Open Sans" panose="020B0606030504020204" pitchFamily="34" charset="0"/>
                <a:cs typeface="Open Sans" panose="020B0606030504020204" pitchFamily="34" charset="0"/>
              </a:rPr>
              <a:t>Format - </a:t>
            </a:r>
            <a:r>
              <a:rPr lang="en-IN" sz="2000" b="0" i="0" dirty="0">
                <a:solidFill>
                  <a:schemeClr val="accent2">
                    <a:lumMod val="60000"/>
                    <a:lumOff val="40000"/>
                  </a:schemeClr>
                </a:solidFill>
                <a:effectLst/>
                <a:latin typeface="Google Sans Mono"/>
              </a:rPr>
              <a:t>8eaef023-2b34-4da1-9baa-8bc8c9d6a490.</a:t>
            </a:r>
            <a:endParaRPr lang="en-US" sz="2000" dirty="0">
              <a:solidFill>
                <a:schemeClr val="accent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99026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28377"/>
            <a:ext cx="12191998" cy="429623"/>
          </a:xfrm>
          <a:prstGeom prst="rect">
            <a:avLst/>
          </a:prstGeom>
        </p:spPr>
      </p:pic>
      <p:sp>
        <p:nvSpPr>
          <p:cNvPr id="3" name="Content Placeholder 6">
            <a:extLst>
              <a:ext uri="{FF2B5EF4-FFF2-40B4-BE49-F238E27FC236}">
                <a16:creationId xmlns:a16="http://schemas.microsoft.com/office/drawing/2014/main" id="{2DBCFEF0-565F-E6D7-F790-DB8499004A07}"/>
              </a:ext>
            </a:extLst>
          </p:cNvPr>
          <p:cNvSpPr>
            <a:spLocks noGrp="1"/>
          </p:cNvSpPr>
          <p:nvPr>
            <p:ph idx="1"/>
          </p:nvPr>
        </p:nvSpPr>
        <p:spPr>
          <a:xfrm>
            <a:off x="809172" y="847634"/>
            <a:ext cx="10515600" cy="5343843"/>
          </a:xfrm>
        </p:spPr>
        <p:txBody>
          <a:bodyPr>
            <a:normAutofit/>
          </a:bodyPr>
          <a:lstStyle/>
          <a:p>
            <a:pPr marL="0" indent="0">
              <a:buNone/>
            </a:pPr>
            <a:r>
              <a:rPr lang="en-US" sz="2000" b="1" dirty="0">
                <a:latin typeface="Open Sans" panose="020B0606030504020204" pitchFamily="34" charset="0"/>
                <a:ea typeface="Open Sans" panose="020B0606030504020204" pitchFamily="34" charset="0"/>
                <a:cs typeface="Open Sans" panose="020B0606030504020204" pitchFamily="34" charset="0"/>
              </a:rPr>
              <a:t>3. Radius Authentication</a:t>
            </a:r>
          </a:p>
          <a:p>
            <a:pPr lvl="1"/>
            <a:r>
              <a:rPr lang="en-US" sz="2000" dirty="0">
                <a:latin typeface="Open Sans" panose="020B0606030504020204" pitchFamily="34" charset="0"/>
                <a:ea typeface="Open Sans" panose="020B0606030504020204" pitchFamily="34" charset="0"/>
                <a:cs typeface="Open Sans" panose="020B0606030504020204" pitchFamily="34" charset="0"/>
              </a:rPr>
              <a:t>The RADIUS server can be deployed on-premises, or in the Azure </a:t>
            </a:r>
            <a:r>
              <a:rPr lang="en-US" sz="2000" dirty="0" err="1">
                <a:latin typeface="Open Sans" panose="020B0606030504020204" pitchFamily="34" charset="0"/>
                <a:ea typeface="Open Sans" panose="020B0606030504020204" pitchFamily="34" charset="0"/>
                <a:cs typeface="Open Sans" panose="020B0606030504020204" pitchFamily="34" charset="0"/>
              </a:rPr>
              <a:t>VNet</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1"/>
            <a:r>
              <a:rPr lang="en-US" sz="2000" dirty="0">
                <a:latin typeface="Open Sans" panose="020B0606030504020204" pitchFamily="34" charset="0"/>
                <a:ea typeface="Open Sans" panose="020B0606030504020204" pitchFamily="34" charset="0"/>
                <a:cs typeface="Open Sans" panose="020B0606030504020204" pitchFamily="34" charset="0"/>
              </a:rPr>
              <a:t>You can also configure two RADIUS servers for high availability.</a:t>
            </a:r>
          </a:p>
          <a:p>
            <a:pPr lvl="1"/>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0CCE1038-18D0-529F-5F08-344A179D840F}"/>
              </a:ext>
            </a:extLst>
          </p:cNvPr>
          <p:cNvPicPr>
            <a:picLocks noGrp="1" noRot="1" noChangeAspect="1" noMove="1" noResize="1" noEditPoints="1" noAdjustHandles="1" noChangeArrowheads="1" noChangeShapeType="1" noCrop="1"/>
          </p:cNvPicPr>
          <p:nvPr/>
        </p:nvPicPr>
        <p:blipFill>
          <a:blip r:embed="rId5"/>
          <a:stretch>
            <a:fillRect/>
          </a:stretch>
        </p:blipFill>
        <p:spPr>
          <a:xfrm>
            <a:off x="2985407" y="2218645"/>
            <a:ext cx="5524500" cy="3552825"/>
          </a:xfrm>
          <a:prstGeom prst="rect">
            <a:avLst/>
          </a:prstGeom>
        </p:spPr>
      </p:pic>
    </p:spTree>
    <p:extLst>
      <p:ext uri="{BB962C8B-B14F-4D97-AF65-F5344CB8AC3E}">
        <p14:creationId xmlns:p14="http://schemas.microsoft.com/office/powerpoint/2010/main" val="3157178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28377"/>
            <a:ext cx="12191998" cy="429623"/>
          </a:xfrm>
          <a:prstGeom prst="rect">
            <a:avLst/>
          </a:prstGeom>
        </p:spPr>
      </p:pic>
      <p:sp>
        <p:nvSpPr>
          <p:cNvPr id="4" name="Content Placeholder 3">
            <a:extLst>
              <a:ext uri="{FF2B5EF4-FFF2-40B4-BE49-F238E27FC236}">
                <a16:creationId xmlns:a16="http://schemas.microsoft.com/office/drawing/2014/main" id="{314B55D9-26D4-B63C-A6B8-36D343560E2E}"/>
              </a:ext>
            </a:extLst>
          </p:cNvPr>
          <p:cNvSpPr>
            <a:spLocks noGrp="1"/>
          </p:cNvSpPr>
          <p:nvPr>
            <p:ph idx="1"/>
          </p:nvPr>
        </p:nvSpPr>
        <p:spPr>
          <a:xfrm>
            <a:off x="838200" y="1825625"/>
            <a:ext cx="4343400" cy="4351338"/>
          </a:xfrm>
        </p:spPr>
        <p:txBody>
          <a:bodyPr/>
          <a:lstStyle/>
          <a:p>
            <a:r>
              <a:rPr lang="en-IN" dirty="0"/>
              <a:t>Local </a:t>
            </a:r>
            <a:r>
              <a:rPr lang="en-IN"/>
              <a:t>Network Gateways</a:t>
            </a:r>
            <a:endParaRPr lang="en-IN" dirty="0"/>
          </a:p>
        </p:txBody>
      </p:sp>
      <p:sp>
        <p:nvSpPr>
          <p:cNvPr id="7" name="Title 2">
            <a:extLst>
              <a:ext uri="{FF2B5EF4-FFF2-40B4-BE49-F238E27FC236}">
                <a16:creationId xmlns:a16="http://schemas.microsoft.com/office/drawing/2014/main" id="{401C2A17-4B5B-B1D5-40CA-6E6EE17914C4}"/>
              </a:ext>
            </a:extLst>
          </p:cNvPr>
          <p:cNvSpPr>
            <a:spLocks noGrp="1"/>
          </p:cNvSpPr>
          <p:nvPr>
            <p:ph type="title"/>
          </p:nvPr>
        </p:nvSpPr>
        <p:spPr>
          <a:xfrm>
            <a:off x="838200" y="906368"/>
            <a:ext cx="10515600" cy="784320"/>
          </a:xfrm>
        </p:spPr>
        <p:txBody>
          <a:bodyPr>
            <a:normAutofit/>
          </a:bodyPr>
          <a:lstStyle/>
          <a:p>
            <a:r>
              <a:rPr lang="en-IN" dirty="0">
                <a:latin typeface="Open Sans" panose="020B0606030504020204" pitchFamily="34" charset="0"/>
                <a:ea typeface="Open Sans" panose="020B0606030504020204" pitchFamily="34" charset="0"/>
                <a:cs typeface="Open Sans" panose="020B0606030504020204" pitchFamily="34" charset="0"/>
              </a:rPr>
              <a:t>6 – Local Network Gateway</a:t>
            </a:r>
          </a:p>
        </p:txBody>
      </p:sp>
      <p:pic>
        <p:nvPicPr>
          <p:cNvPr id="10" name="Picture 9">
            <a:extLst>
              <a:ext uri="{FF2B5EF4-FFF2-40B4-BE49-F238E27FC236}">
                <a16:creationId xmlns:a16="http://schemas.microsoft.com/office/drawing/2014/main" id="{0050833A-22AF-E203-2C6D-C4C0AEC4F6A9}"/>
              </a:ext>
            </a:extLst>
          </p:cNvPr>
          <p:cNvPicPr>
            <a:picLocks noChangeAspect="1"/>
          </p:cNvPicPr>
          <p:nvPr/>
        </p:nvPicPr>
        <p:blipFill>
          <a:blip r:embed="rId5"/>
          <a:stretch>
            <a:fillRect/>
          </a:stretch>
        </p:blipFill>
        <p:spPr>
          <a:xfrm>
            <a:off x="5371196" y="2134463"/>
            <a:ext cx="6637621" cy="3733662"/>
          </a:xfrm>
          <a:prstGeom prst="rect">
            <a:avLst/>
          </a:prstGeom>
        </p:spPr>
      </p:pic>
    </p:spTree>
    <p:extLst>
      <p:ext uri="{BB962C8B-B14F-4D97-AF65-F5344CB8AC3E}">
        <p14:creationId xmlns:p14="http://schemas.microsoft.com/office/powerpoint/2010/main" val="170454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CE6A63-C969-B149-B2E1-D593CD79F44E}"/>
              </a:ext>
            </a:extLst>
          </p:cNvPr>
          <p:cNvSpPr txBox="1"/>
          <p:nvPr/>
        </p:nvSpPr>
        <p:spPr>
          <a:xfrm>
            <a:off x="736629" y="-21684"/>
            <a:ext cx="4783237" cy="499678"/>
          </a:xfrm>
          <a:prstGeom prst="rect">
            <a:avLst/>
          </a:prstGeom>
          <a:noFill/>
        </p:spPr>
        <p:txBody>
          <a:bodyPr wrap="square" rtlCol="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0C192A"/>
                </a:solidFill>
                <a:effectLst/>
                <a:uLnTx/>
                <a:uFillTx/>
                <a:latin typeface="Open Sans" panose="020B0606030504020204" pitchFamily="34" charset="0"/>
                <a:ea typeface="Open Sans" panose="020B0606030504020204" pitchFamily="34" charset="0"/>
                <a:cs typeface="Open Sans" panose="020B0606030504020204" pitchFamily="34" charset="0"/>
              </a:rPr>
              <a:t>About SNP</a:t>
            </a:r>
          </a:p>
        </p:txBody>
      </p:sp>
      <p:pic>
        <p:nvPicPr>
          <p:cNvPr id="10" name="Picture 9">
            <a:extLst>
              <a:ext uri="{FF2B5EF4-FFF2-40B4-BE49-F238E27FC236}">
                <a16:creationId xmlns:a16="http://schemas.microsoft.com/office/drawing/2014/main" id="{124556C5-8761-A149-90FE-268AFDCF1B99}"/>
              </a:ext>
              <a:ext uri="{C183D7F6-B498-43B3-948B-1728B52AA6E4}">
                <adec:decorative xmlns:adec="http://schemas.microsoft.com/office/drawing/2017/decorative" val="1"/>
              </a:ext>
            </a:extLst>
          </p:cNvPr>
          <p:cNvPicPr>
            <a:picLocks noChangeAspect="1"/>
          </p:cNvPicPr>
          <p:nvPr/>
        </p:nvPicPr>
        <p:blipFill rotWithShape="1">
          <a:blip r:embed="rId3"/>
          <a:srcRect l="34990" t="97" r="43443" b="52079"/>
          <a:stretch/>
        </p:blipFill>
        <p:spPr>
          <a:xfrm>
            <a:off x="0" y="-10401"/>
            <a:ext cx="717401" cy="429058"/>
          </a:xfrm>
          <a:prstGeom prst="rect">
            <a:avLst/>
          </a:prstGeom>
        </p:spPr>
      </p:pic>
      <p:sp>
        <p:nvSpPr>
          <p:cNvPr id="11" name="TextBox 10">
            <a:extLst>
              <a:ext uri="{FF2B5EF4-FFF2-40B4-BE49-F238E27FC236}">
                <a16:creationId xmlns:a16="http://schemas.microsoft.com/office/drawing/2014/main" id="{F2DCC001-3EEC-EB48-8931-FE36354B316E}"/>
              </a:ext>
            </a:extLst>
          </p:cNvPr>
          <p:cNvSpPr txBox="1"/>
          <p:nvPr/>
        </p:nvSpPr>
        <p:spPr>
          <a:xfrm>
            <a:off x="127591" y="387065"/>
            <a:ext cx="5375840" cy="830997"/>
          </a:xfrm>
          <a:prstGeom prst="rect">
            <a:avLst/>
          </a:prstGeom>
          <a:noFill/>
        </p:spPr>
        <p:txBody>
          <a:bodyPr wrap="square" lIns="91440" tIns="45720" rIns="91440" bIns="45720" rtlCol="0" anchor="t">
            <a:spAutoFit/>
          </a:bodyPr>
          <a:lstStyle/>
          <a:p>
            <a:pPr defTabSz="457200">
              <a:defRPr/>
            </a:pPr>
            <a:r>
              <a:rPr lang="en-IN" sz="1200" dirty="0">
                <a:solidFill>
                  <a:srgbClr val="555555"/>
                </a:solidFill>
                <a:ea typeface="+mn-lt"/>
                <a:cs typeface="+mn-lt"/>
              </a:rPr>
              <a:t>SNP transforms businesses with innovative, cloud-based solutions that harness the power of Microsoft Azure. We are 100% Azure focused, 100% SMC focused and 100% certified for different Microsoft funding programs like ECIF, Azure Innovate and AMM.</a:t>
            </a:r>
          </a:p>
        </p:txBody>
      </p:sp>
      <p:sp>
        <p:nvSpPr>
          <p:cNvPr id="14" name="TextBox 13">
            <a:extLst>
              <a:ext uri="{FF2B5EF4-FFF2-40B4-BE49-F238E27FC236}">
                <a16:creationId xmlns:a16="http://schemas.microsoft.com/office/drawing/2014/main" id="{5B07B459-6DC0-0D4A-B552-6775D3D990CB}"/>
              </a:ext>
            </a:extLst>
          </p:cNvPr>
          <p:cNvSpPr txBox="1"/>
          <p:nvPr/>
        </p:nvSpPr>
        <p:spPr>
          <a:xfrm>
            <a:off x="5504844" y="361034"/>
            <a:ext cx="1813033" cy="318366"/>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50" b="1">
                <a:solidFill>
                  <a:schemeClr val="accent2"/>
                </a:solidFill>
                <a:latin typeface="Open Sans" panose="020B0606030504020204" pitchFamily="34" charset="0"/>
                <a:ea typeface="Open Sans" panose="020B0606030504020204" pitchFamily="34" charset="0"/>
                <a:cs typeface="Open Sans" panose="020B0606030504020204" pitchFamily="34" charset="0"/>
              </a:rPr>
              <a:t>SECURITY</a:t>
            </a:r>
            <a:endPar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67" name="Picture 66" descr="A picture containing drawing&#10;&#10;Description automatically generated">
            <a:extLst>
              <a:ext uri="{FF2B5EF4-FFF2-40B4-BE49-F238E27FC236}">
                <a16:creationId xmlns:a16="http://schemas.microsoft.com/office/drawing/2014/main" id="{0BE03C59-C8CE-E14D-B435-F57D04C29403}"/>
              </a:ext>
            </a:extLst>
          </p:cNvPr>
          <p:cNvPicPr>
            <a:picLocks noChangeAspect="1"/>
          </p:cNvPicPr>
          <p:nvPr/>
        </p:nvPicPr>
        <p:blipFill>
          <a:blip r:embed="rId4"/>
          <a:stretch>
            <a:fillRect/>
          </a:stretch>
        </p:blipFill>
        <p:spPr>
          <a:xfrm>
            <a:off x="5280765" y="6537643"/>
            <a:ext cx="1630470" cy="285332"/>
          </a:xfrm>
          <a:prstGeom prst="rect">
            <a:avLst/>
          </a:prstGeom>
        </p:spPr>
      </p:pic>
      <p:sp>
        <p:nvSpPr>
          <p:cNvPr id="92" name="TextBox 91">
            <a:extLst>
              <a:ext uri="{FF2B5EF4-FFF2-40B4-BE49-F238E27FC236}">
                <a16:creationId xmlns:a16="http://schemas.microsoft.com/office/drawing/2014/main" id="{9CA15162-E02A-B24D-9985-9EFB1938E780}"/>
              </a:ext>
            </a:extLst>
          </p:cNvPr>
          <p:cNvSpPr txBox="1"/>
          <p:nvPr/>
        </p:nvSpPr>
        <p:spPr>
          <a:xfrm>
            <a:off x="5485616" y="1139564"/>
            <a:ext cx="3176791" cy="314772"/>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rPr>
              <a:t>APPS &amp; INFRASTRUCTURE</a:t>
            </a:r>
            <a:endParaRPr kumimoji="0" lang="en-US" sz="1050" b="0"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08" name="Straight Connector 107">
            <a:extLst>
              <a:ext uri="{FF2B5EF4-FFF2-40B4-BE49-F238E27FC236}">
                <a16:creationId xmlns:a16="http://schemas.microsoft.com/office/drawing/2014/main" id="{28594D93-86D6-7E42-8227-AE895E230ED0}"/>
              </a:ext>
            </a:extLst>
          </p:cNvPr>
          <p:cNvCxnSpPr>
            <a:cxnSpLocks/>
          </p:cNvCxnSpPr>
          <p:nvPr/>
        </p:nvCxnSpPr>
        <p:spPr>
          <a:xfrm>
            <a:off x="5560217" y="1147200"/>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C35BDFC7-BABA-4240-8E5B-82D9E437C87F}"/>
              </a:ext>
            </a:extLst>
          </p:cNvPr>
          <p:cNvSpPr txBox="1"/>
          <p:nvPr/>
        </p:nvSpPr>
        <p:spPr>
          <a:xfrm>
            <a:off x="5485616" y="154285"/>
            <a:ext cx="6034241" cy="264372"/>
          </a:xfrm>
          <a:prstGeom prst="rect">
            <a:avLst/>
          </a:prstGeom>
          <a:noFill/>
        </p:spPr>
        <p:txBody>
          <a:bodyPr wrap="square" rtlCol="0" anchor="b"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1B9D1"/>
                </a:solidFill>
                <a:effectLst/>
                <a:uLnTx/>
                <a:uFillTx/>
                <a:latin typeface="Open Sans" panose="020B0606030504020204" pitchFamily="34" charset="0"/>
                <a:ea typeface="Open Sans" panose="020B0606030504020204" pitchFamily="34" charset="0"/>
                <a:cs typeface="Open Sans" panose="020B0606030504020204" pitchFamily="34" charset="0"/>
              </a:rPr>
              <a:t>Driving Innovation &amp; Business Excellence with Microsoft Azure in: </a:t>
            </a:r>
            <a:endParaRPr kumimoji="0" lang="en-US" sz="1400" b="0" i="0" u="none" strike="noStrike" kern="1200" cap="none" spc="0" normalizeH="0" baseline="0" noProof="0">
              <a:ln>
                <a:noFill/>
              </a:ln>
              <a:solidFill>
                <a:srgbClr val="51B9D1"/>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13" name="Straight Connector 112">
            <a:extLst>
              <a:ext uri="{FF2B5EF4-FFF2-40B4-BE49-F238E27FC236}">
                <a16:creationId xmlns:a16="http://schemas.microsoft.com/office/drawing/2014/main" id="{332C3006-D103-194C-A960-B139AD68A951}"/>
              </a:ext>
            </a:extLst>
          </p:cNvPr>
          <p:cNvCxnSpPr>
            <a:cxnSpLocks/>
          </p:cNvCxnSpPr>
          <p:nvPr/>
        </p:nvCxnSpPr>
        <p:spPr>
          <a:xfrm>
            <a:off x="5575414" y="400948"/>
            <a:ext cx="59487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6A25280-6F7E-4E71-A54C-35006AF4FC46}"/>
              </a:ext>
            </a:extLst>
          </p:cNvPr>
          <p:cNvSpPr txBox="1"/>
          <p:nvPr/>
        </p:nvSpPr>
        <p:spPr>
          <a:xfrm>
            <a:off x="5539159" y="4889324"/>
            <a:ext cx="2963577" cy="302645"/>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50" b="1">
                <a:solidFill>
                  <a:schemeClr val="accent2"/>
                </a:solidFill>
                <a:latin typeface="Open Sans" panose="020B0606030504020204" pitchFamily="34" charset="0"/>
                <a:ea typeface="Open Sans" panose="020B0606030504020204" pitchFamily="34" charset="0"/>
                <a:cs typeface="Open Sans" panose="020B0606030504020204" pitchFamily="34" charset="0"/>
              </a:rPr>
              <a:t>AZURE</a:t>
            </a:r>
            <a:r>
              <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rPr>
              <a:t> MANAGED SERVICES</a:t>
            </a:r>
            <a:endParaRPr kumimoji="0" lang="en-US" sz="1050" b="0"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5" name="TextBox 54">
            <a:extLst>
              <a:ext uri="{FF2B5EF4-FFF2-40B4-BE49-F238E27FC236}">
                <a16:creationId xmlns:a16="http://schemas.microsoft.com/office/drawing/2014/main" id="{8190953A-D340-4340-93A1-4885C383DCF0}"/>
              </a:ext>
            </a:extLst>
          </p:cNvPr>
          <p:cNvSpPr txBox="1"/>
          <p:nvPr/>
        </p:nvSpPr>
        <p:spPr>
          <a:xfrm>
            <a:off x="5519866" y="1416935"/>
            <a:ext cx="2933214"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Migrate and Modernize Your Infrastructure and Workloads </a:t>
            </a:r>
            <a:r>
              <a:rPr lang="en-US" sz="900" b="0" i="0" u="none" strike="noStrike" kern="12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900" b="0" kern="1200" spc="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WS/SQL on Azure; Linux/OSS DB on Azure; AVS; AVD</a:t>
            </a:r>
            <a:endParaRPr lang="en-IN" sz="900" b="0" i="0" u="none" strike="noStrike">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0" name="TextBox 59">
            <a:extLst>
              <a:ext uri="{FF2B5EF4-FFF2-40B4-BE49-F238E27FC236}">
                <a16:creationId xmlns:a16="http://schemas.microsoft.com/office/drawing/2014/main" id="{4795A888-0A85-4E8E-BE6D-61FE01FC473D}"/>
              </a:ext>
            </a:extLst>
          </p:cNvPr>
          <p:cNvSpPr txBox="1"/>
          <p:nvPr/>
        </p:nvSpPr>
        <p:spPr>
          <a:xfrm>
            <a:off x="3045719" y="1228886"/>
            <a:ext cx="2817708" cy="416803"/>
          </a:xfrm>
          <a:prstGeom prst="rect">
            <a:avLst/>
          </a:prstGeom>
          <a:noFill/>
        </p:spPr>
        <p:txBody>
          <a:bodyPr wrap="square" lIns="91440" tIns="45720" rIns="91440" bIns="45720" rtlCol="0" anchor="b" anchorCtr="0">
            <a:noAutofit/>
          </a:bodyPr>
          <a:lstStyle/>
          <a:p>
            <a:pPr defTabSz="457200">
              <a:defRPr/>
            </a:pPr>
            <a:r>
              <a:rPr lang="en-US" sz="1050" b="1">
                <a:solidFill>
                  <a:schemeClr val="accent2"/>
                </a:solidFill>
                <a:latin typeface="Open Sans"/>
                <a:ea typeface="Open Sans"/>
                <a:cs typeface="Open Sans"/>
              </a:rPr>
              <a:t>MICROSOFT ADVANCED </a:t>
            </a:r>
            <a:endParaRPr lang="en-US" sz="1050" b="1">
              <a:solidFill>
                <a:schemeClr val="accent2"/>
              </a:solidFill>
              <a:latin typeface="Open Sans"/>
              <a:ea typeface="Open Sans"/>
              <a:cs typeface="Calibri"/>
            </a:endParaRPr>
          </a:p>
          <a:p>
            <a:pPr defTabSz="457200">
              <a:defRPr/>
            </a:pPr>
            <a:r>
              <a:rPr lang="en-US" sz="1050" b="1">
                <a:solidFill>
                  <a:schemeClr val="accent2"/>
                </a:solidFill>
                <a:latin typeface="Open Sans"/>
                <a:ea typeface="Open Sans"/>
                <a:cs typeface="Open Sans"/>
              </a:rPr>
              <a:t>SPECIALIZATIONS</a:t>
            </a:r>
            <a:endParaRPr lang="en-US" sz="1050" b="1">
              <a:solidFill>
                <a:schemeClr val="accent2"/>
              </a:solidFill>
            </a:endParaRPr>
          </a:p>
        </p:txBody>
      </p:sp>
      <p:sp>
        <p:nvSpPr>
          <p:cNvPr id="99" name="TextBox 98">
            <a:extLst>
              <a:ext uri="{FF2B5EF4-FFF2-40B4-BE49-F238E27FC236}">
                <a16:creationId xmlns:a16="http://schemas.microsoft.com/office/drawing/2014/main" id="{D6B36FB7-9EA8-412F-8739-F07A6B75CAC0}"/>
              </a:ext>
            </a:extLst>
          </p:cNvPr>
          <p:cNvSpPr txBox="1"/>
          <p:nvPr/>
        </p:nvSpPr>
        <p:spPr>
          <a:xfrm>
            <a:off x="5508244" y="646206"/>
            <a:ext cx="2669105" cy="497444"/>
          </a:xfrm>
          <a:prstGeom prst="rect">
            <a:avLst/>
          </a:prstGeom>
          <a:noFill/>
        </p:spPr>
        <p:txBody>
          <a:bodyPr wrap="square" rtlCol="0">
            <a:spAutoFit/>
          </a:bodyPr>
          <a:lstStyle/>
          <a:p>
            <a:pPr marL="171450" lvl="0" indent="-171450">
              <a:buFont typeface="Wingdings" panose="05000000000000000000" pitchFamily="2" charset="2"/>
              <a:buChar char="§"/>
            </a:pPr>
            <a:r>
              <a:rPr lang="en-US" sz="900" b="0" i="0" u="none" strike="noStrike" noProof="0">
                <a:latin typeface="Open Sans" panose="020B0606030504020204" pitchFamily="34" charset="0"/>
                <a:ea typeface="Open Sans" panose="020B0606030504020204" pitchFamily="34" charset="0"/>
                <a:cs typeface="Open Sans" panose="020B0606030504020204" pitchFamily="34" charset="0"/>
              </a:rPr>
              <a:t>Defend Against Threats with SIEM Plus XDR</a:t>
            </a:r>
          </a:p>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spc="-30" baseline="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Secure Multi Cloud Environments</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a:p>
            <a:pPr marL="116586" marR="0" indent="-171450" algn="l" rtl="0" eaLnBrk="1" fontAlgn="ctr" latinLnBrk="0" hangingPunct="1">
              <a:lnSpc>
                <a:spcPct val="90000"/>
              </a:lnSpc>
              <a:spcBef>
                <a:spcPts val="0"/>
              </a:spcBef>
              <a:spcAft>
                <a:spcPts val="0"/>
              </a:spcAft>
              <a:buFont typeface="Wingdings" panose="05000000000000000000" pitchFamily="2" charset="2"/>
              <a:buChar char="§"/>
            </a:pPr>
            <a:r>
              <a:rPr lang="en-US" sz="900" b="0" i="0" u="none" strike="noStrike" kern="12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Secure Identities and Access</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FE15EFE8-C6B5-4EE4-A55D-A506F396B65A}"/>
              </a:ext>
            </a:extLst>
          </p:cNvPr>
          <p:cNvPicPr>
            <a:picLocks noChangeAspect="1"/>
          </p:cNvPicPr>
          <p:nvPr/>
        </p:nvPicPr>
        <p:blipFill>
          <a:blip r:embed="rId5"/>
          <a:stretch>
            <a:fillRect/>
          </a:stretch>
        </p:blipFill>
        <p:spPr>
          <a:xfrm>
            <a:off x="-1" y="6510230"/>
            <a:ext cx="12192001" cy="347770"/>
          </a:xfrm>
          <a:prstGeom prst="rect">
            <a:avLst/>
          </a:prstGeom>
        </p:spPr>
      </p:pic>
      <p:cxnSp>
        <p:nvCxnSpPr>
          <p:cNvPr id="115" name="Straight Connector 114">
            <a:extLst>
              <a:ext uri="{FF2B5EF4-FFF2-40B4-BE49-F238E27FC236}">
                <a16:creationId xmlns:a16="http://schemas.microsoft.com/office/drawing/2014/main" id="{944D34B0-B255-4FCA-99FF-76B5C832990C}"/>
              </a:ext>
            </a:extLst>
          </p:cNvPr>
          <p:cNvCxnSpPr>
            <a:cxnSpLocks/>
          </p:cNvCxnSpPr>
          <p:nvPr/>
        </p:nvCxnSpPr>
        <p:spPr>
          <a:xfrm>
            <a:off x="5594157" y="2677681"/>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A635C132-4F4B-497C-A89C-B0308264D3EB}"/>
              </a:ext>
            </a:extLst>
          </p:cNvPr>
          <p:cNvSpPr txBox="1"/>
          <p:nvPr/>
        </p:nvSpPr>
        <p:spPr>
          <a:xfrm>
            <a:off x="5584115" y="2674595"/>
            <a:ext cx="5132771" cy="314772"/>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50" b="1">
                <a:solidFill>
                  <a:schemeClr val="accent2"/>
                </a:solidFill>
                <a:latin typeface="Open Sans" panose="020B0606030504020204" pitchFamily="34" charset="0"/>
                <a:ea typeface="Open Sans" panose="020B0606030504020204" pitchFamily="34" charset="0"/>
                <a:cs typeface="Open Sans" panose="020B0606030504020204" pitchFamily="34" charset="0"/>
              </a:rPr>
              <a:t>DATA, ANALYTICS &amp; AI</a:t>
            </a:r>
            <a:endPar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25" name="Straight Connector 124">
            <a:extLst>
              <a:ext uri="{FF2B5EF4-FFF2-40B4-BE49-F238E27FC236}">
                <a16:creationId xmlns:a16="http://schemas.microsoft.com/office/drawing/2014/main" id="{E5512203-DEBC-4CE5-882E-8B2F282E8CE2}"/>
              </a:ext>
            </a:extLst>
          </p:cNvPr>
          <p:cNvCxnSpPr>
            <a:cxnSpLocks/>
          </p:cNvCxnSpPr>
          <p:nvPr/>
        </p:nvCxnSpPr>
        <p:spPr>
          <a:xfrm>
            <a:off x="5598739" y="4896754"/>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778D05CE-D8DD-4AD5-B7D9-552B21DA6F9E}"/>
              </a:ext>
            </a:extLst>
          </p:cNvPr>
          <p:cNvSpPr txBox="1"/>
          <p:nvPr/>
        </p:nvSpPr>
        <p:spPr>
          <a:xfrm>
            <a:off x="5539159" y="5163393"/>
            <a:ext cx="2867963" cy="667875"/>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Support Desk Operations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u="none" strike="noStrike"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Managed Azure Infrastructure Operations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Managed Security Operations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a:solidFill>
                  <a:srgbClr val="201F1E"/>
                </a:solidFill>
                <a:effectLst/>
                <a:latin typeface="Calibri" panose="020F0502020204030204" pitchFamily="34" charset="0"/>
              </a:rPr>
              <a:t>Managed App Services and Kubernetes.</a:t>
            </a:r>
            <a:endParaRPr lang="en-US" sz="900" b="0" u="none" strike="noStrike" kern="1200">
              <a:solidFill>
                <a:schemeClr val="tx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127" name="TextBox 126">
            <a:extLst>
              <a:ext uri="{FF2B5EF4-FFF2-40B4-BE49-F238E27FC236}">
                <a16:creationId xmlns:a16="http://schemas.microsoft.com/office/drawing/2014/main" id="{A439AA76-7DCB-4CC6-82D9-35BA903CB306}"/>
              </a:ext>
            </a:extLst>
          </p:cNvPr>
          <p:cNvSpPr txBox="1"/>
          <p:nvPr/>
        </p:nvSpPr>
        <p:spPr>
          <a:xfrm>
            <a:off x="8751880" y="5199160"/>
            <a:ext cx="3126364" cy="667875"/>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Optimization Services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Managed DR &amp; Backup Operations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u="none" strike="noStrike"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Managed Data O</a:t>
            </a:r>
            <a:r>
              <a:rPr lang="en-US" sz="900">
                <a:latin typeface="Open Sans" panose="020B0606030504020204" pitchFamily="34" charset="0"/>
                <a:ea typeface="Open Sans" panose="020B0606030504020204" pitchFamily="34" charset="0"/>
                <a:cs typeface="Open Sans" panose="020B0606030504020204" pitchFamily="34" charset="0"/>
              </a:rPr>
              <a:t>perations</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u="none" strike="noStrike" kern="120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Managed DevOps Services</a:t>
            </a:r>
          </a:p>
        </p:txBody>
      </p:sp>
      <p:sp>
        <p:nvSpPr>
          <p:cNvPr id="90" name="TextBox 89">
            <a:extLst>
              <a:ext uri="{FF2B5EF4-FFF2-40B4-BE49-F238E27FC236}">
                <a16:creationId xmlns:a16="http://schemas.microsoft.com/office/drawing/2014/main" id="{C823485C-14EF-E0A2-CAB6-F778D03D92F9}"/>
              </a:ext>
            </a:extLst>
          </p:cNvPr>
          <p:cNvSpPr txBox="1"/>
          <p:nvPr/>
        </p:nvSpPr>
        <p:spPr>
          <a:xfrm>
            <a:off x="8760795" y="578344"/>
            <a:ext cx="2261139" cy="661720"/>
          </a:xfrm>
          <a:prstGeom prst="rect">
            <a:avLst/>
          </a:prstGeom>
          <a:noFill/>
        </p:spPr>
        <p:txBody>
          <a:bodyPr wrap="square" rtlCol="0">
            <a:spAutoFit/>
          </a:bodyPr>
          <a:lstStyle/>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spc="-30" baseline="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Protect and Govern Sensitive Data</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spc="-30" baseline="0">
                <a:ln>
                  <a:noFill/>
                </a:ln>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Mitigate Compliance and Privacy Risks</a:t>
            </a:r>
          </a:p>
          <a:p>
            <a:pPr marL="171450" indent="-171450" algn="l" rtl="0" eaLnBrk="1" fontAlgn="ctr" latinLnBrk="0" hangingPunct="1">
              <a:spcBef>
                <a:spcPts val="0"/>
              </a:spcBef>
              <a:spcAft>
                <a:spcPts val="0"/>
              </a:spcAft>
              <a:buFont typeface="Wingdings" panose="05000000000000000000" pitchFamily="2" charset="2"/>
              <a:buChar char="§"/>
            </a:pPr>
            <a:r>
              <a:rPr lang="en-US" sz="900" spc="-30">
                <a:solidFill>
                  <a:srgbClr val="000000"/>
                </a:solidFill>
                <a:latin typeface="Open Sans" panose="020B0606030504020204" pitchFamily="34" charset="0"/>
                <a:ea typeface="Open Sans" panose="020B0606030504020204" pitchFamily="34" charset="0"/>
                <a:cs typeface="Open Sans" panose="020B0606030504020204" pitchFamily="34" charset="0"/>
              </a:rPr>
              <a:t>DevSec Ops</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a:p>
            <a:pPr lvl="0">
              <a:buNone/>
            </a:pPr>
            <a:endParaRPr lang="en-US" sz="1000" b="0">
              <a:latin typeface="+mn-lt"/>
            </a:endParaRPr>
          </a:p>
        </p:txBody>
      </p:sp>
      <p:sp>
        <p:nvSpPr>
          <p:cNvPr id="91" name="TextBox 90">
            <a:extLst>
              <a:ext uri="{FF2B5EF4-FFF2-40B4-BE49-F238E27FC236}">
                <a16:creationId xmlns:a16="http://schemas.microsoft.com/office/drawing/2014/main" id="{6E214556-048D-E0E7-8E14-A241E6FBF2F6}"/>
              </a:ext>
            </a:extLst>
          </p:cNvPr>
          <p:cNvSpPr txBox="1"/>
          <p:nvPr/>
        </p:nvSpPr>
        <p:spPr>
          <a:xfrm>
            <a:off x="8758999" y="1386396"/>
            <a:ext cx="3242549" cy="507831"/>
          </a:xfrm>
          <a:prstGeom prst="rect">
            <a:avLst/>
          </a:prstGeom>
          <a:noFill/>
        </p:spPr>
        <p:txBody>
          <a:bodyPr wrap="square" rtlCol="0">
            <a:spAutoFit/>
          </a:bodyPr>
          <a:lstStyle/>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Protect Your Data and Ensure Business Resiliency with BCDR-</a:t>
            </a:r>
            <a:r>
              <a:rPr lang="en-US" sz="900" b="0" i="0" u="none" strike="noStrike" kern="120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Azure Backup, Azure Site Recovery, BCDR Solutions</a:t>
            </a:r>
          </a:p>
        </p:txBody>
      </p:sp>
      <p:sp>
        <p:nvSpPr>
          <p:cNvPr id="93" name="TextBox 92">
            <a:extLst>
              <a:ext uri="{FF2B5EF4-FFF2-40B4-BE49-F238E27FC236}">
                <a16:creationId xmlns:a16="http://schemas.microsoft.com/office/drawing/2014/main" id="{E86E9878-719A-EE83-2410-EC0B76B5A7A9}"/>
              </a:ext>
            </a:extLst>
          </p:cNvPr>
          <p:cNvSpPr txBox="1"/>
          <p:nvPr/>
        </p:nvSpPr>
        <p:spPr>
          <a:xfrm>
            <a:off x="5540223" y="2916418"/>
            <a:ext cx="3156067" cy="507831"/>
          </a:xfrm>
          <a:prstGeom prst="rect">
            <a:avLst/>
          </a:prstGeom>
          <a:noFill/>
        </p:spPr>
        <p:txBody>
          <a:bodyPr wrap="square" rtlCol="0">
            <a:spAutoFit/>
          </a:bodyPr>
          <a:lstStyle/>
          <a:p>
            <a:pPr marL="171450" indent="-171450" fontAlgn="ctr">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Migrate and Modernize Your Data Estate- </a:t>
            </a:r>
            <a:r>
              <a:rPr kumimoji="0" lang="en-US" sz="90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SQL MI, Azure SQL IaaS, Azure Arc Data, Azure Cosmos DB, Azure PostgreSQL​, Azure MySQL                                   </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94" name="TextBox 93">
            <a:extLst>
              <a:ext uri="{FF2B5EF4-FFF2-40B4-BE49-F238E27FC236}">
                <a16:creationId xmlns:a16="http://schemas.microsoft.com/office/drawing/2014/main" id="{1B2938B6-81D1-20CC-2E4A-0E43B3ECD3DC}"/>
              </a:ext>
            </a:extLst>
          </p:cNvPr>
          <p:cNvSpPr txBox="1"/>
          <p:nvPr/>
        </p:nvSpPr>
        <p:spPr>
          <a:xfrm>
            <a:off x="8720651" y="2766669"/>
            <a:ext cx="3293126" cy="59093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Innovate with AI and Cloud Scale Databases in Every App-</a:t>
            </a:r>
            <a:r>
              <a:rPr lang="en-US" sz="900" b="0" i="0" u="none" strike="noStrike" kern="12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sz="90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Cognitive Services, Azure Applied AI Services, Azure Cosmos DB, Azure MySQL &amp; PostgreSQL, Azure SQL DB, Azure ML</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cxnSp>
        <p:nvCxnSpPr>
          <p:cNvPr id="95" name="Straight Connector 94">
            <a:extLst>
              <a:ext uri="{FF2B5EF4-FFF2-40B4-BE49-F238E27FC236}">
                <a16:creationId xmlns:a16="http://schemas.microsoft.com/office/drawing/2014/main" id="{A2718645-8551-708B-0A6C-97D746EE4661}"/>
              </a:ext>
            </a:extLst>
          </p:cNvPr>
          <p:cNvCxnSpPr>
            <a:cxnSpLocks/>
          </p:cNvCxnSpPr>
          <p:nvPr/>
        </p:nvCxnSpPr>
        <p:spPr>
          <a:xfrm>
            <a:off x="5608342" y="3813327"/>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6E2C13C-3B8C-764B-72D6-DE3A9D862DBE}"/>
              </a:ext>
            </a:extLst>
          </p:cNvPr>
          <p:cNvSpPr txBox="1"/>
          <p:nvPr/>
        </p:nvSpPr>
        <p:spPr>
          <a:xfrm>
            <a:off x="5560217" y="3774104"/>
            <a:ext cx="3627295" cy="314772"/>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50" b="1">
                <a:solidFill>
                  <a:schemeClr val="accent2"/>
                </a:solidFill>
                <a:latin typeface="Open Sans" panose="020B0606030504020204" pitchFamily="34" charset="0"/>
                <a:ea typeface="Open Sans" panose="020B0606030504020204" pitchFamily="34" charset="0"/>
                <a:cs typeface="Open Sans" panose="020B0606030504020204" pitchFamily="34" charset="0"/>
              </a:rPr>
              <a:t>DIGITAL &amp; APPLICATION INNOVATION</a:t>
            </a:r>
            <a:endParaRPr kumimoji="0" lang="en-US" sz="1050" b="1"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1" name="TextBox 100">
            <a:extLst>
              <a:ext uri="{FF2B5EF4-FFF2-40B4-BE49-F238E27FC236}">
                <a16:creationId xmlns:a16="http://schemas.microsoft.com/office/drawing/2014/main" id="{EAC0F20C-0F9D-EF57-BBA7-618C172985C7}"/>
              </a:ext>
            </a:extLst>
          </p:cNvPr>
          <p:cNvSpPr txBox="1"/>
          <p:nvPr/>
        </p:nvSpPr>
        <p:spPr>
          <a:xfrm>
            <a:off x="5532722" y="4087941"/>
            <a:ext cx="3097486"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Modernize Enterprise Applications- </a:t>
            </a:r>
            <a:r>
              <a:rPr kumimoji="0" lang="en-US" sz="900" b="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App Service , Azure Spring Cloud, API Management, Logic Apps, Power Apps, AKS</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02" name="TextBox 101">
            <a:extLst>
              <a:ext uri="{FF2B5EF4-FFF2-40B4-BE49-F238E27FC236}">
                <a16:creationId xmlns:a16="http://schemas.microsoft.com/office/drawing/2014/main" id="{F5563DD0-5F74-2DDE-AF4A-EF15A5F0697E}"/>
              </a:ext>
            </a:extLst>
          </p:cNvPr>
          <p:cNvSpPr txBox="1"/>
          <p:nvPr/>
        </p:nvSpPr>
        <p:spPr>
          <a:xfrm>
            <a:off x="5532722" y="4530873"/>
            <a:ext cx="3097486" cy="369332"/>
          </a:xfrm>
          <a:prstGeom prst="rect">
            <a:avLst/>
          </a:prstGeom>
          <a:noFill/>
        </p:spPr>
        <p:txBody>
          <a:bodyPr wrap="square" rtlCol="0">
            <a:spAutoFit/>
          </a:bodyPr>
          <a:lstStyle/>
          <a:p>
            <a:pPr marL="171450" indent="-171450" algn="l" rtl="0" eaLnBrk="1" fontAlgn="ctr" latinLnBrk="0" hangingPunct="1">
              <a:spcBef>
                <a:spcPts val="0"/>
              </a:spcBef>
              <a:spcAft>
                <a:spcPts val="0"/>
              </a:spcAft>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Accelerate Innovation with Low Code</a:t>
            </a:r>
            <a:r>
              <a:rPr lang="en-US" sz="900" b="0" i="0" u="none" strike="noStrike" kern="120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GitHub, Visual Studio</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04" name="TextBox 103">
            <a:extLst>
              <a:ext uri="{FF2B5EF4-FFF2-40B4-BE49-F238E27FC236}">
                <a16:creationId xmlns:a16="http://schemas.microsoft.com/office/drawing/2014/main" id="{67EB79D9-2CE2-190A-1440-B24AF7543AB9}"/>
              </a:ext>
            </a:extLst>
          </p:cNvPr>
          <p:cNvSpPr txBox="1"/>
          <p:nvPr/>
        </p:nvSpPr>
        <p:spPr>
          <a:xfrm>
            <a:off x="5549136" y="5879128"/>
            <a:ext cx="2963577" cy="302645"/>
          </a:xfrm>
          <a:prstGeom prst="rect">
            <a:avLst/>
          </a:prstGeom>
          <a:noFill/>
        </p:spPr>
        <p:txBody>
          <a:bodyPr wrap="square" rtlCol="0" anchor="b" anchorCtr="0">
            <a:noAutofit/>
          </a:bodyPr>
          <a:lstStyle/>
          <a:p>
            <a:pPr marL="171450" marR="0" lvl="0" indent="-1714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050" b="1">
                <a:solidFill>
                  <a:schemeClr val="accent2"/>
                </a:solidFill>
                <a:latin typeface="Open Sans" panose="020B0606030504020204" pitchFamily="34" charset="0"/>
                <a:ea typeface="Open Sans" panose="020B0606030504020204" pitchFamily="34" charset="0"/>
                <a:cs typeface="Open Sans" panose="020B0606030504020204" pitchFamily="34" charset="0"/>
              </a:rPr>
              <a:t>CSP SERVICES</a:t>
            </a:r>
            <a:endParaRPr kumimoji="0" lang="en-US" sz="1050" b="0" i="0" u="none" strike="noStrike" kern="1200" cap="none" spc="0" normalizeH="0" baseline="0" noProof="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06" name="TextBox 105">
            <a:extLst>
              <a:ext uri="{FF2B5EF4-FFF2-40B4-BE49-F238E27FC236}">
                <a16:creationId xmlns:a16="http://schemas.microsoft.com/office/drawing/2014/main" id="{FCEED634-9146-CFE2-D757-A9AE17B8CCBD}"/>
              </a:ext>
            </a:extLst>
          </p:cNvPr>
          <p:cNvSpPr txBox="1"/>
          <p:nvPr/>
        </p:nvSpPr>
        <p:spPr>
          <a:xfrm>
            <a:off x="5584115" y="6121142"/>
            <a:ext cx="2685174" cy="367280"/>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Licensing Support</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kumimoji="0" lang="en-US" sz="900" b="0" u="none" strike="noStrike" kern="1200" cap="none" spc="0" normalizeH="0" baseline="0">
                <a:ln>
                  <a:noFill/>
                </a:ln>
                <a:solidFill>
                  <a:schemeClr val="tx1"/>
                </a:solidFill>
                <a:effectLst/>
                <a:uLnTx/>
                <a:uFillTx/>
                <a:latin typeface="Open Sans" panose="020B0606030504020204" pitchFamily="34" charset="0"/>
                <a:ea typeface="Open Sans" panose="020B0606030504020204" pitchFamily="34" charset="0"/>
                <a:cs typeface="Open Sans" panose="020B0606030504020204" pitchFamily="34" charset="0"/>
              </a:rPr>
              <a:t>Azure Billing Support </a:t>
            </a:r>
          </a:p>
        </p:txBody>
      </p:sp>
      <p:sp>
        <p:nvSpPr>
          <p:cNvPr id="110" name="TextBox 109">
            <a:extLst>
              <a:ext uri="{FF2B5EF4-FFF2-40B4-BE49-F238E27FC236}">
                <a16:creationId xmlns:a16="http://schemas.microsoft.com/office/drawing/2014/main" id="{E208BE5C-08BC-D851-CCFA-8034348623CF}"/>
              </a:ext>
            </a:extLst>
          </p:cNvPr>
          <p:cNvSpPr txBox="1"/>
          <p:nvPr/>
        </p:nvSpPr>
        <p:spPr>
          <a:xfrm>
            <a:off x="8740801" y="6080575"/>
            <a:ext cx="4660884" cy="367280"/>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a:latin typeface="Open Sans" panose="020B0606030504020204" pitchFamily="34" charset="0"/>
                <a:ea typeface="Open Sans" panose="020B0606030504020204" pitchFamily="34" charset="0"/>
                <a:cs typeface="Open Sans" panose="020B0606030504020204" pitchFamily="34" charset="0"/>
              </a:rPr>
              <a:t>Azure Service Health Support</a:t>
            </a:r>
          </a:p>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kumimoji="0" lang="en-US" sz="900" b="0" u="none" strike="noStrike" kern="1200" cap="none" spc="0" normalizeH="0" baseline="0">
                <a:ln>
                  <a:noFill/>
                </a:ln>
                <a:solidFill>
                  <a:schemeClr val="tx1"/>
                </a:solidFill>
                <a:effectLst/>
                <a:uLnTx/>
                <a:uFillTx/>
                <a:latin typeface="Open Sans" panose="020B0606030504020204" pitchFamily="34" charset="0"/>
                <a:ea typeface="Open Sans" panose="020B0606030504020204" pitchFamily="34" charset="0"/>
                <a:cs typeface="Open Sans" panose="020B0606030504020204" pitchFamily="34" charset="0"/>
              </a:rPr>
              <a:t>FinOps as </a:t>
            </a:r>
            <a:r>
              <a:rPr lang="en-US" sz="900">
                <a:latin typeface="Open Sans" panose="020B0606030504020204" pitchFamily="34" charset="0"/>
                <a:ea typeface="Open Sans" panose="020B0606030504020204" pitchFamily="34" charset="0"/>
                <a:cs typeface="Open Sans" panose="020B0606030504020204" pitchFamily="34" charset="0"/>
              </a:rPr>
              <a:t>an A</a:t>
            </a:r>
            <a:r>
              <a:rPr kumimoji="0" lang="en-US" sz="900" b="0" u="none" strike="noStrike" kern="1200" cap="none" spc="0" normalizeH="0" baseline="0">
                <a:ln>
                  <a:noFill/>
                </a:ln>
                <a:solidFill>
                  <a:schemeClr val="tx1"/>
                </a:solidFill>
                <a:effectLst/>
                <a:uLnTx/>
                <a:uFillTx/>
                <a:latin typeface="Open Sans" panose="020B0606030504020204" pitchFamily="34" charset="0"/>
                <a:ea typeface="Open Sans" panose="020B0606030504020204" pitchFamily="34" charset="0"/>
                <a:cs typeface="Open Sans" panose="020B0606030504020204" pitchFamily="34" charset="0"/>
              </a:rPr>
              <a:t>dd on Support</a:t>
            </a:r>
          </a:p>
        </p:txBody>
      </p:sp>
      <p:cxnSp>
        <p:nvCxnSpPr>
          <p:cNvPr id="132" name="Straight Connector 131">
            <a:extLst>
              <a:ext uri="{FF2B5EF4-FFF2-40B4-BE49-F238E27FC236}">
                <a16:creationId xmlns:a16="http://schemas.microsoft.com/office/drawing/2014/main" id="{A79F569C-F1DF-E8F0-2A8F-6E48F86A2A6D}"/>
              </a:ext>
            </a:extLst>
          </p:cNvPr>
          <p:cNvCxnSpPr>
            <a:cxnSpLocks/>
          </p:cNvCxnSpPr>
          <p:nvPr/>
        </p:nvCxnSpPr>
        <p:spPr>
          <a:xfrm>
            <a:off x="5606386" y="5886691"/>
            <a:ext cx="640739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929E936C-D134-46DA-0946-392EFA3CAB94}"/>
              </a:ext>
            </a:extLst>
          </p:cNvPr>
          <p:cNvSpPr txBox="1"/>
          <p:nvPr/>
        </p:nvSpPr>
        <p:spPr>
          <a:xfrm>
            <a:off x="5503431" y="1875371"/>
            <a:ext cx="3156067"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Modernize Your Workloads with Azure at any Scale with HPC plus AI- </a:t>
            </a:r>
            <a:r>
              <a:rPr lang="en-US" sz="900" b="0" kern="1200" spc="0" noProof="0">
                <a:solidFill>
                  <a:srgbClr val="0070C0"/>
                </a:solidFill>
                <a:latin typeface="Open Sans" panose="020B0606030504020204" pitchFamily="34" charset="0"/>
                <a:ea typeface="Open Sans" panose="020B0606030504020204" pitchFamily="34" charset="0"/>
                <a:cs typeface="Open Sans" panose="020B0606030504020204" pitchFamily="34" charset="0"/>
              </a:rPr>
              <a:t>Azure specialized VMs, Azure Cycle/Batch, Storage Services, Networking Services</a:t>
            </a:r>
            <a:r>
              <a:rPr lang="en-US" sz="900" b="0" kern="1200" spc="0" noProof="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IN" sz="900" b="0" i="0" u="none" strike="noStrike">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68" name="TextBox 167">
            <a:extLst>
              <a:ext uri="{FF2B5EF4-FFF2-40B4-BE49-F238E27FC236}">
                <a16:creationId xmlns:a16="http://schemas.microsoft.com/office/drawing/2014/main" id="{0B56D5C3-C445-BAB0-2DDE-9B4883CB7CD8}"/>
              </a:ext>
            </a:extLst>
          </p:cNvPr>
          <p:cNvSpPr txBox="1"/>
          <p:nvPr/>
        </p:nvSpPr>
        <p:spPr>
          <a:xfrm>
            <a:off x="8751880" y="1834129"/>
            <a:ext cx="3287919" cy="507831"/>
          </a:xfrm>
          <a:prstGeom prst="rect">
            <a:avLst/>
          </a:prstGeom>
          <a:noFill/>
        </p:spPr>
        <p:txBody>
          <a:bodyPr wrap="square" rtlCol="0">
            <a:spAutoFit/>
          </a:bodyPr>
          <a:lstStyle/>
          <a:p>
            <a:pPr marL="171450" indent="-171450" fontAlgn="ctr">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Innovate Across Hybrid and Edge with Azure Arc-</a:t>
            </a:r>
            <a:r>
              <a:rPr lang="en-US" sz="900" b="0" i="0" u="none" strike="noStrike" kern="120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Azure Arc, </a:t>
            </a:r>
            <a:r>
              <a:rPr lang="en-US" sz="900" b="0" kern="1200" spc="0">
                <a:solidFill>
                  <a:srgbClr val="0070C0"/>
                </a:solidFill>
                <a:latin typeface="Open Sans" panose="020B0606030504020204" pitchFamily="34" charset="0"/>
                <a:ea typeface="Open Sans" panose="020B0606030504020204" pitchFamily="34" charset="0"/>
                <a:cs typeface="Open Sans" panose="020B0606030504020204" pitchFamily="34" charset="0"/>
              </a:rPr>
              <a:t>Arc-enabled data and ML, AKS, Microsoft Defender, Azure Monitor ,Azure Stack HCI</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69" name="TextBox 168">
            <a:extLst>
              <a:ext uri="{FF2B5EF4-FFF2-40B4-BE49-F238E27FC236}">
                <a16:creationId xmlns:a16="http://schemas.microsoft.com/office/drawing/2014/main" id="{476C1955-2C0A-ED66-9C3E-BF32F67D02AB}"/>
              </a:ext>
            </a:extLst>
          </p:cNvPr>
          <p:cNvSpPr txBox="1"/>
          <p:nvPr/>
        </p:nvSpPr>
        <p:spPr>
          <a:xfrm>
            <a:off x="5539159" y="3436013"/>
            <a:ext cx="3156067" cy="341632"/>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Power Business Decisions with Cloud Scale Analytics</a:t>
            </a:r>
            <a:r>
              <a:rPr lang="en-US" sz="900" b="0" i="0" u="none" strike="noStrike" kern="1200">
                <a:solidFill>
                  <a:schemeClr val="tx1">
                    <a:lumMod val="50000"/>
                    <a:lumOff val="50000"/>
                  </a:schemeClr>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sz="90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Synapse, Azure ML, Azure Databricks &amp; PBI</a:t>
            </a:r>
          </a:p>
        </p:txBody>
      </p:sp>
      <p:sp>
        <p:nvSpPr>
          <p:cNvPr id="171" name="TextBox 170">
            <a:extLst>
              <a:ext uri="{FF2B5EF4-FFF2-40B4-BE49-F238E27FC236}">
                <a16:creationId xmlns:a16="http://schemas.microsoft.com/office/drawing/2014/main" id="{2CF8C3E3-A87F-2458-2548-5071703359C9}"/>
              </a:ext>
            </a:extLst>
          </p:cNvPr>
          <p:cNvSpPr txBox="1"/>
          <p:nvPr/>
        </p:nvSpPr>
        <p:spPr>
          <a:xfrm>
            <a:off x="8773695" y="4086503"/>
            <a:ext cx="3097486"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Innovate and Scale with Cloud Native Apps -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AKS, </a:t>
            </a:r>
            <a:r>
              <a:rPr kumimoji="0" lang="en-US" sz="900" b="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Azure Functions, Azure Container Apps, </a:t>
            </a:r>
            <a:r>
              <a:rPr lang="en-US" sz="900" b="0" i="0">
                <a:solidFill>
                  <a:srgbClr val="0070C0"/>
                </a:solidFill>
                <a:latin typeface="Open Sans" panose="020B0606030504020204" pitchFamily="34" charset="0"/>
                <a:ea typeface="Open Sans" panose="020B0606030504020204" pitchFamily="34" charset="0"/>
                <a:cs typeface="Open Sans" panose="020B0606030504020204" pitchFamily="34" charset="0"/>
              </a:rPr>
              <a:t>Azure DB for PostgreSQL, Azure Cosmos DB, Azure Arc </a:t>
            </a:r>
            <a:endParaRPr lang="en-US" sz="900" b="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72" name="TextBox 171">
            <a:extLst>
              <a:ext uri="{FF2B5EF4-FFF2-40B4-BE49-F238E27FC236}">
                <a16:creationId xmlns:a16="http://schemas.microsoft.com/office/drawing/2014/main" id="{43B5C6C4-4A56-352F-EB39-8902F191EE50}"/>
              </a:ext>
            </a:extLst>
          </p:cNvPr>
          <p:cNvSpPr txBox="1"/>
          <p:nvPr/>
        </p:nvSpPr>
        <p:spPr>
          <a:xfrm>
            <a:off x="8778898" y="4519228"/>
            <a:ext cx="3097486" cy="369332"/>
          </a:xfrm>
          <a:prstGeom prst="rect">
            <a:avLst/>
          </a:prstGeom>
          <a:noFill/>
        </p:spPr>
        <p:txBody>
          <a:bodyPr wrap="square" rtlCol="0">
            <a:spAutoFit/>
          </a:bodyPr>
          <a:lstStyle/>
          <a:p>
            <a:pPr marL="171450" indent="-171450" fontAlgn="ctr">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Enable Developer Productivity and Accelerate Delivery-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Power Apps, Power Automate</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a:extLst>
              <a:ext uri="{FF2B5EF4-FFF2-40B4-BE49-F238E27FC236}">
                <a16:creationId xmlns:a16="http://schemas.microsoft.com/office/drawing/2014/main" id="{16ECA9BF-B4DF-ACC6-3DB1-B67C27C405F6}"/>
              </a:ext>
            </a:extLst>
          </p:cNvPr>
          <p:cNvSpPr txBox="1"/>
          <p:nvPr/>
        </p:nvSpPr>
        <p:spPr>
          <a:xfrm>
            <a:off x="3036808" y="1624609"/>
            <a:ext cx="2388626" cy="1846659"/>
          </a:xfrm>
          <a:prstGeom prst="rect">
            <a:avLst/>
          </a:prstGeom>
          <a:noFill/>
        </p:spPr>
        <p:txBody>
          <a:bodyPr wrap="square" lIns="91440" tIns="45720" rIns="91440" bIns="45720" rtlCol="0" anchor="t">
            <a:spAutoFit/>
          </a:bodyPr>
          <a:lstStyle/>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6">
                  <a:extLst>
                    <a:ext uri="{A12FA001-AC4F-418D-AE19-62706E023703}">
                      <ahyp:hlinkClr xmlns:ahyp="http://schemas.microsoft.com/office/drawing/2018/hyperlinkcolor" val="tx"/>
                    </a:ext>
                  </a:extLst>
                </a:hlinkClick>
              </a:rPr>
              <a:t>ANALYTICS ON MICROSOFT AZURE</a:t>
            </a:r>
            <a:endPar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val="tx"/>
                    </a:ext>
                  </a:extLst>
                </a:hlinkClick>
              </a:rPr>
              <a:t>NETWORKING SERVICES</a:t>
            </a:r>
            <a:endParaRPr lang="en-IN" sz="950" cap="all">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8">
                  <a:extLst>
                    <a:ext uri="{A12FA001-AC4F-418D-AE19-62706E023703}">
                      <ahyp:hlinkClr xmlns:ahyp="http://schemas.microsoft.com/office/drawing/2018/hyperlinkcolor" val="tx"/>
                    </a:ext>
                  </a:extLst>
                </a:hlinkClick>
              </a:rPr>
              <a:t>AZURE VIRTUAL DESKTOPS</a:t>
            </a:r>
            <a:endParaRPr lang="en-IN" sz="950" cap="all">
              <a:solidFill>
                <a:srgbClr val="0070C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KUBERNETES ON MICROSOFT AZURE</a:t>
            </a:r>
            <a:endPar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cap="all">
                <a:solidFill>
                  <a:srgbClr val="0070C0"/>
                </a:solidFill>
                <a:latin typeface="Open Sans" panose="020B0606030504020204" pitchFamily="34" charset="0"/>
                <a:ea typeface="Open Sans" panose="020B0606030504020204" pitchFamily="34" charset="0"/>
                <a:cs typeface="Open Sans" panose="020B0606030504020204" pitchFamily="34" charset="0"/>
                <a:hlinkClick r:id="rId10">
                  <a:extLst>
                    <a:ext uri="{A12FA001-AC4F-418D-AE19-62706E023703}">
                      <ahyp:hlinkClr xmlns:ahyp="http://schemas.microsoft.com/office/drawing/2018/hyperlinkcolor" val="tx"/>
                    </a:ext>
                  </a:extLst>
                </a:hlinkClick>
              </a:rPr>
              <a:t>Migrate enterprise apps to Microsoft azure</a:t>
            </a:r>
            <a:endPar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hlinkClick r:id="rId11">
                  <a:extLst>
                    <a:ext uri="{A12FA001-AC4F-418D-AE19-62706E023703}">
                      <ahyp:hlinkClr xmlns:ahyp="http://schemas.microsoft.com/office/drawing/2018/hyperlinkcolor" val="tx"/>
                    </a:ext>
                  </a:extLst>
                </a:hlinkClick>
              </a:rPr>
              <a:t>INFRA &amp; DATABASE MIGRATION TO MICROSOFT AZURE</a:t>
            </a:r>
            <a:endParaRPr lang="en-IN" sz="950" i="0" cap="all">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a:p>
            <a:pPr marL="171450" indent="-171450" algn="l" fontAlgn="base">
              <a:buFont typeface="Wingdings" panose="05000000000000000000" pitchFamily="2" charset="2"/>
              <a:buChar char="§"/>
            </a:pPr>
            <a:r>
              <a:rPr lang="en-IN" sz="950" i="0" cap="all">
                <a:solidFill>
                  <a:srgbClr val="455A64"/>
                </a:solidFill>
                <a:effectLst/>
                <a:latin typeface="Open Sans" panose="020B0606030504020204" pitchFamily="34" charset="0"/>
                <a:ea typeface="Open Sans" panose="020B0606030504020204" pitchFamily="34" charset="0"/>
                <a:cs typeface="Open Sans" panose="020B0606030504020204" pitchFamily="34" charset="0"/>
              </a:rPr>
              <a:t>CLOUD SECURITY</a:t>
            </a:r>
          </a:p>
          <a:p>
            <a:pPr marL="171450" indent="-171450" algn="l" fontAlgn="base">
              <a:buFont typeface="Wingdings" panose="05000000000000000000" pitchFamily="2" charset="2"/>
              <a:buChar char="§"/>
            </a:pPr>
            <a:r>
              <a:rPr lang="en-IN" sz="950" cap="all">
                <a:solidFill>
                  <a:srgbClr val="455A64"/>
                </a:solidFill>
                <a:latin typeface="Open Sans" panose="020B0606030504020204" pitchFamily="34" charset="0"/>
                <a:ea typeface="Open Sans" panose="020B0606030504020204" pitchFamily="34" charset="0"/>
                <a:cs typeface="Open Sans" panose="020B0606030504020204" pitchFamily="34" charset="0"/>
              </a:rPr>
              <a:t>THREAT PROTECTION</a:t>
            </a:r>
          </a:p>
          <a:p>
            <a:pPr marL="171450" indent="-171450" algn="l" fontAlgn="base">
              <a:buFont typeface="Wingdings" panose="05000000000000000000" pitchFamily="2" charset="2"/>
              <a:buChar char="§"/>
            </a:pPr>
            <a:r>
              <a:rPr lang="en-IN" sz="950" i="0" cap="all">
                <a:solidFill>
                  <a:srgbClr val="455A64"/>
                </a:solidFill>
                <a:effectLst/>
                <a:latin typeface="Open Sans" panose="020B0606030504020204" pitchFamily="34" charset="0"/>
                <a:ea typeface="Open Sans" panose="020B0606030504020204" pitchFamily="34" charset="0"/>
                <a:cs typeface="Open Sans" panose="020B0606030504020204" pitchFamily="34" charset="0"/>
              </a:rPr>
              <a:t>DATA WAREHOUSE MIGRATION</a:t>
            </a:r>
          </a:p>
        </p:txBody>
      </p:sp>
      <p:pic>
        <p:nvPicPr>
          <p:cNvPr id="6" name="Picture 5" descr="Text&#10;&#10;Description automatically generated with low confidence">
            <a:extLst>
              <a:ext uri="{FF2B5EF4-FFF2-40B4-BE49-F238E27FC236}">
                <a16:creationId xmlns:a16="http://schemas.microsoft.com/office/drawing/2014/main" id="{28DE5DDF-80F3-056B-99A4-F7D149B6764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00441" y="5165560"/>
            <a:ext cx="1292388" cy="1292388"/>
          </a:xfrm>
          <a:prstGeom prst="rect">
            <a:avLst/>
          </a:prstGeom>
        </p:spPr>
      </p:pic>
      <p:pic>
        <p:nvPicPr>
          <p:cNvPr id="9" name="Picture 8" descr="Diagram&#10;&#10;Description automatically generated with medium confidence">
            <a:extLst>
              <a:ext uri="{FF2B5EF4-FFF2-40B4-BE49-F238E27FC236}">
                <a16:creationId xmlns:a16="http://schemas.microsoft.com/office/drawing/2014/main" id="{2395DF7E-FB69-E73B-E284-9379BD93B2A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00441" y="2462762"/>
            <a:ext cx="1292388" cy="1292388"/>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602A637F-3DA2-13A6-CC6E-04BDC132DAB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00441" y="3820096"/>
            <a:ext cx="1292388" cy="1292388"/>
          </a:xfrm>
          <a:prstGeom prst="rect">
            <a:avLst/>
          </a:prstGeom>
        </p:spPr>
      </p:pic>
      <p:sp>
        <p:nvSpPr>
          <p:cNvPr id="15" name="TextBox 14">
            <a:extLst>
              <a:ext uri="{FF2B5EF4-FFF2-40B4-BE49-F238E27FC236}">
                <a16:creationId xmlns:a16="http://schemas.microsoft.com/office/drawing/2014/main" id="{78135A89-4C2A-3651-256D-7A4A01CE084C}"/>
              </a:ext>
            </a:extLst>
          </p:cNvPr>
          <p:cNvSpPr txBox="1"/>
          <p:nvPr/>
        </p:nvSpPr>
        <p:spPr>
          <a:xfrm>
            <a:off x="1428427" y="2019321"/>
            <a:ext cx="1326283" cy="385014"/>
          </a:xfrm>
          <a:prstGeom prst="rect">
            <a:avLst/>
          </a:prstGeom>
          <a:noFill/>
        </p:spPr>
        <p:txBody>
          <a:bodyPr wrap="square" lIns="91440" tIns="45720" rIns="91440" bIns="45720" rtlCol="0" anchor="b" anchorCtr="0">
            <a:noAutofit/>
          </a:bodyPr>
          <a:lstStyle/>
          <a:p>
            <a:pPr defTabSz="457200">
              <a:defRPr/>
            </a:pPr>
            <a:r>
              <a:rPr lang="en-US" sz="1100" b="1">
                <a:solidFill>
                  <a:schemeClr val="accent2"/>
                </a:solidFill>
                <a:latin typeface="Open Sans"/>
                <a:ea typeface="Open Sans"/>
                <a:cs typeface="Open Sans"/>
              </a:rPr>
              <a:t>ISO Certifications:</a:t>
            </a:r>
            <a:endParaRPr lang="en-US" sz="1100" b="1">
              <a:solidFill>
                <a:schemeClr val="accent2"/>
              </a:solidFill>
            </a:endParaRPr>
          </a:p>
        </p:txBody>
      </p:sp>
      <p:sp>
        <p:nvSpPr>
          <p:cNvPr id="16" name="TextBox 15">
            <a:extLst>
              <a:ext uri="{FF2B5EF4-FFF2-40B4-BE49-F238E27FC236}">
                <a16:creationId xmlns:a16="http://schemas.microsoft.com/office/drawing/2014/main" id="{F615CB5E-E222-48E8-8BEE-8A161152736F}"/>
              </a:ext>
            </a:extLst>
          </p:cNvPr>
          <p:cNvSpPr txBox="1"/>
          <p:nvPr/>
        </p:nvSpPr>
        <p:spPr>
          <a:xfrm>
            <a:off x="3105679" y="3362815"/>
            <a:ext cx="2817708" cy="416803"/>
          </a:xfrm>
          <a:prstGeom prst="rect">
            <a:avLst/>
          </a:prstGeom>
          <a:noFill/>
        </p:spPr>
        <p:txBody>
          <a:bodyPr wrap="square" lIns="91440" tIns="45720" rIns="91440" bIns="45720" rtlCol="0" anchor="b" anchorCtr="0">
            <a:noAutofit/>
          </a:bodyPr>
          <a:lstStyle/>
          <a:p>
            <a:pPr defTabSz="457200">
              <a:defRPr/>
            </a:pPr>
            <a:r>
              <a:rPr lang="en-US" sz="1050" b="1">
                <a:solidFill>
                  <a:schemeClr val="accent2"/>
                </a:solidFill>
                <a:latin typeface="Open Sans"/>
                <a:ea typeface="Open Sans"/>
                <a:cs typeface="Open Sans"/>
              </a:rPr>
              <a:t>MICROSOFT PARTNER AWARDS</a:t>
            </a:r>
            <a:endParaRPr lang="en-US" sz="1050" b="1">
              <a:solidFill>
                <a:schemeClr val="accent2"/>
              </a:solidFill>
            </a:endParaRPr>
          </a:p>
        </p:txBody>
      </p:sp>
      <p:pic>
        <p:nvPicPr>
          <p:cNvPr id="5" name="Picture 4" descr="Graphical user interface, text&#10;&#10;Description automatically generated">
            <a:extLst>
              <a:ext uri="{FF2B5EF4-FFF2-40B4-BE49-F238E27FC236}">
                <a16:creationId xmlns:a16="http://schemas.microsoft.com/office/drawing/2014/main" id="{8EBF8F97-F4DC-B25A-8BC9-C6395AD4B8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71943" y="1062192"/>
            <a:ext cx="1456870" cy="971247"/>
          </a:xfrm>
          <a:prstGeom prst="rect">
            <a:avLst/>
          </a:prstGeom>
        </p:spPr>
      </p:pic>
      <p:sp>
        <p:nvSpPr>
          <p:cNvPr id="12" name="TextBox 11">
            <a:extLst>
              <a:ext uri="{FF2B5EF4-FFF2-40B4-BE49-F238E27FC236}">
                <a16:creationId xmlns:a16="http://schemas.microsoft.com/office/drawing/2014/main" id="{FFE74A4E-469B-B764-BA67-62EFA4ED4934}"/>
              </a:ext>
            </a:extLst>
          </p:cNvPr>
          <p:cNvSpPr txBox="1"/>
          <p:nvPr/>
        </p:nvSpPr>
        <p:spPr>
          <a:xfrm>
            <a:off x="3219376" y="3945196"/>
            <a:ext cx="2817708" cy="416803"/>
          </a:xfrm>
          <a:prstGeom prst="rect">
            <a:avLst/>
          </a:prstGeom>
          <a:noFill/>
        </p:spPr>
        <p:txBody>
          <a:bodyPr wrap="square" lIns="91440" tIns="45720" rIns="91440" bIns="45720" rtlCol="0" anchor="b" anchorCtr="0">
            <a:noAutofit/>
          </a:bodyPr>
          <a:lstStyle/>
          <a:p>
            <a:pPr defTabSz="457200">
              <a:defRPr/>
            </a:pPr>
            <a:r>
              <a:rPr lang="en-US" sz="1050">
                <a:solidFill>
                  <a:srgbClr val="0070C0"/>
                </a:solidFill>
                <a:latin typeface="Open Sans"/>
                <a:ea typeface="Open Sans"/>
                <a:cs typeface="Open Sans"/>
              </a:rPr>
              <a:t>2023 PARTNER OF THE YEAR</a:t>
            </a:r>
          </a:p>
          <a:p>
            <a:pPr defTabSz="457200">
              <a:defRPr/>
            </a:pPr>
            <a:r>
              <a:rPr lang="en-US" sz="1050">
                <a:solidFill>
                  <a:srgbClr val="0070C0"/>
                </a:solidFill>
                <a:latin typeface="Open Sans"/>
                <a:ea typeface="Open Sans"/>
                <a:cs typeface="Open Sans"/>
              </a:rPr>
              <a:t>FINALIST</a:t>
            </a:r>
          </a:p>
          <a:p>
            <a:pPr defTabSz="457200">
              <a:defRPr/>
            </a:pPr>
            <a:r>
              <a:rPr lang="en-US" sz="1050">
                <a:solidFill>
                  <a:schemeClr val="bg2">
                    <a:lumMod val="50000"/>
                  </a:schemeClr>
                </a:solidFill>
                <a:latin typeface="Open Sans"/>
                <a:ea typeface="Open Sans"/>
                <a:cs typeface="Open Sans"/>
              </a:rPr>
              <a:t>Security</a:t>
            </a:r>
            <a:endParaRPr lang="en-US" sz="1050">
              <a:solidFill>
                <a:schemeClr val="bg2">
                  <a:lumMod val="50000"/>
                </a:schemeClr>
              </a:solidFill>
            </a:endParaRPr>
          </a:p>
        </p:txBody>
      </p:sp>
      <p:sp>
        <p:nvSpPr>
          <p:cNvPr id="17" name="TextBox 16">
            <a:extLst>
              <a:ext uri="{FF2B5EF4-FFF2-40B4-BE49-F238E27FC236}">
                <a16:creationId xmlns:a16="http://schemas.microsoft.com/office/drawing/2014/main" id="{1C64CE9F-18A8-5B4D-86C7-6854E060D066}"/>
              </a:ext>
            </a:extLst>
          </p:cNvPr>
          <p:cNvSpPr txBox="1"/>
          <p:nvPr/>
        </p:nvSpPr>
        <p:spPr>
          <a:xfrm>
            <a:off x="3219376" y="4389412"/>
            <a:ext cx="2255361" cy="695146"/>
          </a:xfrm>
          <a:prstGeom prst="rect">
            <a:avLst/>
          </a:prstGeom>
          <a:noFill/>
        </p:spPr>
        <p:txBody>
          <a:bodyPr wrap="square" lIns="91440" tIns="45720" rIns="91440" bIns="45720" rtlCol="0" anchor="b" anchorCtr="0">
            <a:noAutofit/>
          </a:bodyPr>
          <a:lstStyle/>
          <a:p>
            <a:pPr defTabSz="457200">
              <a:defRPr/>
            </a:pPr>
            <a:r>
              <a:rPr lang="en-US" sz="1000">
                <a:solidFill>
                  <a:srgbClr val="0070C0"/>
                </a:solidFill>
                <a:latin typeface="Open Sans"/>
                <a:ea typeface="Open Sans"/>
                <a:cs typeface="Open Sans"/>
              </a:rPr>
              <a:t>2021 MSUS PARTNER OF THE YEAR WINNER</a:t>
            </a:r>
          </a:p>
          <a:p>
            <a:pPr defTabSz="457200">
              <a:defRPr/>
            </a:pPr>
            <a:r>
              <a:rPr lang="en-US" sz="1000">
                <a:solidFill>
                  <a:schemeClr val="bg2">
                    <a:lumMod val="50000"/>
                  </a:schemeClr>
                </a:solidFill>
                <a:latin typeface="Open Sans"/>
                <a:ea typeface="Open Sans"/>
                <a:cs typeface="Open Sans"/>
              </a:rPr>
              <a:t>Business Excellence in Solution Assessments</a:t>
            </a:r>
            <a:endParaRPr lang="en-US" sz="1000">
              <a:solidFill>
                <a:schemeClr val="bg2">
                  <a:lumMod val="50000"/>
                </a:schemeClr>
              </a:solidFill>
            </a:endParaRPr>
          </a:p>
        </p:txBody>
      </p:sp>
      <p:sp>
        <p:nvSpPr>
          <p:cNvPr id="19" name="TextBox 18">
            <a:extLst>
              <a:ext uri="{FF2B5EF4-FFF2-40B4-BE49-F238E27FC236}">
                <a16:creationId xmlns:a16="http://schemas.microsoft.com/office/drawing/2014/main" id="{7531D5BB-6CBB-A6B6-8199-623C445A20D5}"/>
              </a:ext>
            </a:extLst>
          </p:cNvPr>
          <p:cNvSpPr txBox="1"/>
          <p:nvPr/>
        </p:nvSpPr>
        <p:spPr>
          <a:xfrm>
            <a:off x="3207156" y="5047092"/>
            <a:ext cx="2255361" cy="596977"/>
          </a:xfrm>
          <a:prstGeom prst="rect">
            <a:avLst/>
          </a:prstGeom>
          <a:noFill/>
        </p:spPr>
        <p:txBody>
          <a:bodyPr wrap="square" lIns="91440" tIns="45720" rIns="91440" bIns="45720" rtlCol="0" anchor="b" anchorCtr="0">
            <a:noAutofit/>
          </a:bodyPr>
          <a:lstStyle/>
          <a:p>
            <a:pPr defTabSz="457200">
              <a:defRPr/>
            </a:pPr>
            <a:r>
              <a:rPr lang="en-US" sz="1000">
                <a:solidFill>
                  <a:srgbClr val="0070C0"/>
                </a:solidFill>
                <a:latin typeface="Open Sans"/>
                <a:ea typeface="Open Sans"/>
                <a:cs typeface="Open Sans"/>
              </a:rPr>
              <a:t>2019 MSUS PARTNER OF THE YEAR WINNER</a:t>
            </a:r>
          </a:p>
          <a:p>
            <a:pPr defTabSz="457200">
              <a:defRPr/>
            </a:pPr>
            <a:r>
              <a:rPr lang="en-US" sz="1000">
                <a:solidFill>
                  <a:schemeClr val="bg2">
                    <a:lumMod val="50000"/>
                  </a:schemeClr>
                </a:solidFill>
                <a:latin typeface="Open Sans"/>
                <a:ea typeface="Open Sans"/>
                <a:cs typeface="Open Sans"/>
              </a:rPr>
              <a:t>Intelligent Cloud &amp; OSS on Azure</a:t>
            </a:r>
            <a:endParaRPr lang="en-US" sz="1000">
              <a:solidFill>
                <a:schemeClr val="bg2">
                  <a:lumMod val="50000"/>
                </a:schemeClr>
              </a:solidFill>
            </a:endParaRPr>
          </a:p>
        </p:txBody>
      </p:sp>
      <p:sp>
        <p:nvSpPr>
          <p:cNvPr id="21" name="TextBox 20">
            <a:extLst>
              <a:ext uri="{FF2B5EF4-FFF2-40B4-BE49-F238E27FC236}">
                <a16:creationId xmlns:a16="http://schemas.microsoft.com/office/drawing/2014/main" id="{706A777A-CDCF-57BB-0854-7BB891885DE7}"/>
              </a:ext>
            </a:extLst>
          </p:cNvPr>
          <p:cNvSpPr txBox="1"/>
          <p:nvPr/>
        </p:nvSpPr>
        <p:spPr>
          <a:xfrm>
            <a:off x="3219376" y="5774952"/>
            <a:ext cx="2255361" cy="596977"/>
          </a:xfrm>
          <a:prstGeom prst="rect">
            <a:avLst/>
          </a:prstGeom>
          <a:noFill/>
        </p:spPr>
        <p:txBody>
          <a:bodyPr wrap="square" lIns="91440" tIns="45720" rIns="91440" bIns="45720" rtlCol="0" anchor="b" anchorCtr="0">
            <a:noAutofit/>
          </a:bodyPr>
          <a:lstStyle/>
          <a:p>
            <a:pPr defTabSz="457200">
              <a:defRPr/>
            </a:pPr>
            <a:r>
              <a:rPr lang="en-US" sz="1000">
                <a:solidFill>
                  <a:srgbClr val="0070C0"/>
                </a:solidFill>
                <a:latin typeface="Open Sans"/>
                <a:ea typeface="Open Sans"/>
                <a:cs typeface="Open Sans"/>
              </a:rPr>
              <a:t>2019  PARTNER OF THE YEAR FINALIST</a:t>
            </a:r>
          </a:p>
          <a:p>
            <a:pPr defTabSz="457200">
              <a:defRPr/>
            </a:pPr>
            <a:r>
              <a:rPr lang="en-US" sz="1000">
                <a:solidFill>
                  <a:schemeClr val="bg2">
                    <a:lumMod val="50000"/>
                  </a:schemeClr>
                </a:solidFill>
                <a:latin typeface="Open Sans"/>
                <a:ea typeface="Open Sans"/>
                <a:cs typeface="Open Sans"/>
              </a:rPr>
              <a:t>Open-Source Applications &amp; Infrastructure  on Azure</a:t>
            </a:r>
            <a:endParaRPr lang="en-US" sz="1000">
              <a:solidFill>
                <a:schemeClr val="bg2">
                  <a:lumMod val="50000"/>
                </a:schemeClr>
              </a:solidFill>
            </a:endParaRPr>
          </a:p>
        </p:txBody>
      </p:sp>
      <p:pic>
        <p:nvPicPr>
          <p:cNvPr id="24" name="Picture 23">
            <a:extLst>
              <a:ext uri="{FF2B5EF4-FFF2-40B4-BE49-F238E27FC236}">
                <a16:creationId xmlns:a16="http://schemas.microsoft.com/office/drawing/2014/main" id="{C1C8D2A1-36FD-B1D0-DA85-0CE8A6721A61}"/>
              </a:ext>
            </a:extLst>
          </p:cNvPr>
          <p:cNvPicPr>
            <a:picLocks noChangeAspect="1"/>
          </p:cNvPicPr>
          <p:nvPr/>
        </p:nvPicPr>
        <p:blipFill>
          <a:blip r:embed="rId16"/>
          <a:stretch>
            <a:fillRect/>
          </a:stretch>
        </p:blipFill>
        <p:spPr>
          <a:xfrm>
            <a:off x="2952954" y="3922734"/>
            <a:ext cx="269546" cy="261378"/>
          </a:xfrm>
          <a:prstGeom prst="rect">
            <a:avLst/>
          </a:prstGeom>
        </p:spPr>
      </p:pic>
      <p:pic>
        <p:nvPicPr>
          <p:cNvPr id="25" name="Picture 24">
            <a:extLst>
              <a:ext uri="{FF2B5EF4-FFF2-40B4-BE49-F238E27FC236}">
                <a16:creationId xmlns:a16="http://schemas.microsoft.com/office/drawing/2014/main" id="{DC9B1452-0597-1966-99C3-8AFD323838E2}"/>
              </a:ext>
            </a:extLst>
          </p:cNvPr>
          <p:cNvPicPr>
            <a:picLocks noChangeAspect="1"/>
          </p:cNvPicPr>
          <p:nvPr/>
        </p:nvPicPr>
        <p:blipFill>
          <a:blip r:embed="rId16"/>
          <a:stretch>
            <a:fillRect/>
          </a:stretch>
        </p:blipFill>
        <p:spPr>
          <a:xfrm>
            <a:off x="2952954" y="4551510"/>
            <a:ext cx="269546" cy="261378"/>
          </a:xfrm>
          <a:prstGeom prst="rect">
            <a:avLst/>
          </a:prstGeom>
        </p:spPr>
      </p:pic>
      <p:pic>
        <p:nvPicPr>
          <p:cNvPr id="30" name="Picture 29">
            <a:extLst>
              <a:ext uri="{FF2B5EF4-FFF2-40B4-BE49-F238E27FC236}">
                <a16:creationId xmlns:a16="http://schemas.microsoft.com/office/drawing/2014/main" id="{BEF9D82A-542F-0634-8C6D-CBC0FAFAC5CC}"/>
              </a:ext>
            </a:extLst>
          </p:cNvPr>
          <p:cNvPicPr>
            <a:picLocks noChangeAspect="1"/>
          </p:cNvPicPr>
          <p:nvPr/>
        </p:nvPicPr>
        <p:blipFill>
          <a:blip r:embed="rId16"/>
          <a:stretch>
            <a:fillRect/>
          </a:stretch>
        </p:blipFill>
        <p:spPr>
          <a:xfrm>
            <a:off x="2952954" y="5196869"/>
            <a:ext cx="269546" cy="261378"/>
          </a:xfrm>
          <a:prstGeom prst="rect">
            <a:avLst/>
          </a:prstGeom>
        </p:spPr>
      </p:pic>
      <p:pic>
        <p:nvPicPr>
          <p:cNvPr id="31" name="Picture 30">
            <a:extLst>
              <a:ext uri="{FF2B5EF4-FFF2-40B4-BE49-F238E27FC236}">
                <a16:creationId xmlns:a16="http://schemas.microsoft.com/office/drawing/2014/main" id="{6804FDFF-7443-BA32-BBEC-F88E9F597B4F}"/>
              </a:ext>
            </a:extLst>
          </p:cNvPr>
          <p:cNvPicPr>
            <a:picLocks noChangeAspect="1"/>
          </p:cNvPicPr>
          <p:nvPr/>
        </p:nvPicPr>
        <p:blipFill>
          <a:blip r:embed="rId16"/>
          <a:stretch>
            <a:fillRect/>
          </a:stretch>
        </p:blipFill>
        <p:spPr>
          <a:xfrm>
            <a:off x="2952954" y="5750695"/>
            <a:ext cx="269546" cy="261378"/>
          </a:xfrm>
          <a:prstGeom prst="rect">
            <a:avLst/>
          </a:prstGeom>
        </p:spPr>
      </p:pic>
      <p:sp>
        <p:nvSpPr>
          <p:cNvPr id="2" name="TextBox 1">
            <a:extLst>
              <a:ext uri="{FF2B5EF4-FFF2-40B4-BE49-F238E27FC236}">
                <a16:creationId xmlns:a16="http://schemas.microsoft.com/office/drawing/2014/main" id="{42EF9F73-8EE7-5968-C342-F629AA0A60B1}"/>
              </a:ext>
            </a:extLst>
          </p:cNvPr>
          <p:cNvSpPr txBox="1"/>
          <p:nvPr/>
        </p:nvSpPr>
        <p:spPr>
          <a:xfrm>
            <a:off x="8751880" y="3349486"/>
            <a:ext cx="3293126" cy="466281"/>
          </a:xfrm>
          <a:prstGeom prst="rect">
            <a:avLst/>
          </a:prstGeom>
          <a:noFill/>
        </p:spPr>
        <p:txBody>
          <a:bodyPr wrap="square" rtlCol="0">
            <a:spAutoFit/>
          </a:bodyPr>
          <a:lstStyle/>
          <a:p>
            <a:pPr marL="171450" marR="0" lvl="0" indent="-171450" algn="l" defTabSz="914102" rtl="0" eaLnBrk="1" fontAlgn="auto" latinLnBrk="0" hangingPunct="1">
              <a:lnSpc>
                <a:spcPct val="90000"/>
              </a:lnSpc>
              <a:spcBef>
                <a:spcPts val="0"/>
              </a:spcBef>
              <a:spcAft>
                <a:spcPts val="200"/>
              </a:spcAft>
              <a:buClrTx/>
              <a:buSzTx/>
              <a:buFont typeface="Wingdings" panose="05000000000000000000" pitchFamily="2" charset="2"/>
              <a:buChar char="§"/>
              <a:tabLst>
                <a:tab pos="228600" algn="l"/>
              </a:tabLst>
              <a:defRP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Enable Unified Data Governance-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With Microsoft Purview get unified </a:t>
            </a:r>
            <a:r>
              <a:rPr lang="en-US" sz="900">
                <a:solidFill>
                  <a:srgbClr val="0070C0"/>
                </a:solidFill>
                <a:latin typeface="Open Sans" panose="020B0606030504020204" pitchFamily="34" charset="0"/>
                <a:ea typeface="Open Sans" panose="020B0606030504020204" pitchFamily="34" charset="0"/>
                <a:cs typeface="Open Sans" panose="020B0606030504020204" pitchFamily="34" charset="0"/>
              </a:rPr>
              <a:t>d</a:t>
            </a:r>
            <a:r>
              <a:rPr kumimoji="0" lang="en-US" sz="900" b="0" i="0" u="none" strike="noStrike" kern="1200" cap="none" spc="0" normalizeH="0" baseline="0" noProof="0" err="1">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ata</a:t>
            </a:r>
            <a:r>
              <a:rPr kumimoji="0" lang="en-US" sz="900" b="0" i="0" u="none" strike="noStrike" kern="1200" cap="none" spc="0" normalizeH="0" baseline="0" noProof="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rPr>
              <a:t> governance across on-premises, multi-cloud, and SaaS environments</a:t>
            </a:r>
            <a:endParaRPr kumimoji="0" lang="en-US" sz="900" u="none" strike="noStrike" kern="1200" cap="none" spc="0" normalizeH="0" baseline="0">
              <a:ln>
                <a:noFill/>
              </a:ln>
              <a:solidFill>
                <a:srgbClr val="0070C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CBC0678A-B14D-5F9B-00B0-44F48A92A78B}"/>
              </a:ext>
            </a:extLst>
          </p:cNvPr>
          <p:cNvSpPr txBox="1"/>
          <p:nvPr/>
        </p:nvSpPr>
        <p:spPr>
          <a:xfrm>
            <a:off x="5503431" y="2335171"/>
            <a:ext cx="3287919" cy="369332"/>
          </a:xfrm>
          <a:prstGeom prst="rect">
            <a:avLst/>
          </a:prstGeom>
          <a:noFill/>
        </p:spPr>
        <p:txBody>
          <a:bodyPr wrap="square" rtlCol="0">
            <a:spAutoFit/>
          </a:bodyPr>
          <a:lstStyle/>
          <a:p>
            <a:pPr marL="171450" indent="-171450" fontAlgn="ctr">
              <a:buFont typeface="Wingdings" panose="05000000000000000000" pitchFamily="2" charset="2"/>
              <a:buChar char="§"/>
            </a:pPr>
            <a:r>
              <a:rPr lang="en-US" sz="900" b="0" i="0" u="none" strike="noStrike" kern="1200">
                <a:effectLst/>
                <a:latin typeface="Open Sans" panose="020B0606030504020204" pitchFamily="34" charset="0"/>
                <a:ea typeface="Open Sans" panose="020B0606030504020204" pitchFamily="34" charset="0"/>
                <a:cs typeface="Open Sans" panose="020B0606030504020204" pitchFamily="34" charset="0"/>
              </a:rPr>
              <a:t>DevOps on Azure: </a:t>
            </a:r>
            <a:r>
              <a:rPr lang="en-US" sz="900" b="0" i="0" u="none" strike="noStrike" kern="1200">
                <a:solidFill>
                  <a:srgbClr val="0070C0"/>
                </a:solidFill>
                <a:effectLst/>
                <a:latin typeface="Open Sans" panose="020B0606030504020204" pitchFamily="34" charset="0"/>
                <a:ea typeface="Open Sans" panose="020B0606030504020204" pitchFamily="34" charset="0"/>
                <a:cs typeface="Open Sans" panose="020B0606030504020204" pitchFamily="34" charset="0"/>
              </a:rPr>
              <a:t>DevOps Maturity Model, CI/CD, I</a:t>
            </a:r>
            <a:r>
              <a:rPr lang="en-US" sz="900">
                <a:solidFill>
                  <a:srgbClr val="0070C0"/>
                </a:solidFill>
                <a:latin typeface="Open Sans" panose="020B0606030504020204" pitchFamily="34" charset="0"/>
                <a:ea typeface="Open Sans" panose="020B0606030504020204" pitchFamily="34" charset="0"/>
                <a:cs typeface="Open Sans" panose="020B0606030504020204" pitchFamily="34" charset="0"/>
              </a:rPr>
              <a:t>aaC, DevSecOps</a:t>
            </a:r>
            <a:endParaRPr lang="en-IN" sz="900" b="0" i="0" u="none" strike="noStrike">
              <a:solidFill>
                <a:srgbClr val="0070C0"/>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8" name="Picture 17">
            <a:extLst>
              <a:ext uri="{FF2B5EF4-FFF2-40B4-BE49-F238E27FC236}">
                <a16:creationId xmlns:a16="http://schemas.microsoft.com/office/drawing/2014/main" id="{7791F6BC-5AC8-0AD6-83A0-B848CF107E41}"/>
              </a:ext>
            </a:extLst>
          </p:cNvPr>
          <p:cNvPicPr>
            <a:picLocks noChangeAspect="1"/>
          </p:cNvPicPr>
          <p:nvPr/>
        </p:nvPicPr>
        <p:blipFill>
          <a:blip r:embed="rId17"/>
          <a:stretch>
            <a:fillRect/>
          </a:stretch>
        </p:blipFill>
        <p:spPr>
          <a:xfrm>
            <a:off x="154752" y="2498296"/>
            <a:ext cx="1294116" cy="1294116"/>
          </a:xfrm>
          <a:prstGeom prst="rect">
            <a:avLst/>
          </a:prstGeom>
        </p:spPr>
      </p:pic>
      <p:pic>
        <p:nvPicPr>
          <p:cNvPr id="28" name="Picture 27">
            <a:extLst>
              <a:ext uri="{FF2B5EF4-FFF2-40B4-BE49-F238E27FC236}">
                <a16:creationId xmlns:a16="http://schemas.microsoft.com/office/drawing/2014/main" id="{23DA7381-5CFD-8B94-C4C0-C58538EC6973}"/>
              </a:ext>
            </a:extLst>
          </p:cNvPr>
          <p:cNvPicPr>
            <a:picLocks noChangeAspect="1"/>
          </p:cNvPicPr>
          <p:nvPr/>
        </p:nvPicPr>
        <p:blipFill>
          <a:blip r:embed="rId18"/>
          <a:stretch>
            <a:fillRect/>
          </a:stretch>
        </p:blipFill>
        <p:spPr>
          <a:xfrm>
            <a:off x="154752" y="1188313"/>
            <a:ext cx="1284432" cy="1284432"/>
          </a:xfrm>
          <a:prstGeom prst="rect">
            <a:avLst/>
          </a:prstGeom>
        </p:spPr>
      </p:pic>
      <p:pic>
        <p:nvPicPr>
          <p:cNvPr id="33" name="Picture 32">
            <a:extLst>
              <a:ext uri="{FF2B5EF4-FFF2-40B4-BE49-F238E27FC236}">
                <a16:creationId xmlns:a16="http://schemas.microsoft.com/office/drawing/2014/main" id="{36DDF8FB-4CBF-DEAD-4AE0-82F90061235A}"/>
              </a:ext>
            </a:extLst>
          </p:cNvPr>
          <p:cNvPicPr>
            <a:picLocks noChangeAspect="1"/>
          </p:cNvPicPr>
          <p:nvPr/>
        </p:nvPicPr>
        <p:blipFill>
          <a:blip r:embed="rId19"/>
          <a:stretch>
            <a:fillRect/>
          </a:stretch>
        </p:blipFill>
        <p:spPr>
          <a:xfrm>
            <a:off x="154752" y="3830227"/>
            <a:ext cx="1300546" cy="1300546"/>
          </a:xfrm>
          <a:prstGeom prst="rect">
            <a:avLst/>
          </a:prstGeom>
        </p:spPr>
      </p:pic>
      <p:pic>
        <p:nvPicPr>
          <p:cNvPr id="35" name="Picture 34">
            <a:extLst>
              <a:ext uri="{FF2B5EF4-FFF2-40B4-BE49-F238E27FC236}">
                <a16:creationId xmlns:a16="http://schemas.microsoft.com/office/drawing/2014/main" id="{82A3C4BA-8EAC-82AB-F9C3-FF363A596EFB}"/>
              </a:ext>
            </a:extLst>
          </p:cNvPr>
          <p:cNvPicPr>
            <a:picLocks noChangeAspect="1"/>
          </p:cNvPicPr>
          <p:nvPr/>
        </p:nvPicPr>
        <p:blipFill>
          <a:blip r:embed="rId20"/>
          <a:stretch>
            <a:fillRect/>
          </a:stretch>
        </p:blipFill>
        <p:spPr>
          <a:xfrm>
            <a:off x="154752" y="5150081"/>
            <a:ext cx="1300836" cy="1300836"/>
          </a:xfrm>
          <a:prstGeom prst="rect">
            <a:avLst/>
          </a:prstGeom>
        </p:spPr>
      </p:pic>
    </p:spTree>
    <p:extLst>
      <p:ext uri="{BB962C8B-B14F-4D97-AF65-F5344CB8AC3E}">
        <p14:creationId xmlns:p14="http://schemas.microsoft.com/office/powerpoint/2010/main" val="3727189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28377"/>
            <a:ext cx="12191998" cy="429623"/>
          </a:xfrm>
          <a:prstGeom prst="rect">
            <a:avLst/>
          </a:prstGeom>
        </p:spPr>
      </p:pic>
      <p:sp>
        <p:nvSpPr>
          <p:cNvPr id="4" name="Content Placeholder 3">
            <a:extLst>
              <a:ext uri="{FF2B5EF4-FFF2-40B4-BE49-F238E27FC236}">
                <a16:creationId xmlns:a16="http://schemas.microsoft.com/office/drawing/2014/main" id="{421EEF81-ECE3-AC6B-FBEC-AD879BD7BC5E}"/>
              </a:ext>
            </a:extLst>
          </p:cNvPr>
          <p:cNvSpPr>
            <a:spLocks noGrp="1"/>
          </p:cNvSpPr>
          <p:nvPr>
            <p:ph idx="1"/>
          </p:nvPr>
        </p:nvSpPr>
        <p:spPr/>
        <p:txBody>
          <a:bodyPr>
            <a:normAutofit/>
          </a:bodyPr>
          <a:lstStyle/>
          <a:p>
            <a:pPr marL="0" indent="0">
              <a:lnSpc>
                <a:spcPct val="100000"/>
              </a:lnSpc>
              <a:buNone/>
            </a:pPr>
            <a:r>
              <a:rPr lang="en-US" sz="2400" b="1" dirty="0">
                <a:latin typeface="Open Sans" panose="020B0606030504020204" pitchFamily="34" charset="0"/>
                <a:ea typeface="Open Sans" panose="020B0606030504020204" pitchFamily="34" charset="0"/>
                <a:cs typeface="Open Sans" panose="020B0606030504020204" pitchFamily="34" charset="0"/>
              </a:rPr>
              <a:t>1. IGP (Interior Gateway Protocol)</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Operates within a single Autonomous System (AS), which is a network under a single administrative control.</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Focuses on finding the shortest path between routers within the AS.</a:t>
            </a:r>
          </a:p>
          <a:p>
            <a:pPr marL="0" indent="0">
              <a:lnSpc>
                <a:spcPct val="10000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2. BGP (Border Gateway Protocol)</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Connects multiple Autonomous Systems on the internet.</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Handles routing between, not within, AS.</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Uses a </a:t>
            </a:r>
            <a:r>
              <a:rPr lang="en-US" sz="2000" b="1" dirty="0">
                <a:latin typeface="Open Sans" panose="020B0606030504020204" pitchFamily="34" charset="0"/>
                <a:ea typeface="Open Sans" panose="020B0606030504020204" pitchFamily="34" charset="0"/>
                <a:cs typeface="Open Sans" panose="020B0606030504020204" pitchFamily="34" charset="0"/>
              </a:rPr>
              <a:t>path-vector</a:t>
            </a:r>
            <a:r>
              <a:rPr lang="en-US" sz="2000" dirty="0">
                <a:latin typeface="Open Sans" panose="020B0606030504020204" pitchFamily="34" charset="0"/>
                <a:ea typeface="Open Sans" panose="020B0606030504020204" pitchFamily="34" charset="0"/>
                <a:cs typeface="Open Sans" panose="020B0606030504020204" pitchFamily="34" charset="0"/>
              </a:rPr>
              <a:t> approach, considering multiple factors like path length and network policies.</a:t>
            </a:r>
          </a:p>
          <a:p>
            <a:pPr lvl="1">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Also called as </a:t>
            </a:r>
            <a:r>
              <a:rPr lang="en-US" sz="2000" b="1" dirty="0">
                <a:latin typeface="Open Sans" panose="020B0606030504020204" pitchFamily="34" charset="0"/>
                <a:ea typeface="Open Sans" panose="020B0606030504020204" pitchFamily="34" charset="0"/>
                <a:cs typeface="Open Sans" panose="020B0606030504020204" pitchFamily="34" charset="0"/>
              </a:rPr>
              <a:t>Path vector protocol</a:t>
            </a:r>
            <a:endParaRPr lang="en-IN"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itle 2">
            <a:extLst>
              <a:ext uri="{FF2B5EF4-FFF2-40B4-BE49-F238E27FC236}">
                <a16:creationId xmlns:a16="http://schemas.microsoft.com/office/drawing/2014/main" id="{5DBD2AEE-FD27-DC06-95CF-738A80EE4AD9}"/>
              </a:ext>
            </a:extLst>
          </p:cNvPr>
          <p:cNvSpPr>
            <a:spLocks noGrp="1"/>
          </p:cNvSpPr>
          <p:nvPr>
            <p:ph type="title"/>
          </p:nvPr>
        </p:nvSpPr>
        <p:spPr>
          <a:xfrm>
            <a:off x="838200" y="906368"/>
            <a:ext cx="10515600" cy="784320"/>
          </a:xfrm>
        </p:spPr>
        <p:txBody>
          <a:bodyPr>
            <a:normAutofit/>
          </a:bodyPr>
          <a:lstStyle/>
          <a:p>
            <a:r>
              <a:rPr lang="en-IN" dirty="0">
                <a:latin typeface="Open Sans" panose="020B0606030504020204" pitchFamily="34" charset="0"/>
                <a:ea typeface="Open Sans" panose="020B0606030504020204" pitchFamily="34" charset="0"/>
                <a:cs typeface="Open Sans" panose="020B0606030504020204" pitchFamily="34" charset="0"/>
              </a:rPr>
              <a:t>7 – IGP and BGP</a:t>
            </a:r>
          </a:p>
        </p:txBody>
      </p:sp>
    </p:spTree>
    <p:extLst>
      <p:ext uri="{BB962C8B-B14F-4D97-AF65-F5344CB8AC3E}">
        <p14:creationId xmlns:p14="http://schemas.microsoft.com/office/powerpoint/2010/main" val="1813253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28377"/>
            <a:ext cx="12191998" cy="429623"/>
          </a:xfrm>
          <a:prstGeom prst="rect">
            <a:avLst/>
          </a:prstGeom>
        </p:spPr>
      </p:pic>
      <p:sp>
        <p:nvSpPr>
          <p:cNvPr id="4" name="Content Placeholder 3">
            <a:extLst>
              <a:ext uri="{FF2B5EF4-FFF2-40B4-BE49-F238E27FC236}">
                <a16:creationId xmlns:a16="http://schemas.microsoft.com/office/drawing/2014/main" id="{421EEF81-ECE3-AC6B-FBEC-AD879BD7BC5E}"/>
              </a:ext>
            </a:extLst>
          </p:cNvPr>
          <p:cNvSpPr>
            <a:spLocks noGrp="1"/>
          </p:cNvSpPr>
          <p:nvPr>
            <p:ph idx="1"/>
          </p:nvPr>
        </p:nvSpPr>
        <p:spPr>
          <a:xfrm>
            <a:off x="838200" y="859536"/>
            <a:ext cx="6459583" cy="5317427"/>
          </a:xfrm>
        </p:spPr>
        <p:txBody>
          <a:bodyPr>
            <a:normAutofit/>
          </a:bodyPr>
          <a:lstStyle/>
          <a:p>
            <a:pPr marL="0" indent="0">
              <a:lnSpc>
                <a:spcPct val="10000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Autonomous Systems</a:t>
            </a:r>
            <a:endParaRPr lang="en-IN" sz="2000" b="1"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An Autonomous Systems is a Collection of networks under a single technical administration</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Exchange of loop-free routing information is guaranteed</a:t>
            </a:r>
          </a:p>
          <a:p>
            <a:pPr>
              <a:lnSpc>
                <a:spcPct val="100000"/>
              </a:lnSpc>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0000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Path Vector Protocol</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method of sending the routes with path information.</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To ensure that routing information does not circulate endlessly in the network.</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BGP uses a few key mechanisms to prevent loops like </a:t>
            </a:r>
            <a:r>
              <a:rPr lang="en-US" sz="2000" b="1" dirty="0">
                <a:latin typeface="Open Sans" panose="020B0606030504020204" pitchFamily="34" charset="0"/>
                <a:ea typeface="Open Sans" panose="020B0606030504020204" pitchFamily="34" charset="0"/>
                <a:cs typeface="Open Sans" panose="020B0606030504020204" pitchFamily="34" charset="0"/>
              </a:rPr>
              <a:t>AS Path Attribute</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endParaRPr lang="en-IN"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5BE56E76-9485-6FA4-E6A9-A5C2EA98331E}"/>
              </a:ext>
            </a:extLst>
          </p:cNvPr>
          <p:cNvPicPr>
            <a:picLocks noChangeAspect="1"/>
          </p:cNvPicPr>
          <p:nvPr/>
        </p:nvPicPr>
        <p:blipFill rotWithShape="1">
          <a:blip r:embed="rId5"/>
          <a:srcRect t="10309" b="5329"/>
          <a:stretch/>
        </p:blipFill>
        <p:spPr>
          <a:xfrm>
            <a:off x="7114903" y="915488"/>
            <a:ext cx="4384040" cy="1930400"/>
          </a:xfrm>
          <a:prstGeom prst="rect">
            <a:avLst/>
          </a:prstGeom>
        </p:spPr>
      </p:pic>
      <p:pic>
        <p:nvPicPr>
          <p:cNvPr id="11" name="Picture 10">
            <a:extLst>
              <a:ext uri="{FF2B5EF4-FFF2-40B4-BE49-F238E27FC236}">
                <a16:creationId xmlns:a16="http://schemas.microsoft.com/office/drawing/2014/main" id="{1C9DE201-9388-E611-7D7A-8690640D8689}"/>
              </a:ext>
            </a:extLst>
          </p:cNvPr>
          <p:cNvPicPr>
            <a:picLocks noChangeAspect="1"/>
          </p:cNvPicPr>
          <p:nvPr/>
        </p:nvPicPr>
        <p:blipFill>
          <a:blip r:embed="rId6"/>
          <a:stretch>
            <a:fillRect/>
          </a:stretch>
        </p:blipFill>
        <p:spPr>
          <a:xfrm>
            <a:off x="7265527" y="3415014"/>
            <a:ext cx="4233416" cy="2527498"/>
          </a:xfrm>
          <a:prstGeom prst="rect">
            <a:avLst/>
          </a:prstGeom>
        </p:spPr>
      </p:pic>
    </p:spTree>
    <p:extLst>
      <p:ext uri="{BB962C8B-B14F-4D97-AF65-F5344CB8AC3E}">
        <p14:creationId xmlns:p14="http://schemas.microsoft.com/office/powerpoint/2010/main" val="395248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28377"/>
            <a:ext cx="12191998" cy="429623"/>
          </a:xfrm>
          <a:prstGeom prst="rect">
            <a:avLst/>
          </a:prstGeom>
        </p:spPr>
      </p:pic>
      <p:sp>
        <p:nvSpPr>
          <p:cNvPr id="3" name="Content Placeholder 2">
            <a:extLst>
              <a:ext uri="{FF2B5EF4-FFF2-40B4-BE49-F238E27FC236}">
                <a16:creationId xmlns:a16="http://schemas.microsoft.com/office/drawing/2014/main" id="{D6709FE5-31E8-F9D0-E3E0-F0D1E07924E1}"/>
              </a:ext>
            </a:extLst>
          </p:cNvPr>
          <p:cNvSpPr>
            <a:spLocks noGrp="1"/>
          </p:cNvSpPr>
          <p:nvPr>
            <p:ph idx="1"/>
          </p:nvPr>
        </p:nvSpPr>
        <p:spPr>
          <a:xfrm>
            <a:off x="838200" y="896112"/>
            <a:ext cx="4933950" cy="5280851"/>
          </a:xfrm>
        </p:spPr>
        <p:txBody>
          <a:bodyPr>
            <a:normAutofit/>
          </a:bodyPr>
          <a:lstStyle/>
          <a:p>
            <a:pPr marL="0" indent="0">
              <a:buNone/>
            </a:pPr>
            <a:r>
              <a:rPr lang="en-IN" sz="3200" b="1" dirty="0"/>
              <a:t>AS Path Attribute</a:t>
            </a:r>
          </a:p>
          <a:p>
            <a:r>
              <a:rPr lang="en-US" sz="2000" dirty="0"/>
              <a:t>The AS Path attribute is a list of AS numbers that a route has traversed to reach the current AS.</a:t>
            </a:r>
          </a:p>
          <a:p>
            <a:r>
              <a:rPr lang="en-US" sz="2000" dirty="0"/>
              <a:t>When a BGP router receives an update, It checks the AS Path to ensure that its own AS number is not present in the list.</a:t>
            </a:r>
          </a:p>
          <a:p>
            <a:r>
              <a:rPr lang="en-US" sz="2000" dirty="0"/>
              <a:t>If a router identifies its own Autonomous System (AS) number in the AS Path, it will reject the route to mitigate the risk of a routing loop.</a:t>
            </a:r>
            <a:endParaRPr lang="en-IN" sz="2000" dirty="0"/>
          </a:p>
        </p:txBody>
      </p:sp>
      <p:pic>
        <p:nvPicPr>
          <p:cNvPr id="8" name="Picture 7">
            <a:extLst>
              <a:ext uri="{FF2B5EF4-FFF2-40B4-BE49-F238E27FC236}">
                <a16:creationId xmlns:a16="http://schemas.microsoft.com/office/drawing/2014/main" id="{2E40B563-30BE-27E8-38A7-9264585C6FA7}"/>
              </a:ext>
            </a:extLst>
          </p:cNvPr>
          <p:cNvPicPr>
            <a:picLocks noGrp="1" noRot="1" noChangeAspect="1" noMove="1" noResize="1" noEditPoints="1" noAdjustHandles="1" noChangeArrowheads="1" noChangeShapeType="1" noCrop="1"/>
          </p:cNvPicPr>
          <p:nvPr/>
        </p:nvPicPr>
        <p:blipFill>
          <a:blip r:embed="rId5"/>
          <a:stretch>
            <a:fillRect/>
          </a:stretch>
        </p:blipFill>
        <p:spPr>
          <a:xfrm>
            <a:off x="5938200" y="1669324"/>
            <a:ext cx="5887289" cy="3730943"/>
          </a:xfrm>
          <a:prstGeom prst="rect">
            <a:avLst/>
          </a:prstGeom>
        </p:spPr>
      </p:pic>
    </p:spTree>
    <p:extLst>
      <p:ext uri="{BB962C8B-B14F-4D97-AF65-F5344CB8AC3E}">
        <p14:creationId xmlns:p14="http://schemas.microsoft.com/office/powerpoint/2010/main" val="2594403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AB6FC-430B-4E5D-ACF0-21BE490AC890}"/>
              </a:ext>
            </a:extLst>
          </p:cNvPr>
          <p:cNvSpPr>
            <a:spLocks noGrp="1"/>
          </p:cNvSpPr>
          <p:nvPr>
            <p:ph type="title"/>
          </p:nvPr>
        </p:nvSpPr>
        <p:spPr>
          <a:xfrm>
            <a:off x="208484" y="57706"/>
            <a:ext cx="11336039" cy="739343"/>
          </a:xfrm>
        </p:spPr>
        <p:txBody>
          <a:bodyPr/>
          <a:lstStyle/>
          <a:p>
            <a:r>
              <a:rPr lang="en-US" sz="3600">
                <a:solidFill>
                  <a:srgbClr val="002060"/>
                </a:solidFill>
                <a:latin typeface="Open Sans" panose="020B0606030504020204" pitchFamily="34" charset="0"/>
                <a:ea typeface="Open Sans" panose="020B0606030504020204" pitchFamily="34" charset="0"/>
                <a:cs typeface="Open Sans" panose="020B0606030504020204" pitchFamily="34" charset="0"/>
              </a:rPr>
              <a:t>Contact Us:</a:t>
            </a:r>
          </a:p>
        </p:txBody>
      </p:sp>
      <p:sp>
        <p:nvSpPr>
          <p:cNvPr id="20" name="Rectangle 19">
            <a:extLst>
              <a:ext uri="{FF2B5EF4-FFF2-40B4-BE49-F238E27FC236}">
                <a16:creationId xmlns:a16="http://schemas.microsoft.com/office/drawing/2014/main" id="{C1D05C13-BBEA-4E6B-9F94-73D6E943B2BF}"/>
              </a:ext>
            </a:extLst>
          </p:cNvPr>
          <p:cNvSpPr/>
          <p:nvPr/>
        </p:nvSpPr>
        <p:spPr>
          <a:xfrm>
            <a:off x="7113211" y="990848"/>
            <a:ext cx="4153916" cy="892552"/>
          </a:xfrm>
          <a:prstGeom prst="rect">
            <a:avLst/>
          </a:prstGeom>
        </p:spPr>
        <p:txBody>
          <a:bodyPr wrap="square">
            <a:spAutoFit/>
          </a:bodyPr>
          <a:lstStyle/>
          <a:p>
            <a:r>
              <a:rPr lang="en-US" sz="1300">
                <a:latin typeface="Open Sans" panose="020B0606030504020204" pitchFamily="34" charset="0"/>
                <a:ea typeface="Open Sans" panose="020B0606030504020204" pitchFamily="34" charset="0"/>
                <a:cs typeface="Open Sans" panose="020B0606030504020204" pitchFamily="34" charset="0"/>
              </a:rPr>
              <a:t>Sachin Parikh</a:t>
            </a:r>
          </a:p>
          <a:p>
            <a:r>
              <a:rPr lang="en-US" sz="1300">
                <a:latin typeface="Open Sans" panose="020B0606030504020204" pitchFamily="34" charset="0"/>
                <a:ea typeface="Open Sans" panose="020B0606030504020204" pitchFamily="34" charset="0"/>
                <a:cs typeface="Open Sans" panose="020B0606030504020204" pitchFamily="34" charset="0"/>
              </a:rPr>
              <a:t>VP of Business Development</a:t>
            </a:r>
          </a:p>
          <a:p>
            <a:r>
              <a:rPr lang="en-US" sz="1300">
                <a:latin typeface="Open Sans" panose="020B0606030504020204" pitchFamily="34" charset="0"/>
                <a:ea typeface="Open Sans" panose="020B0606030504020204" pitchFamily="34" charset="0"/>
                <a:cs typeface="Open Sans" panose="020B0606030504020204" pitchFamily="34" charset="0"/>
                <a:hlinkClick r:id="rId2"/>
              </a:rPr>
              <a:t>sachin@snp.com</a:t>
            </a:r>
            <a:r>
              <a:rPr lang="en-US" sz="1300">
                <a:latin typeface="Open Sans" panose="020B0606030504020204" pitchFamily="34" charset="0"/>
                <a:ea typeface="Open Sans" panose="020B0606030504020204" pitchFamily="34" charset="0"/>
                <a:cs typeface="Open Sans" panose="020B0606030504020204" pitchFamily="34" charset="0"/>
              </a:rPr>
              <a:t> </a:t>
            </a:r>
          </a:p>
          <a:p>
            <a:r>
              <a:rPr lang="en-US" sz="1300">
                <a:latin typeface="Open Sans" panose="020B0606030504020204" pitchFamily="34" charset="0"/>
                <a:ea typeface="Open Sans" panose="020B0606030504020204" pitchFamily="34" charset="0"/>
                <a:cs typeface="Open Sans" panose="020B0606030504020204" pitchFamily="34" charset="0"/>
              </a:rPr>
              <a:t>203-287-9114 X 112</a:t>
            </a:r>
          </a:p>
        </p:txBody>
      </p:sp>
      <p:pic>
        <p:nvPicPr>
          <p:cNvPr id="2" name="Picture 1">
            <a:extLst>
              <a:ext uri="{FF2B5EF4-FFF2-40B4-BE49-F238E27FC236}">
                <a16:creationId xmlns:a16="http://schemas.microsoft.com/office/drawing/2014/main" id="{76AAF33E-4CAA-4A41-98EF-E1C1382E7006}"/>
              </a:ext>
            </a:extLst>
          </p:cNvPr>
          <p:cNvPicPr>
            <a:picLocks noChangeAspect="1"/>
          </p:cNvPicPr>
          <p:nvPr/>
        </p:nvPicPr>
        <p:blipFill>
          <a:blip r:embed="rId3"/>
          <a:stretch>
            <a:fillRect/>
          </a:stretch>
        </p:blipFill>
        <p:spPr>
          <a:xfrm>
            <a:off x="9890931" y="1816125"/>
            <a:ext cx="1209675" cy="1190625"/>
          </a:xfrm>
          <a:prstGeom prst="rect">
            <a:avLst/>
          </a:prstGeom>
        </p:spPr>
      </p:pic>
      <p:pic>
        <p:nvPicPr>
          <p:cNvPr id="4" name="Picture 3">
            <a:extLst>
              <a:ext uri="{FF2B5EF4-FFF2-40B4-BE49-F238E27FC236}">
                <a16:creationId xmlns:a16="http://schemas.microsoft.com/office/drawing/2014/main" id="{15B5594A-5605-44D4-98F1-3D1D1793C07E}"/>
              </a:ext>
            </a:extLst>
          </p:cNvPr>
          <p:cNvPicPr>
            <a:picLocks noChangeAspect="1"/>
          </p:cNvPicPr>
          <p:nvPr/>
        </p:nvPicPr>
        <p:blipFill>
          <a:blip r:embed="rId4"/>
          <a:stretch>
            <a:fillRect/>
          </a:stretch>
        </p:blipFill>
        <p:spPr>
          <a:xfrm>
            <a:off x="9890931" y="4064906"/>
            <a:ext cx="1152525" cy="1152525"/>
          </a:xfrm>
          <a:prstGeom prst="rect">
            <a:avLst/>
          </a:prstGeom>
        </p:spPr>
      </p:pic>
      <p:sp>
        <p:nvSpPr>
          <p:cNvPr id="12" name="Rectangle 11">
            <a:extLst>
              <a:ext uri="{FF2B5EF4-FFF2-40B4-BE49-F238E27FC236}">
                <a16:creationId xmlns:a16="http://schemas.microsoft.com/office/drawing/2014/main" id="{D103AFEA-4378-48CF-8C27-B236E5965125}"/>
              </a:ext>
            </a:extLst>
          </p:cNvPr>
          <p:cNvSpPr/>
          <p:nvPr/>
        </p:nvSpPr>
        <p:spPr>
          <a:xfrm>
            <a:off x="9862007" y="3016884"/>
            <a:ext cx="2365262" cy="892552"/>
          </a:xfrm>
          <a:prstGeom prst="rect">
            <a:avLst/>
          </a:prstGeom>
        </p:spPr>
        <p:txBody>
          <a:bodyPr wrap="square">
            <a:spAutoFit/>
          </a:bodyPr>
          <a:lstStyle/>
          <a:p>
            <a:r>
              <a:rPr lang="en-US" sz="1300">
                <a:latin typeface="Open Sans" panose="020B0606030504020204" pitchFamily="34" charset="0"/>
                <a:ea typeface="Open Sans" panose="020B0606030504020204" pitchFamily="34" charset="0"/>
                <a:cs typeface="Open Sans" panose="020B0606030504020204" pitchFamily="34" charset="0"/>
              </a:rPr>
              <a:t>Phil Balogh</a:t>
            </a:r>
          </a:p>
          <a:p>
            <a:r>
              <a:rPr lang="en-US" sz="1300">
                <a:latin typeface="Open Sans" panose="020B0606030504020204" pitchFamily="34" charset="0"/>
                <a:ea typeface="Open Sans" panose="020B0606030504020204" pitchFamily="34" charset="0"/>
                <a:cs typeface="Open Sans" panose="020B0606030504020204" pitchFamily="34" charset="0"/>
              </a:rPr>
              <a:t>Director Sales- North -USA</a:t>
            </a:r>
          </a:p>
          <a:p>
            <a:r>
              <a:rPr lang="en-US" sz="1300">
                <a:latin typeface="Open Sans" panose="020B0606030504020204" pitchFamily="34" charset="0"/>
                <a:ea typeface="Open Sans" panose="020B0606030504020204" pitchFamily="34" charset="0"/>
                <a:cs typeface="Open Sans" panose="020B0606030504020204" pitchFamily="34" charset="0"/>
                <a:hlinkClick r:id="rId5"/>
              </a:rPr>
              <a:t>phil@snp.com</a:t>
            </a:r>
            <a:r>
              <a:rPr lang="en-US" sz="1300">
                <a:latin typeface="Open Sans" panose="020B0606030504020204" pitchFamily="34" charset="0"/>
                <a:ea typeface="Open Sans" panose="020B0606030504020204" pitchFamily="34" charset="0"/>
                <a:cs typeface="Open Sans" panose="020B0606030504020204" pitchFamily="34" charset="0"/>
              </a:rPr>
              <a:t> </a:t>
            </a:r>
          </a:p>
          <a:p>
            <a:r>
              <a:rPr lang="en-US" sz="1300">
                <a:latin typeface="Open Sans" panose="020B0606030504020204" pitchFamily="34" charset="0"/>
                <a:ea typeface="Open Sans" panose="020B0606030504020204" pitchFamily="34" charset="0"/>
                <a:cs typeface="Open Sans" panose="020B0606030504020204" pitchFamily="34" charset="0"/>
              </a:rPr>
              <a:t>203-228-0310</a:t>
            </a:r>
          </a:p>
        </p:txBody>
      </p:sp>
      <p:sp>
        <p:nvSpPr>
          <p:cNvPr id="14" name="Rectangle 13">
            <a:extLst>
              <a:ext uri="{FF2B5EF4-FFF2-40B4-BE49-F238E27FC236}">
                <a16:creationId xmlns:a16="http://schemas.microsoft.com/office/drawing/2014/main" id="{A7884DF7-26D6-49DF-BF01-EAAFA01817C1}"/>
              </a:ext>
            </a:extLst>
          </p:cNvPr>
          <p:cNvSpPr/>
          <p:nvPr/>
        </p:nvSpPr>
        <p:spPr>
          <a:xfrm>
            <a:off x="9862007" y="5237698"/>
            <a:ext cx="2233312" cy="892552"/>
          </a:xfrm>
          <a:prstGeom prst="rect">
            <a:avLst/>
          </a:prstGeom>
        </p:spPr>
        <p:txBody>
          <a:bodyPr wrap="square">
            <a:spAutoFit/>
          </a:bodyPr>
          <a:lstStyle/>
          <a:p>
            <a:r>
              <a:rPr lang="en-US" sz="1300">
                <a:latin typeface="Open Sans" panose="020B0606030504020204" pitchFamily="34" charset="0"/>
                <a:ea typeface="Open Sans" panose="020B0606030504020204" pitchFamily="34" charset="0"/>
                <a:cs typeface="Open Sans" panose="020B0606030504020204" pitchFamily="34" charset="0"/>
              </a:rPr>
              <a:t>Michael Fiorito</a:t>
            </a:r>
          </a:p>
          <a:p>
            <a:r>
              <a:rPr lang="en-US" sz="1300">
                <a:latin typeface="Open Sans" panose="020B0606030504020204" pitchFamily="34" charset="0"/>
                <a:ea typeface="Open Sans" panose="020B0606030504020204" pitchFamily="34" charset="0"/>
                <a:cs typeface="Open Sans" panose="020B0606030504020204" pitchFamily="34" charset="0"/>
              </a:rPr>
              <a:t>Director Sales- South- USA</a:t>
            </a:r>
          </a:p>
          <a:p>
            <a:r>
              <a:rPr lang="en-US" sz="1300">
                <a:latin typeface="Open Sans" panose="020B0606030504020204" pitchFamily="34" charset="0"/>
                <a:ea typeface="Open Sans" panose="020B0606030504020204" pitchFamily="34" charset="0"/>
                <a:cs typeface="Open Sans" panose="020B0606030504020204" pitchFamily="34" charset="0"/>
                <a:hlinkClick r:id="rId5"/>
              </a:rPr>
              <a:t>Michael.fiorito@snp.com</a:t>
            </a:r>
            <a:r>
              <a:rPr lang="en-US" sz="1300">
                <a:latin typeface="Open Sans" panose="020B0606030504020204" pitchFamily="34" charset="0"/>
                <a:ea typeface="Open Sans" panose="020B0606030504020204" pitchFamily="34" charset="0"/>
                <a:cs typeface="Open Sans" panose="020B0606030504020204" pitchFamily="34" charset="0"/>
              </a:rPr>
              <a:t> </a:t>
            </a:r>
          </a:p>
          <a:p>
            <a:r>
              <a:rPr lang="en-US" sz="1300">
                <a:latin typeface="Open Sans" panose="020B0606030504020204" pitchFamily="34" charset="0"/>
                <a:ea typeface="Open Sans" panose="020B0606030504020204" pitchFamily="34" charset="0"/>
                <a:cs typeface="Open Sans" panose="020B0606030504020204" pitchFamily="34" charset="0"/>
              </a:rPr>
              <a:t>917-753-0346</a:t>
            </a:r>
          </a:p>
        </p:txBody>
      </p:sp>
      <p:pic>
        <p:nvPicPr>
          <p:cNvPr id="1026" name="Picture 2" descr="Profile photo of Sachin Parikh">
            <a:extLst>
              <a:ext uri="{FF2B5EF4-FFF2-40B4-BE49-F238E27FC236}">
                <a16:creationId xmlns:a16="http://schemas.microsoft.com/office/drawing/2014/main" id="{00865D0F-183F-472E-B23E-24C0D7330F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9062" y="713279"/>
            <a:ext cx="1374149" cy="13741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F5D8CF53-BCF4-40A8-BA10-07970A849511}"/>
              </a:ext>
            </a:extLst>
          </p:cNvPr>
          <p:cNvSpPr/>
          <p:nvPr/>
        </p:nvSpPr>
        <p:spPr>
          <a:xfrm>
            <a:off x="124263" y="700920"/>
            <a:ext cx="3807016" cy="307777"/>
          </a:xfrm>
          <a:prstGeom prst="rect">
            <a:avLst/>
          </a:prstGeom>
        </p:spPr>
        <p:txBody>
          <a:bodyPr wrap="square">
            <a:spAutoFit/>
          </a:bodyPr>
          <a:lstStyle/>
          <a:p>
            <a:r>
              <a:rPr lang="en-US" sz="1400" b="1">
                <a:solidFill>
                  <a:schemeClr val="accent2"/>
                </a:solidFill>
                <a:latin typeface="Open Sans" panose="020B0606030504020204" pitchFamily="34" charset="0"/>
                <a:ea typeface="Open Sans" panose="020B0606030504020204" pitchFamily="34" charset="0"/>
                <a:cs typeface="Open Sans" panose="020B0606030504020204" pitchFamily="34" charset="0"/>
              </a:rPr>
              <a:t>Company Headquarters</a:t>
            </a:r>
          </a:p>
        </p:txBody>
      </p:sp>
      <p:pic>
        <p:nvPicPr>
          <p:cNvPr id="10" name="Picture 9" descr="A picture containing text, road, sky, outdoor&#10;&#10;Description automatically generated">
            <a:extLst>
              <a:ext uri="{FF2B5EF4-FFF2-40B4-BE49-F238E27FC236}">
                <a16:creationId xmlns:a16="http://schemas.microsoft.com/office/drawing/2014/main" id="{296699A5-9D45-40C2-A8B6-81FDBF6B5D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544" y="1672129"/>
            <a:ext cx="3016659" cy="2450356"/>
          </a:xfrm>
          <a:prstGeom prst="rect">
            <a:avLst/>
          </a:prstGeom>
        </p:spPr>
      </p:pic>
      <p:sp>
        <p:nvSpPr>
          <p:cNvPr id="19" name="Rectangle 18">
            <a:extLst>
              <a:ext uri="{FF2B5EF4-FFF2-40B4-BE49-F238E27FC236}">
                <a16:creationId xmlns:a16="http://schemas.microsoft.com/office/drawing/2014/main" id="{B7640635-4516-4A98-B981-1CD910959254}"/>
              </a:ext>
            </a:extLst>
          </p:cNvPr>
          <p:cNvSpPr/>
          <p:nvPr/>
        </p:nvSpPr>
        <p:spPr>
          <a:xfrm>
            <a:off x="124263" y="990848"/>
            <a:ext cx="3807016" cy="646331"/>
          </a:xfrm>
          <a:prstGeom prst="rect">
            <a:avLst/>
          </a:prstGeom>
        </p:spPr>
        <p:txBody>
          <a:bodyPr wrap="square" lIns="91440" tIns="45720" rIns="91440" bIns="45720" anchor="t">
            <a:spAutoFit/>
          </a:bodyPr>
          <a:lstStyle/>
          <a:p>
            <a:r>
              <a:rPr lang="fr-FR" sz="1200" b="0" i="0">
                <a:solidFill>
                  <a:schemeClr val="accent1"/>
                </a:solidFill>
                <a:effectLst/>
                <a:latin typeface="Open Sans" panose="020B0606030504020204" pitchFamily="34" charset="0"/>
              </a:rPr>
              <a:t>SNP Technologies, 2319 Whitney Avenue, Suite 3C Hamden, CT 06518-3535, </a:t>
            </a:r>
          </a:p>
          <a:p>
            <a:r>
              <a:rPr lang="fr-FR" sz="1200" b="0" i="0">
                <a:solidFill>
                  <a:schemeClr val="accent1"/>
                </a:solidFill>
                <a:effectLst/>
                <a:latin typeface="Open Sans" panose="020B0606030504020204" pitchFamily="34" charset="0"/>
              </a:rPr>
              <a:t>(203) 287-9114</a:t>
            </a:r>
          </a:p>
        </p:txBody>
      </p:sp>
      <p:pic>
        <p:nvPicPr>
          <p:cNvPr id="6" name="Picture 5">
            <a:extLst>
              <a:ext uri="{FF2B5EF4-FFF2-40B4-BE49-F238E27FC236}">
                <a16:creationId xmlns:a16="http://schemas.microsoft.com/office/drawing/2014/main" id="{E66654C6-84A2-46AD-B682-639937635892}"/>
              </a:ext>
            </a:extLst>
          </p:cNvPr>
          <p:cNvPicPr>
            <a:picLocks noChangeAspect="1"/>
          </p:cNvPicPr>
          <p:nvPr/>
        </p:nvPicPr>
        <p:blipFill>
          <a:blip r:embed="rId8"/>
          <a:stretch>
            <a:fillRect/>
          </a:stretch>
        </p:blipFill>
        <p:spPr>
          <a:xfrm>
            <a:off x="3402724" y="2014482"/>
            <a:ext cx="6488207" cy="4051699"/>
          </a:xfrm>
          <a:prstGeom prst="rect">
            <a:avLst/>
          </a:prstGeom>
        </p:spPr>
      </p:pic>
      <p:cxnSp>
        <p:nvCxnSpPr>
          <p:cNvPr id="8" name="Straight Connector 7">
            <a:extLst>
              <a:ext uri="{FF2B5EF4-FFF2-40B4-BE49-F238E27FC236}">
                <a16:creationId xmlns:a16="http://schemas.microsoft.com/office/drawing/2014/main" id="{B40E3CCF-FCA3-4A0A-BDBF-6E38BF24961B}"/>
              </a:ext>
            </a:extLst>
          </p:cNvPr>
          <p:cNvCxnSpPr>
            <a:cxnSpLocks/>
            <a:endCxn id="2" idx="1"/>
          </p:cNvCxnSpPr>
          <p:nvPr/>
        </p:nvCxnSpPr>
        <p:spPr>
          <a:xfrm flipV="1">
            <a:off x="8998857" y="2411438"/>
            <a:ext cx="892074" cy="1190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B94C3FB-32F1-412C-9DAF-00AE90807616}"/>
              </a:ext>
            </a:extLst>
          </p:cNvPr>
          <p:cNvCxnSpPr>
            <a:cxnSpLocks/>
            <a:endCxn id="4" idx="1"/>
          </p:cNvCxnSpPr>
          <p:nvPr/>
        </p:nvCxnSpPr>
        <p:spPr>
          <a:xfrm>
            <a:off x="8509489" y="4550641"/>
            <a:ext cx="1381442" cy="9052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F0D4213-8BE0-4B8B-B439-8DA749A70314}"/>
              </a:ext>
            </a:extLst>
          </p:cNvPr>
          <p:cNvSpPr/>
          <p:nvPr/>
        </p:nvSpPr>
        <p:spPr>
          <a:xfrm>
            <a:off x="4917561" y="3171850"/>
            <a:ext cx="2496113" cy="461665"/>
          </a:xfrm>
          <a:prstGeom prst="rect">
            <a:avLst/>
          </a:prstGeom>
          <a:solidFill>
            <a:srgbClr val="FFFFFF">
              <a:alpha val="60000"/>
            </a:srgbClr>
          </a:solidFill>
        </p:spPr>
        <p:txBody>
          <a:bodyPr wrap="square">
            <a:spAutoFit/>
          </a:bodyPr>
          <a:lstStyle/>
          <a:p>
            <a:pPr algn="ctr"/>
            <a:r>
              <a:rPr lang="en-US" sz="1200" b="1">
                <a:latin typeface="Open Sans" panose="020B0606030504020204" pitchFamily="34" charset="0"/>
                <a:ea typeface="Open Sans" panose="020B0606030504020204" pitchFamily="34" charset="0"/>
                <a:cs typeface="Open Sans" panose="020B0606030504020204" pitchFamily="34" charset="0"/>
              </a:rPr>
              <a:t>Emerging/Investment</a:t>
            </a:r>
          </a:p>
          <a:p>
            <a:pPr algn="ctr"/>
            <a:r>
              <a:rPr lang="en-US" sz="1200" b="1">
                <a:latin typeface="Open Sans" panose="020B0606030504020204" pitchFamily="34" charset="0"/>
                <a:ea typeface="Open Sans" panose="020B0606030504020204" pitchFamily="34" charset="0"/>
                <a:cs typeface="Open Sans" panose="020B0606030504020204" pitchFamily="34" charset="0"/>
              </a:rPr>
              <a:t>Market</a:t>
            </a:r>
          </a:p>
        </p:txBody>
      </p:sp>
      <p:sp>
        <p:nvSpPr>
          <p:cNvPr id="23" name="Rectangle 22">
            <a:extLst>
              <a:ext uri="{FF2B5EF4-FFF2-40B4-BE49-F238E27FC236}">
                <a16:creationId xmlns:a16="http://schemas.microsoft.com/office/drawing/2014/main" id="{A99A36B9-D390-427B-B03F-B4F53ECA0A1E}"/>
              </a:ext>
            </a:extLst>
          </p:cNvPr>
          <p:cNvSpPr/>
          <p:nvPr/>
        </p:nvSpPr>
        <p:spPr>
          <a:xfrm>
            <a:off x="8047685" y="3916780"/>
            <a:ext cx="1152525" cy="461665"/>
          </a:xfrm>
          <a:prstGeom prst="rect">
            <a:avLst/>
          </a:prstGeom>
          <a:solidFill>
            <a:srgbClr val="FFFFFF">
              <a:alpha val="60000"/>
            </a:srgbClr>
          </a:solidFill>
        </p:spPr>
        <p:txBody>
          <a:bodyPr wrap="square">
            <a:spAutoFit/>
          </a:bodyPr>
          <a:lstStyle/>
          <a:p>
            <a:pPr algn="ctr"/>
            <a:r>
              <a:rPr lang="en-US" sz="1200" b="1">
                <a:latin typeface="Open Sans" panose="020B0606030504020204" pitchFamily="34" charset="0"/>
                <a:ea typeface="Open Sans" panose="020B0606030504020204" pitchFamily="34" charset="0"/>
                <a:cs typeface="Open Sans" panose="020B0606030504020204" pitchFamily="34" charset="0"/>
              </a:rPr>
              <a:t>Established</a:t>
            </a:r>
          </a:p>
          <a:p>
            <a:pPr algn="ctr"/>
            <a:r>
              <a:rPr lang="en-US" sz="1200" b="1">
                <a:latin typeface="Open Sans" panose="020B0606030504020204" pitchFamily="34" charset="0"/>
                <a:ea typeface="Open Sans" panose="020B0606030504020204" pitchFamily="34" charset="0"/>
                <a:cs typeface="Open Sans" panose="020B0606030504020204" pitchFamily="34" charset="0"/>
              </a:rPr>
              <a:t>Market</a:t>
            </a:r>
          </a:p>
        </p:txBody>
      </p:sp>
      <p:sp>
        <p:nvSpPr>
          <p:cNvPr id="21" name="Rectangle 20">
            <a:extLst>
              <a:ext uri="{FF2B5EF4-FFF2-40B4-BE49-F238E27FC236}">
                <a16:creationId xmlns:a16="http://schemas.microsoft.com/office/drawing/2014/main" id="{6D5B46EE-839C-424B-A364-E15AF8604A84}"/>
              </a:ext>
            </a:extLst>
          </p:cNvPr>
          <p:cNvSpPr/>
          <p:nvPr/>
        </p:nvSpPr>
        <p:spPr>
          <a:xfrm>
            <a:off x="5510166" y="5405081"/>
            <a:ext cx="3807016" cy="369332"/>
          </a:xfrm>
          <a:prstGeom prst="rect">
            <a:avLst/>
          </a:prstGeom>
        </p:spPr>
        <p:txBody>
          <a:bodyPr wrap="square">
            <a:spAutoFit/>
          </a:bodyPr>
          <a:lstStyle/>
          <a:p>
            <a:pPr algn="ctr"/>
            <a:r>
              <a:rPr lang="en-US" b="1">
                <a:solidFill>
                  <a:schemeClr val="accent2"/>
                </a:solidFill>
                <a:latin typeface="Open Sans" panose="020B0606030504020204" pitchFamily="34" charset="0"/>
                <a:ea typeface="Open Sans" panose="020B0606030504020204" pitchFamily="34" charset="0"/>
                <a:cs typeface="Open Sans" panose="020B0606030504020204" pitchFamily="34" charset="0"/>
              </a:rPr>
              <a:t>100% focused in SMC</a:t>
            </a:r>
          </a:p>
        </p:txBody>
      </p:sp>
    </p:spTree>
    <p:extLst>
      <p:ext uri="{BB962C8B-B14F-4D97-AF65-F5344CB8AC3E}">
        <p14:creationId xmlns:p14="http://schemas.microsoft.com/office/powerpoint/2010/main" val="33511626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A06D1F6-A469-E541-B273-14A9AD92B8A5}"/>
              </a:ext>
            </a:extLst>
          </p:cNvPr>
          <p:cNvSpPr txBox="1"/>
          <p:nvPr/>
        </p:nvSpPr>
        <p:spPr>
          <a:xfrm>
            <a:off x="3806378" y="4287075"/>
            <a:ext cx="4579245" cy="24622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555555"/>
                </a:solidFill>
                <a:effectLst/>
                <a:uLnTx/>
                <a:uFillTx/>
                <a:latin typeface="Calibri" panose="020F0502020204030204"/>
                <a:ea typeface="+mn-ea"/>
                <a:cs typeface="+mn-cs"/>
              </a:rPr>
              <a:t>2319 Whitney Ave.  |  Suite 3C  |  Hamden, CT 06518</a:t>
            </a:r>
          </a:p>
        </p:txBody>
      </p:sp>
      <p:sp>
        <p:nvSpPr>
          <p:cNvPr id="13" name="TextBox 12">
            <a:extLst>
              <a:ext uri="{FF2B5EF4-FFF2-40B4-BE49-F238E27FC236}">
                <a16:creationId xmlns:a16="http://schemas.microsoft.com/office/drawing/2014/main" id="{1D5149A7-8A75-0D44-B25F-27C631CEAF9D}"/>
              </a:ext>
            </a:extLst>
          </p:cNvPr>
          <p:cNvSpPr txBox="1"/>
          <p:nvPr/>
        </p:nvSpPr>
        <p:spPr>
          <a:xfrm>
            <a:off x="3806378" y="3889835"/>
            <a:ext cx="4579245"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1AFB8"/>
                </a:solidFill>
                <a:effectLst/>
                <a:uLnTx/>
                <a:uFillTx/>
                <a:latin typeface="Calibri" panose="020F0502020204030204"/>
                <a:ea typeface="+mn-ea"/>
                <a:cs typeface="+mn-cs"/>
              </a:rPr>
              <a:t>www.snp.com</a:t>
            </a:r>
          </a:p>
        </p:txBody>
      </p:sp>
      <p:grpSp>
        <p:nvGrpSpPr>
          <p:cNvPr id="2" name="Group 1">
            <a:extLst>
              <a:ext uri="{FF2B5EF4-FFF2-40B4-BE49-F238E27FC236}">
                <a16:creationId xmlns:a16="http://schemas.microsoft.com/office/drawing/2014/main" id="{2F4C17CA-D9E5-4D49-B0CF-0AD85743D3F9}"/>
              </a:ext>
            </a:extLst>
          </p:cNvPr>
          <p:cNvGrpSpPr/>
          <p:nvPr/>
        </p:nvGrpSpPr>
        <p:grpSpPr>
          <a:xfrm>
            <a:off x="3492789" y="3193657"/>
            <a:ext cx="5206422" cy="470687"/>
            <a:chOff x="889578" y="2856703"/>
            <a:chExt cx="5206422" cy="470687"/>
          </a:xfrm>
        </p:grpSpPr>
        <p:pic>
          <p:nvPicPr>
            <p:cNvPr id="6" name="Picture 5" descr="A picture containing drawing&#10;&#10;Description automatically generated">
              <a:extLst>
                <a:ext uri="{FF2B5EF4-FFF2-40B4-BE49-F238E27FC236}">
                  <a16:creationId xmlns:a16="http://schemas.microsoft.com/office/drawing/2014/main" id="{A2F22BD7-CEC9-B444-856F-B1A7DA6C96EA}"/>
                </a:ext>
              </a:extLst>
            </p:cNvPr>
            <p:cNvPicPr>
              <a:picLocks noChangeAspect="1"/>
            </p:cNvPicPr>
            <p:nvPr/>
          </p:nvPicPr>
          <p:blipFill>
            <a:blip r:embed="rId3"/>
            <a:stretch>
              <a:fillRect/>
            </a:stretch>
          </p:blipFill>
          <p:spPr>
            <a:xfrm>
              <a:off x="889578" y="2856703"/>
              <a:ext cx="2689645" cy="470687"/>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0043DD2-6DD3-6B4B-907F-9CCBED4FAD58}"/>
                </a:ext>
              </a:extLst>
            </p:cNvPr>
            <p:cNvPicPr>
              <a:picLocks noChangeAspect="1"/>
            </p:cNvPicPr>
            <p:nvPr/>
          </p:nvPicPr>
          <p:blipFill>
            <a:blip r:embed="rId4"/>
            <a:stretch>
              <a:fillRect/>
            </a:stretch>
          </p:blipFill>
          <p:spPr>
            <a:xfrm>
              <a:off x="4145281" y="2883535"/>
              <a:ext cx="1950719" cy="417022"/>
            </a:xfrm>
            <a:prstGeom prst="rect">
              <a:avLst/>
            </a:prstGeom>
          </p:spPr>
        </p:pic>
      </p:grpSp>
    </p:spTree>
    <p:extLst>
      <p:ext uri="{BB962C8B-B14F-4D97-AF65-F5344CB8AC3E}">
        <p14:creationId xmlns:p14="http://schemas.microsoft.com/office/powerpoint/2010/main" val="27101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Picture 116">
            <a:extLst>
              <a:ext uri="{FF2B5EF4-FFF2-40B4-BE49-F238E27FC236}">
                <a16:creationId xmlns:a16="http://schemas.microsoft.com/office/drawing/2014/main" id="{F1FE8524-EED9-4EF8-8A03-510B44A28FD4}"/>
              </a:ext>
            </a:extLst>
          </p:cNvPr>
          <p:cNvPicPr>
            <a:picLocks noChangeAspect="1"/>
          </p:cNvPicPr>
          <p:nvPr/>
        </p:nvPicPr>
        <p:blipFill>
          <a:blip r:embed="rId2"/>
          <a:stretch>
            <a:fillRect/>
          </a:stretch>
        </p:blipFill>
        <p:spPr>
          <a:xfrm>
            <a:off x="1" y="-2810"/>
            <a:ext cx="12192000" cy="666884"/>
          </a:xfrm>
          <a:prstGeom prst="rect">
            <a:avLst/>
          </a:prstGeom>
        </p:spPr>
      </p:pic>
      <p:sp>
        <p:nvSpPr>
          <p:cNvPr id="106" name="Title 3">
            <a:extLst>
              <a:ext uri="{FF2B5EF4-FFF2-40B4-BE49-F238E27FC236}">
                <a16:creationId xmlns:a16="http://schemas.microsoft.com/office/drawing/2014/main" id="{1E9CBF92-B603-4158-B766-8016CB1A20FA}"/>
              </a:ext>
            </a:extLst>
          </p:cNvPr>
          <p:cNvSpPr txBox="1">
            <a:spLocks/>
          </p:cNvSpPr>
          <p:nvPr/>
        </p:nvSpPr>
        <p:spPr>
          <a:xfrm>
            <a:off x="2110045" y="-38002"/>
            <a:ext cx="3123385" cy="58643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1" i="0" kern="1200">
                <a:solidFill>
                  <a:schemeClr val="bg1"/>
                </a:solidFill>
                <a:latin typeface="Open Sans Regular" charset="0"/>
                <a:ea typeface="+mj-ea"/>
                <a:cs typeface="+mj-cs"/>
              </a:defRPr>
            </a:lvl1pPr>
          </a:lstStyle>
          <a:p>
            <a:pPr algn="ctr"/>
            <a:r>
              <a:rPr lang="en-US" sz="2300">
                <a:latin typeface="Open Sans" panose="020B0606030504020204"/>
              </a:rPr>
              <a:t>Key Focus Areas</a:t>
            </a:r>
          </a:p>
        </p:txBody>
      </p:sp>
      <p:sp>
        <p:nvSpPr>
          <p:cNvPr id="108" name="Title 3">
            <a:extLst>
              <a:ext uri="{FF2B5EF4-FFF2-40B4-BE49-F238E27FC236}">
                <a16:creationId xmlns:a16="http://schemas.microsoft.com/office/drawing/2014/main" id="{E9250AAB-84F9-4317-A438-5FFC57CF6A14}"/>
              </a:ext>
            </a:extLst>
          </p:cNvPr>
          <p:cNvSpPr txBox="1">
            <a:spLocks/>
          </p:cNvSpPr>
          <p:nvPr/>
        </p:nvSpPr>
        <p:spPr>
          <a:xfrm>
            <a:off x="5228268" y="-4653"/>
            <a:ext cx="3123385" cy="58643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1" i="0" kern="1200">
                <a:solidFill>
                  <a:schemeClr val="bg1"/>
                </a:solidFill>
                <a:latin typeface="Open Sans Regular" charset="0"/>
                <a:ea typeface="+mj-ea"/>
                <a:cs typeface="+mj-cs"/>
              </a:defRPr>
            </a:lvl1pPr>
          </a:lstStyle>
          <a:p>
            <a:pPr algn="ctr"/>
            <a:r>
              <a:rPr lang="en-US" sz="2400">
                <a:latin typeface="Open Sans" panose="020B0606030504020204"/>
              </a:rPr>
              <a:t>Recent Projects</a:t>
            </a:r>
          </a:p>
        </p:txBody>
      </p:sp>
      <p:pic>
        <p:nvPicPr>
          <p:cNvPr id="109" name="Picture 108" descr="A picture containing clipart&#10;&#10;Description automatically generated">
            <a:extLst>
              <a:ext uri="{FF2B5EF4-FFF2-40B4-BE49-F238E27FC236}">
                <a16:creationId xmlns:a16="http://schemas.microsoft.com/office/drawing/2014/main" id="{02173396-438E-4CA8-8468-A57187ECADC2}"/>
              </a:ext>
            </a:extLst>
          </p:cNvPr>
          <p:cNvPicPr>
            <a:picLocks noChangeAspect="1"/>
          </p:cNvPicPr>
          <p:nvPr/>
        </p:nvPicPr>
        <p:blipFill>
          <a:blip r:embed="rId3"/>
          <a:stretch>
            <a:fillRect/>
          </a:stretch>
        </p:blipFill>
        <p:spPr>
          <a:xfrm>
            <a:off x="274134" y="809130"/>
            <a:ext cx="1007166" cy="357473"/>
          </a:xfrm>
          <a:prstGeom prst="rect">
            <a:avLst/>
          </a:prstGeom>
        </p:spPr>
      </p:pic>
      <p:sp>
        <p:nvSpPr>
          <p:cNvPr id="110" name="Title 3">
            <a:extLst>
              <a:ext uri="{FF2B5EF4-FFF2-40B4-BE49-F238E27FC236}">
                <a16:creationId xmlns:a16="http://schemas.microsoft.com/office/drawing/2014/main" id="{BB2BCF98-741C-48FC-9DA6-B9ADC240C241}"/>
              </a:ext>
            </a:extLst>
          </p:cNvPr>
          <p:cNvSpPr txBox="1">
            <a:spLocks/>
          </p:cNvSpPr>
          <p:nvPr/>
        </p:nvSpPr>
        <p:spPr>
          <a:xfrm>
            <a:off x="80536" y="1072793"/>
            <a:ext cx="2033632" cy="3644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pPr algn="ctr"/>
            <a:r>
              <a:rPr lang="en-US" sz="1400">
                <a:solidFill>
                  <a:srgbClr val="002060"/>
                </a:solidFill>
                <a:latin typeface="Open Sans" panose="020B0606030504020204"/>
              </a:rPr>
              <a:t>Data, AI &amp; Analytics</a:t>
            </a:r>
          </a:p>
        </p:txBody>
      </p:sp>
      <p:sp>
        <p:nvSpPr>
          <p:cNvPr id="3" name="TextBox 2">
            <a:extLst>
              <a:ext uri="{FF2B5EF4-FFF2-40B4-BE49-F238E27FC236}">
                <a16:creationId xmlns:a16="http://schemas.microsoft.com/office/drawing/2014/main" id="{10B47261-F23B-4728-A932-FAB2E8ACB136}"/>
              </a:ext>
            </a:extLst>
          </p:cNvPr>
          <p:cNvSpPr txBox="1"/>
          <p:nvPr/>
        </p:nvSpPr>
        <p:spPr>
          <a:xfrm>
            <a:off x="2433732" y="662699"/>
            <a:ext cx="3367484" cy="152439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Artificial Intelligence &amp; Machine Learning</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Data Engineering Services</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Database Modernization</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MLOps</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Solution Architecture &amp; Consulting Services</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Business Intelligence &amp; Visualization Services</a:t>
            </a:r>
          </a:p>
          <a:p>
            <a:pPr marL="285750" indent="-285750">
              <a:lnSpc>
                <a:spcPct val="150000"/>
              </a:lnSpc>
              <a:buFont typeface="Wingdings" panose="05000000000000000000" pitchFamily="2" charset="2"/>
              <a:buChar char="v"/>
            </a:pPr>
            <a:r>
              <a:rPr lang="en-US" sz="900">
                <a:solidFill>
                  <a:srgbClr val="002060"/>
                </a:solidFill>
                <a:latin typeface="Open Sans" panose="020B0606030504020204"/>
              </a:rPr>
              <a:t>Power Bi with Synapse Analytics</a:t>
            </a:r>
          </a:p>
        </p:txBody>
      </p:sp>
      <p:sp>
        <p:nvSpPr>
          <p:cNvPr id="4" name="TextBox 3">
            <a:extLst>
              <a:ext uri="{FF2B5EF4-FFF2-40B4-BE49-F238E27FC236}">
                <a16:creationId xmlns:a16="http://schemas.microsoft.com/office/drawing/2014/main" id="{FC6B48ED-DD38-4124-9F97-4F8A8404DDC7}"/>
              </a:ext>
            </a:extLst>
          </p:cNvPr>
          <p:cNvSpPr txBox="1"/>
          <p:nvPr/>
        </p:nvSpPr>
        <p:spPr>
          <a:xfrm>
            <a:off x="5556808" y="710927"/>
            <a:ext cx="3177423" cy="110889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900">
                <a:solidFill>
                  <a:srgbClr val="0070C0"/>
                </a:solidFill>
                <a:latin typeface="Open Sans" panose="020B0606030504020204"/>
              </a:rPr>
              <a:t>Data Platform in 30 Days</a:t>
            </a:r>
          </a:p>
          <a:p>
            <a:pPr marL="285750" indent="-285750">
              <a:lnSpc>
                <a:spcPct val="150000"/>
              </a:lnSpc>
              <a:buFont typeface="Wingdings" panose="05000000000000000000" pitchFamily="2" charset="2"/>
              <a:buChar char="§"/>
            </a:pPr>
            <a:r>
              <a:rPr lang="en-US" sz="900">
                <a:solidFill>
                  <a:srgbClr val="0070C0"/>
                </a:solidFill>
                <a:latin typeface="Open Sans" panose="020B0606030504020204"/>
              </a:rPr>
              <a:t>Data Integration Services</a:t>
            </a:r>
          </a:p>
          <a:p>
            <a:pPr marL="285750" indent="-285750">
              <a:lnSpc>
                <a:spcPct val="150000"/>
              </a:lnSpc>
              <a:buFont typeface="Wingdings" panose="05000000000000000000" pitchFamily="2" charset="2"/>
              <a:buChar char="§"/>
            </a:pPr>
            <a:r>
              <a:rPr lang="en-US" sz="900">
                <a:solidFill>
                  <a:srgbClr val="0070C0"/>
                </a:solidFill>
                <a:latin typeface="Open Sans" panose="020B0606030504020204"/>
              </a:rPr>
              <a:t>Enterprise DW Modernization</a:t>
            </a:r>
          </a:p>
          <a:p>
            <a:pPr marL="285750" indent="-285750">
              <a:lnSpc>
                <a:spcPct val="150000"/>
              </a:lnSpc>
              <a:buFont typeface="Wingdings" panose="05000000000000000000" pitchFamily="2" charset="2"/>
              <a:buChar char="§"/>
            </a:pPr>
            <a:r>
              <a:rPr lang="en-US" sz="900">
                <a:solidFill>
                  <a:srgbClr val="0070C0"/>
                </a:solidFill>
                <a:latin typeface="Open Sans" panose="020B0606030504020204"/>
              </a:rPr>
              <a:t>Data Integration Services</a:t>
            </a:r>
          </a:p>
          <a:p>
            <a:pPr marL="285750" indent="-285750">
              <a:lnSpc>
                <a:spcPct val="150000"/>
              </a:lnSpc>
              <a:buFont typeface="Wingdings" panose="05000000000000000000" pitchFamily="2" charset="2"/>
              <a:buChar cha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ML Model Building &amp; Consulting</a:t>
            </a:r>
          </a:p>
        </p:txBody>
      </p:sp>
      <p:cxnSp>
        <p:nvCxnSpPr>
          <p:cNvPr id="112" name="Straight Connector 111">
            <a:extLst>
              <a:ext uri="{FF2B5EF4-FFF2-40B4-BE49-F238E27FC236}">
                <a16:creationId xmlns:a16="http://schemas.microsoft.com/office/drawing/2014/main" id="{3D85C209-3B00-4C3D-BF9A-C06C420D67BC}"/>
              </a:ext>
            </a:extLst>
          </p:cNvPr>
          <p:cNvCxnSpPr>
            <a:cxnSpLocks/>
          </p:cNvCxnSpPr>
          <p:nvPr/>
        </p:nvCxnSpPr>
        <p:spPr>
          <a:xfrm>
            <a:off x="11161" y="2186195"/>
            <a:ext cx="12191999" cy="0"/>
          </a:xfrm>
          <a:prstGeom prst="line">
            <a:avLst/>
          </a:prstGeom>
        </p:spPr>
        <p:style>
          <a:lnRef idx="1">
            <a:schemeClr val="accent2"/>
          </a:lnRef>
          <a:fillRef idx="0">
            <a:schemeClr val="accent2"/>
          </a:fillRef>
          <a:effectRef idx="0">
            <a:schemeClr val="accent2"/>
          </a:effectRef>
          <a:fontRef idx="minor">
            <a:schemeClr val="tx1"/>
          </a:fontRef>
        </p:style>
      </p:cxnSp>
      <p:sp>
        <p:nvSpPr>
          <p:cNvPr id="114" name="Title 3">
            <a:extLst>
              <a:ext uri="{FF2B5EF4-FFF2-40B4-BE49-F238E27FC236}">
                <a16:creationId xmlns:a16="http://schemas.microsoft.com/office/drawing/2014/main" id="{92E7360A-5E67-4731-9E63-2D7F3B5B92F1}"/>
              </a:ext>
            </a:extLst>
          </p:cNvPr>
          <p:cNvSpPr txBox="1">
            <a:spLocks/>
          </p:cNvSpPr>
          <p:nvPr/>
        </p:nvSpPr>
        <p:spPr>
          <a:xfrm>
            <a:off x="80537" y="2285780"/>
            <a:ext cx="2369298" cy="3905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r>
              <a:rPr lang="en-US" sz="1400">
                <a:solidFill>
                  <a:srgbClr val="002060"/>
                </a:solidFill>
                <a:latin typeface="Open Sans" panose="020B0606030504020204"/>
              </a:rPr>
              <a:t>Apps &amp; Infrastructure</a:t>
            </a:r>
          </a:p>
        </p:txBody>
      </p:sp>
      <p:cxnSp>
        <p:nvCxnSpPr>
          <p:cNvPr id="122" name="Straight Connector 121">
            <a:extLst>
              <a:ext uri="{FF2B5EF4-FFF2-40B4-BE49-F238E27FC236}">
                <a16:creationId xmlns:a16="http://schemas.microsoft.com/office/drawing/2014/main" id="{A994DF40-EB82-4E14-B63A-04B48ED7BFB2}"/>
              </a:ext>
            </a:extLst>
          </p:cNvPr>
          <p:cNvCxnSpPr>
            <a:cxnSpLocks/>
          </p:cNvCxnSpPr>
          <p:nvPr/>
        </p:nvCxnSpPr>
        <p:spPr>
          <a:xfrm>
            <a:off x="-46861" y="4297717"/>
            <a:ext cx="12191999" cy="0"/>
          </a:xfrm>
          <a:prstGeom prst="line">
            <a:avLst/>
          </a:prstGeom>
        </p:spPr>
        <p:style>
          <a:lnRef idx="1">
            <a:schemeClr val="accent2"/>
          </a:lnRef>
          <a:fillRef idx="0">
            <a:schemeClr val="accent2"/>
          </a:fillRef>
          <a:effectRef idx="0">
            <a:schemeClr val="accent2"/>
          </a:effectRef>
          <a:fontRef idx="minor">
            <a:schemeClr val="tx1"/>
          </a:fontRef>
        </p:style>
      </p:cxnSp>
      <p:sp>
        <p:nvSpPr>
          <p:cNvPr id="123" name="Title 3">
            <a:extLst>
              <a:ext uri="{FF2B5EF4-FFF2-40B4-BE49-F238E27FC236}">
                <a16:creationId xmlns:a16="http://schemas.microsoft.com/office/drawing/2014/main" id="{4ED4D278-3577-48FE-A942-48A994DC9263}"/>
              </a:ext>
            </a:extLst>
          </p:cNvPr>
          <p:cNvSpPr txBox="1">
            <a:spLocks/>
          </p:cNvSpPr>
          <p:nvPr/>
        </p:nvSpPr>
        <p:spPr>
          <a:xfrm>
            <a:off x="69101" y="4208330"/>
            <a:ext cx="2380734" cy="5053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r>
              <a:rPr lang="en-US" sz="1400">
                <a:solidFill>
                  <a:srgbClr val="002060"/>
                </a:solidFill>
              </a:rPr>
              <a:t>Azure Managed Services</a:t>
            </a:r>
          </a:p>
        </p:txBody>
      </p:sp>
      <p:pic>
        <p:nvPicPr>
          <p:cNvPr id="126" name="Picture 125" descr="A picture containing drawing&#10;&#10;Description automatically generated">
            <a:extLst>
              <a:ext uri="{FF2B5EF4-FFF2-40B4-BE49-F238E27FC236}">
                <a16:creationId xmlns:a16="http://schemas.microsoft.com/office/drawing/2014/main" id="{BBFD40DD-77FB-4F6C-8719-EE704A1ED418}"/>
              </a:ext>
            </a:extLst>
          </p:cNvPr>
          <p:cNvPicPr>
            <a:picLocks noChangeAspect="1"/>
          </p:cNvPicPr>
          <p:nvPr/>
        </p:nvPicPr>
        <p:blipFill>
          <a:blip r:embed="rId4"/>
          <a:stretch>
            <a:fillRect/>
          </a:stretch>
        </p:blipFill>
        <p:spPr>
          <a:xfrm>
            <a:off x="5164804" y="6536008"/>
            <a:ext cx="1475327" cy="258182"/>
          </a:xfrm>
          <a:prstGeom prst="rect">
            <a:avLst/>
          </a:prstGeom>
        </p:spPr>
      </p:pic>
      <p:pic>
        <p:nvPicPr>
          <p:cNvPr id="7" name="Picture 6">
            <a:extLst>
              <a:ext uri="{FF2B5EF4-FFF2-40B4-BE49-F238E27FC236}">
                <a16:creationId xmlns:a16="http://schemas.microsoft.com/office/drawing/2014/main" id="{2E492CEB-2688-4434-AD54-1BEF7EC8C366}"/>
              </a:ext>
            </a:extLst>
          </p:cNvPr>
          <p:cNvPicPr>
            <a:picLocks noChangeAspect="1"/>
          </p:cNvPicPr>
          <p:nvPr/>
        </p:nvPicPr>
        <p:blipFill>
          <a:blip r:embed="rId5"/>
          <a:stretch>
            <a:fillRect/>
          </a:stretch>
        </p:blipFill>
        <p:spPr>
          <a:xfrm>
            <a:off x="0" y="6419257"/>
            <a:ext cx="12191998" cy="429623"/>
          </a:xfrm>
          <a:prstGeom prst="rect">
            <a:avLst/>
          </a:prstGeom>
        </p:spPr>
      </p:pic>
      <p:sp>
        <p:nvSpPr>
          <p:cNvPr id="9" name="Callout: Down Arrow 8">
            <a:extLst>
              <a:ext uri="{FF2B5EF4-FFF2-40B4-BE49-F238E27FC236}">
                <a16:creationId xmlns:a16="http://schemas.microsoft.com/office/drawing/2014/main" id="{E9A6D911-3CAA-4D10-8F13-8C82D3ADA31D}"/>
              </a:ext>
            </a:extLst>
          </p:cNvPr>
          <p:cNvSpPr/>
          <p:nvPr/>
        </p:nvSpPr>
        <p:spPr>
          <a:xfrm>
            <a:off x="-2" y="5551730"/>
            <a:ext cx="12191997" cy="467033"/>
          </a:xfrm>
          <a:prstGeom prst="down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a:solidFill>
                  <a:schemeClr val="accent1"/>
                </a:solidFill>
                <a:latin typeface="Open Sans" panose="020B0606030504020204" pitchFamily="34" charset="0"/>
                <a:ea typeface="Open Sans" panose="020B0606030504020204" pitchFamily="34" charset="0"/>
                <a:cs typeface="Open Sans" panose="020B0606030504020204" pitchFamily="34" charset="0"/>
                <a:hlinkClick r:id="rId6">
                  <a:extLst>
                    <a:ext uri="{A12FA001-AC4F-418D-AE19-62706E023703}">
                      <ahyp:hlinkClr xmlns:ahyp="http://schemas.microsoft.com/office/drawing/2018/hyperlinkcolor" val="tx"/>
                    </a:ext>
                  </a:extLst>
                </a:hlinkClick>
              </a:rPr>
              <a:t>Industries We Serve</a:t>
            </a:r>
            <a:endParaRPr lang="en-IN" sz="1400" b="1">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Rectangle: Rounded Corners 55">
            <a:extLst>
              <a:ext uri="{FF2B5EF4-FFF2-40B4-BE49-F238E27FC236}">
                <a16:creationId xmlns:a16="http://schemas.microsoft.com/office/drawing/2014/main" id="{6166B492-027D-46D6-B7DB-DC91123E7710}"/>
              </a:ext>
            </a:extLst>
          </p:cNvPr>
          <p:cNvSpPr/>
          <p:nvPr/>
        </p:nvSpPr>
        <p:spPr>
          <a:xfrm>
            <a:off x="195678" y="5955988"/>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7"/>
              </a:rPr>
              <a:t>Healthcare </a:t>
            </a:r>
            <a:endParaRPr lang="en-IN" sz="1300">
              <a:latin typeface="Open Sans" panose="020B0606030504020204" pitchFamily="34" charset="0"/>
              <a:ea typeface="Open Sans" panose="020B0606030504020204" pitchFamily="34" charset="0"/>
              <a:cs typeface="Open Sans" panose="020B0606030504020204" pitchFamily="34" charset="0"/>
            </a:endParaRPr>
          </a:p>
        </p:txBody>
      </p:sp>
      <p:sp>
        <p:nvSpPr>
          <p:cNvPr id="133" name="Rectangle: Rounded Corners 132">
            <a:extLst>
              <a:ext uri="{FF2B5EF4-FFF2-40B4-BE49-F238E27FC236}">
                <a16:creationId xmlns:a16="http://schemas.microsoft.com/office/drawing/2014/main" id="{351FF62C-8967-44DA-B55A-BA59805E2179}"/>
              </a:ext>
            </a:extLst>
          </p:cNvPr>
          <p:cNvSpPr/>
          <p:nvPr/>
        </p:nvSpPr>
        <p:spPr>
          <a:xfrm>
            <a:off x="2160134" y="5955989"/>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7"/>
              </a:rPr>
              <a:t>Biotech </a:t>
            </a:r>
            <a:endParaRPr lang="en-IN" sz="1300">
              <a:latin typeface="Open Sans" panose="020B0606030504020204" pitchFamily="34" charset="0"/>
              <a:ea typeface="Open Sans" panose="020B0606030504020204" pitchFamily="34" charset="0"/>
              <a:cs typeface="Open Sans" panose="020B0606030504020204" pitchFamily="34" charset="0"/>
            </a:endParaRPr>
          </a:p>
        </p:txBody>
      </p:sp>
      <p:sp>
        <p:nvSpPr>
          <p:cNvPr id="134" name="Rectangle: Rounded Corners 133">
            <a:extLst>
              <a:ext uri="{FF2B5EF4-FFF2-40B4-BE49-F238E27FC236}">
                <a16:creationId xmlns:a16="http://schemas.microsoft.com/office/drawing/2014/main" id="{286D5DDD-42B4-4BEF-BA98-407EF71E7282}"/>
              </a:ext>
            </a:extLst>
          </p:cNvPr>
          <p:cNvSpPr/>
          <p:nvPr/>
        </p:nvSpPr>
        <p:spPr>
          <a:xfrm>
            <a:off x="4178659" y="5960807"/>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8"/>
              </a:rPr>
              <a:t>Financial Services</a:t>
            </a:r>
            <a:endParaRPr lang="en-IN" sz="1300">
              <a:latin typeface="Open Sans" panose="020B0606030504020204" pitchFamily="34" charset="0"/>
              <a:ea typeface="Open Sans" panose="020B0606030504020204" pitchFamily="34" charset="0"/>
              <a:cs typeface="Open Sans" panose="020B0606030504020204" pitchFamily="34" charset="0"/>
            </a:endParaRPr>
          </a:p>
        </p:txBody>
      </p:sp>
      <p:sp>
        <p:nvSpPr>
          <p:cNvPr id="135" name="Rectangle: Rounded Corners 134">
            <a:extLst>
              <a:ext uri="{FF2B5EF4-FFF2-40B4-BE49-F238E27FC236}">
                <a16:creationId xmlns:a16="http://schemas.microsoft.com/office/drawing/2014/main" id="{45704992-8824-4445-888D-05286AB7F966}"/>
              </a:ext>
            </a:extLst>
          </p:cNvPr>
          <p:cNvSpPr/>
          <p:nvPr/>
        </p:nvSpPr>
        <p:spPr>
          <a:xfrm>
            <a:off x="6171234" y="5956908"/>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9"/>
              </a:rPr>
              <a:t>Manufacturing</a:t>
            </a:r>
            <a:r>
              <a:rPr lang="en-IN" sz="1300">
                <a:latin typeface="Open Sans" panose="020B0606030504020204" pitchFamily="34" charset="0"/>
                <a:ea typeface="Open Sans" panose="020B0606030504020204" pitchFamily="34" charset="0"/>
                <a:cs typeface="Open Sans" panose="020B0606030504020204" pitchFamily="34" charset="0"/>
              </a:rPr>
              <a:t> </a:t>
            </a:r>
          </a:p>
        </p:txBody>
      </p:sp>
      <p:sp>
        <p:nvSpPr>
          <p:cNvPr id="136" name="Rectangle: Rounded Corners 135">
            <a:extLst>
              <a:ext uri="{FF2B5EF4-FFF2-40B4-BE49-F238E27FC236}">
                <a16:creationId xmlns:a16="http://schemas.microsoft.com/office/drawing/2014/main" id="{CDDA2C3D-488A-4E84-A5A4-68EE015D0831}"/>
              </a:ext>
            </a:extLst>
          </p:cNvPr>
          <p:cNvSpPr/>
          <p:nvPr/>
        </p:nvSpPr>
        <p:spPr>
          <a:xfrm>
            <a:off x="8149758" y="5974875"/>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00">
                <a:latin typeface="Open Sans" panose="020B0606030504020204" pitchFamily="34" charset="0"/>
                <a:ea typeface="Open Sans" panose="020B0606030504020204" pitchFamily="34" charset="0"/>
                <a:cs typeface="Open Sans" panose="020B0606030504020204" pitchFamily="34" charset="0"/>
                <a:hlinkClick r:id="rId10"/>
              </a:rPr>
              <a:t>Professional Services </a:t>
            </a:r>
            <a:endParaRPr lang="en-IN" sz="1300">
              <a:latin typeface="Open Sans" panose="020B0606030504020204" pitchFamily="34" charset="0"/>
              <a:ea typeface="Open Sans" panose="020B0606030504020204" pitchFamily="34" charset="0"/>
              <a:cs typeface="Open Sans" panose="020B0606030504020204" pitchFamily="34" charset="0"/>
            </a:endParaRPr>
          </a:p>
        </p:txBody>
      </p:sp>
      <p:sp>
        <p:nvSpPr>
          <p:cNvPr id="137" name="Rectangle: Rounded Corners 136">
            <a:extLst>
              <a:ext uri="{FF2B5EF4-FFF2-40B4-BE49-F238E27FC236}">
                <a16:creationId xmlns:a16="http://schemas.microsoft.com/office/drawing/2014/main" id="{B763B010-489F-455D-BA4F-CC1A5C5A69AC}"/>
              </a:ext>
            </a:extLst>
          </p:cNvPr>
          <p:cNvSpPr/>
          <p:nvPr/>
        </p:nvSpPr>
        <p:spPr>
          <a:xfrm>
            <a:off x="10133013" y="5974811"/>
            <a:ext cx="1842108" cy="429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Open Sans" panose="020B0606030504020204" pitchFamily="34" charset="0"/>
                <a:ea typeface="Open Sans" panose="020B0606030504020204" pitchFamily="34" charset="0"/>
                <a:cs typeface="Open Sans" panose="020B0606030504020204" pitchFamily="34" charset="0"/>
                <a:hlinkClick r:id="rId11"/>
              </a:rPr>
              <a:t>Engineering &amp; Architecture </a:t>
            </a:r>
            <a:endParaRPr lang="en-IN" sz="1200">
              <a:latin typeface="Open Sans" panose="020B0606030504020204" pitchFamily="34" charset="0"/>
              <a:ea typeface="Open Sans" panose="020B0606030504020204" pitchFamily="34" charset="0"/>
              <a:cs typeface="Open Sans" panose="020B0606030504020204" pitchFamily="34" charset="0"/>
            </a:endParaRPr>
          </a:p>
        </p:txBody>
      </p:sp>
      <p:sp>
        <p:nvSpPr>
          <p:cNvPr id="127" name="TextBox 126">
            <a:extLst>
              <a:ext uri="{FF2B5EF4-FFF2-40B4-BE49-F238E27FC236}">
                <a16:creationId xmlns:a16="http://schemas.microsoft.com/office/drawing/2014/main" id="{41F47779-69AF-47BF-83D6-876EF2E6BB0F}"/>
              </a:ext>
            </a:extLst>
          </p:cNvPr>
          <p:cNvSpPr txBox="1"/>
          <p:nvPr/>
        </p:nvSpPr>
        <p:spPr>
          <a:xfrm>
            <a:off x="8722385" y="739504"/>
            <a:ext cx="3240820" cy="90114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ML Platform Operationalization (MLOps)</a:t>
            </a:r>
            <a:endParaRPr lang="en-US" sz="900" noProof="0">
              <a:solidFill>
                <a:srgbClr val="0070C0"/>
              </a:solidFill>
              <a:latin typeface="Open Sans" panose="020B0606030504020204"/>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SQL Server Modernization with Azure PaaS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Power BI Governance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Power BI Development</a:t>
            </a:r>
            <a:endParaRPr lang="en-US" sz="900">
              <a:solidFill>
                <a:srgbClr val="0070C0"/>
              </a:solidFill>
              <a:latin typeface="Open Sans" panose="020B0606030504020204"/>
            </a:endParaRPr>
          </a:p>
        </p:txBody>
      </p:sp>
      <p:sp>
        <p:nvSpPr>
          <p:cNvPr id="128" name="TextBox 127">
            <a:extLst>
              <a:ext uri="{FF2B5EF4-FFF2-40B4-BE49-F238E27FC236}">
                <a16:creationId xmlns:a16="http://schemas.microsoft.com/office/drawing/2014/main" id="{EB952BAD-5ED3-4A3C-A616-405DC0B31504}"/>
              </a:ext>
            </a:extLst>
          </p:cNvPr>
          <p:cNvSpPr txBox="1"/>
          <p:nvPr/>
        </p:nvSpPr>
        <p:spPr>
          <a:xfrm>
            <a:off x="2433802" y="2237697"/>
            <a:ext cx="3123006" cy="1939890"/>
          </a:xfrm>
          <a:prstGeom prst="rect">
            <a:avLst/>
          </a:prstGeom>
          <a:noFill/>
        </p:spPr>
        <p:txBody>
          <a:bodyPr wrap="square" lIns="91440" tIns="45720" rIns="91440" bIns="45720" rtlCol="0" anchor="t">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Hybrid Cloud</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Open Sans"/>
                <a:cs typeface="Open Sans"/>
              </a:rPr>
              <a:t>Hybrid Security Rationalization &amp; Strategy</a:t>
            </a:r>
            <a:endPar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endParaRPr>
          </a:p>
          <a:p>
            <a:pPr marL="285750" indent="-285750">
              <a:lnSpc>
                <a:spcPct val="150000"/>
              </a:lnSpc>
              <a:buFont typeface="Wingdings" panose="05000000000000000000" pitchFamily="2" charset="2"/>
              <a:buChar char="v"/>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Cloud Infrastructure &amp; Management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900">
                <a:solidFill>
                  <a:srgbClr val="002060"/>
                </a:solidFill>
                <a:latin typeface="Open Sans" panose="020B0606030504020204"/>
              </a:rPr>
              <a:t>Hybrid Cloud Strategy with Azure Arc</a:t>
            </a:r>
            <a:endPar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App Innovation</a:t>
            </a:r>
          </a:p>
          <a:p>
            <a:pPr marL="285750" indent="-285750">
              <a:lnSpc>
                <a:spcPct val="150000"/>
              </a:lnSpc>
              <a:buFont typeface="Wingdings" panose="05000000000000000000" pitchFamily="2" charset="2"/>
              <a:buChar char="v"/>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DevOps &amp; GitOps Solutions</a:t>
            </a:r>
            <a:endParaRPr kumimoji="0" lang="en-US" sz="900" b="0" i="0" u="none" strike="noStrike" kern="1200" cap="none" spc="0" normalizeH="0" baseline="0" noProof="0">
              <a:ln>
                <a:noFill/>
              </a:ln>
              <a:solidFill>
                <a:srgbClr val="002060"/>
              </a:solidFill>
              <a:effectLst/>
              <a:uLnTx/>
              <a:uFillTx/>
              <a:latin typeface="Open Sans" panose="020B0606030504020204"/>
              <a:ea typeface="Open Sans"/>
              <a:cs typeface="Open San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Open-Source Solutions</a:t>
            </a:r>
            <a:endParaRPr kumimoji="0" lang="en-US" sz="900" b="0" i="0" u="none" strike="noStrike" kern="1200" cap="none" spc="0" normalizeH="0" baseline="0" noProof="0">
              <a:ln>
                <a:noFill/>
              </a:ln>
              <a:solidFill>
                <a:srgbClr val="002060"/>
              </a:solidFill>
              <a:effectLst/>
              <a:uLnTx/>
              <a:uFillTx/>
              <a:latin typeface="Open Sans" panose="020B0606030504020204"/>
              <a:ea typeface="Open Sans" panose="020B0606030504020204"/>
              <a:cs typeface="Open Sans" panose="020B0606030504020204"/>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Hybrid Identity</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900">
                <a:solidFill>
                  <a:srgbClr val="002060"/>
                </a:solidFill>
                <a:latin typeface="Open Sans" panose="020B0606030504020204"/>
              </a:rPr>
              <a:t>API Management</a:t>
            </a:r>
            <a:endParaRPr kumimoji="0" lang="en-US" sz="900" b="0" i="0" u="none" strike="noStrike" kern="1200" cap="none" spc="0" normalizeH="0" baseline="0" noProof="0">
              <a:ln>
                <a:noFill/>
              </a:ln>
              <a:solidFill>
                <a:srgbClr val="002060"/>
              </a:solidFill>
              <a:effectLst/>
              <a:uLnTx/>
              <a:uFillTx/>
              <a:latin typeface="Open Sans" panose="020B0606030504020204"/>
              <a:ea typeface="Open Sans" panose="020B0606030504020204"/>
              <a:cs typeface="Open Sans" panose="020B0606030504020204"/>
            </a:endParaRPr>
          </a:p>
        </p:txBody>
      </p:sp>
      <p:sp>
        <p:nvSpPr>
          <p:cNvPr id="129" name="TextBox 128">
            <a:extLst>
              <a:ext uri="{FF2B5EF4-FFF2-40B4-BE49-F238E27FC236}">
                <a16:creationId xmlns:a16="http://schemas.microsoft.com/office/drawing/2014/main" id="{3B84027A-1057-4EDC-B5DE-F399911E6175}"/>
              </a:ext>
            </a:extLst>
          </p:cNvPr>
          <p:cNvSpPr txBox="1"/>
          <p:nvPr/>
        </p:nvSpPr>
        <p:spPr>
          <a:xfrm>
            <a:off x="5575086" y="2149911"/>
            <a:ext cx="3123006" cy="214763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Infrastructure Rationalization &amp; Migration Roadmap design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Servers Lift &amp; Shift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OSS &amp; SQL Migration to PaaS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Citrix Virtual Desktops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Windows Virtual Desktops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Hybrid Cloud Framework</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Hybrid Management with Azure Arc</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Compliance Policy </a:t>
            </a:r>
            <a:r>
              <a:rPr lang="en-US" sz="900">
                <a:solidFill>
                  <a:srgbClr val="0070C0"/>
                </a:solidFill>
                <a:latin typeface="Open Sans" panose="020B0606030504020204"/>
              </a:rPr>
              <a:t>as a Code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Hybrid Security Rationalization</a:t>
            </a:r>
          </a:p>
        </p:txBody>
      </p:sp>
      <p:sp>
        <p:nvSpPr>
          <p:cNvPr id="130" name="TextBox 129">
            <a:extLst>
              <a:ext uri="{FF2B5EF4-FFF2-40B4-BE49-F238E27FC236}">
                <a16:creationId xmlns:a16="http://schemas.microsoft.com/office/drawing/2014/main" id="{C7018BE0-1BD3-418B-8E92-D13CA555CAC5}"/>
              </a:ext>
            </a:extLst>
          </p:cNvPr>
          <p:cNvSpPr txBox="1"/>
          <p:nvPr/>
        </p:nvSpPr>
        <p:spPr>
          <a:xfrm>
            <a:off x="8734231" y="2151191"/>
            <a:ext cx="3200046" cy="214763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.NET – Application Modernization with Azure PaaS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OSS - </a:t>
            </a: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Application Modernization with Containers &amp; Azure PaaS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AKS Maturity Model</a:t>
            </a:r>
            <a:endPar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Kubernetes &amp; Containers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Red Hat Cloud Solutions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DR &amp; Cloud Failover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Azure Sentinel &amp; SIEM Integration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Azure Sentinel - Workflow &amp; Connectors development</a:t>
            </a:r>
          </a:p>
        </p:txBody>
      </p:sp>
      <p:sp>
        <p:nvSpPr>
          <p:cNvPr id="131" name="TextBox 130">
            <a:extLst>
              <a:ext uri="{FF2B5EF4-FFF2-40B4-BE49-F238E27FC236}">
                <a16:creationId xmlns:a16="http://schemas.microsoft.com/office/drawing/2014/main" id="{2B631410-6807-45F7-B5E2-83D19DBDE387}"/>
              </a:ext>
            </a:extLst>
          </p:cNvPr>
          <p:cNvSpPr txBox="1"/>
          <p:nvPr/>
        </p:nvSpPr>
        <p:spPr>
          <a:xfrm>
            <a:off x="2443257" y="4310257"/>
            <a:ext cx="3868593" cy="110889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CSP Hosting Services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Support Desk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Managed Azure Infrastructure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Managed Disaster Recovery &amp; Backup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900" b="0" i="0" u="none" strike="noStrike" kern="1200" cap="none" spc="0" normalizeH="0" baseline="0" noProof="0">
                <a:ln>
                  <a:noFill/>
                </a:ln>
                <a:solidFill>
                  <a:srgbClr val="002060"/>
                </a:solidFill>
                <a:effectLst/>
                <a:uLnTx/>
                <a:uFillTx/>
                <a:latin typeface="Open Sans" panose="020B0606030504020204"/>
                <a:ea typeface="+mn-ea"/>
                <a:cs typeface="+mn-cs"/>
              </a:rPr>
              <a:t>Virtual Desktop Infrastructure –(VDI) Operations</a:t>
            </a:r>
          </a:p>
        </p:txBody>
      </p:sp>
      <p:sp>
        <p:nvSpPr>
          <p:cNvPr id="132" name="TextBox 131">
            <a:extLst>
              <a:ext uri="{FF2B5EF4-FFF2-40B4-BE49-F238E27FC236}">
                <a16:creationId xmlns:a16="http://schemas.microsoft.com/office/drawing/2014/main" id="{A1A97DF8-CA0F-4FE0-98DF-903F3FBFFCDC}"/>
              </a:ext>
            </a:extLst>
          </p:cNvPr>
          <p:cNvSpPr txBox="1"/>
          <p:nvPr/>
        </p:nvSpPr>
        <p:spPr>
          <a:xfrm>
            <a:off x="5585383" y="4321006"/>
            <a:ext cx="3979408" cy="110889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Managed Data Platform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Managed DevOps Services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Managed Security Operations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900">
                <a:solidFill>
                  <a:srgbClr val="0070C0"/>
                </a:solidFill>
                <a:latin typeface="Open Sans" panose="020B0606030504020204"/>
              </a:rPr>
              <a:t>Managed VDI Operations (Citrix &amp; Windows VDI)</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srgbClr val="0070C0"/>
                </a:solidFill>
                <a:effectLst/>
                <a:uLnTx/>
                <a:uFillTx/>
                <a:latin typeface="Open Sans" panose="020B0606030504020204"/>
                <a:ea typeface="+mn-ea"/>
                <a:cs typeface="+mn-cs"/>
              </a:rPr>
              <a:t>Premium Managed Services</a:t>
            </a:r>
          </a:p>
        </p:txBody>
      </p:sp>
      <p:sp>
        <p:nvSpPr>
          <p:cNvPr id="138" name="Title 3">
            <a:extLst>
              <a:ext uri="{FF2B5EF4-FFF2-40B4-BE49-F238E27FC236}">
                <a16:creationId xmlns:a16="http://schemas.microsoft.com/office/drawing/2014/main" id="{4D3E8E2B-8378-114C-9531-C030B911A338}"/>
              </a:ext>
            </a:extLst>
          </p:cNvPr>
          <p:cNvSpPr txBox="1">
            <a:spLocks/>
          </p:cNvSpPr>
          <p:nvPr/>
        </p:nvSpPr>
        <p:spPr>
          <a:xfrm>
            <a:off x="109463" y="1354522"/>
            <a:ext cx="2163396" cy="6660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r>
              <a:rPr lang="en-US" sz="1000" b="0">
                <a:solidFill>
                  <a:schemeClr val="accent2"/>
                </a:solidFill>
                <a:cs typeface="Arial" panose="020B0604020202020204" pitchFamily="34" charset="0"/>
              </a:rPr>
              <a:t>Migrate and transform data for data driven customers using solutions such as data engineering, BI and AI</a:t>
            </a:r>
            <a:endParaRPr lang="en-US" sz="1000" b="0">
              <a:solidFill>
                <a:schemeClr val="accent2"/>
              </a:solidFill>
              <a:latin typeface="Open Sans" panose="020B0606030504020204"/>
            </a:endParaRPr>
          </a:p>
        </p:txBody>
      </p:sp>
      <p:sp>
        <p:nvSpPr>
          <p:cNvPr id="139" name="Title 3">
            <a:extLst>
              <a:ext uri="{FF2B5EF4-FFF2-40B4-BE49-F238E27FC236}">
                <a16:creationId xmlns:a16="http://schemas.microsoft.com/office/drawing/2014/main" id="{CA56489C-2B00-98CF-5F7D-62E57161A9A3}"/>
              </a:ext>
            </a:extLst>
          </p:cNvPr>
          <p:cNvSpPr txBox="1">
            <a:spLocks/>
          </p:cNvSpPr>
          <p:nvPr/>
        </p:nvSpPr>
        <p:spPr>
          <a:xfrm>
            <a:off x="80536" y="2558623"/>
            <a:ext cx="2163396" cy="8503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pPr marL="0" indent="0">
              <a:spcBef>
                <a:spcPts val="265"/>
              </a:spcBef>
              <a:buNone/>
              <a:defRPr/>
            </a:pPr>
            <a:r>
              <a:rPr lang="en-US" sz="1000" b="0">
                <a:solidFill>
                  <a:schemeClr val="accent2"/>
                </a:solidFill>
                <a:cs typeface="Arial" panose="020B0604020202020204" pitchFamily="34" charset="0"/>
              </a:rPr>
              <a:t>End-to-end cloud solutions which include infrastructure and operations, DevOps and automation and application modernization </a:t>
            </a:r>
          </a:p>
        </p:txBody>
      </p:sp>
      <p:sp>
        <p:nvSpPr>
          <p:cNvPr id="140" name="Title 3">
            <a:extLst>
              <a:ext uri="{FF2B5EF4-FFF2-40B4-BE49-F238E27FC236}">
                <a16:creationId xmlns:a16="http://schemas.microsoft.com/office/drawing/2014/main" id="{1D4BC04A-3A97-571D-59A0-1617ADCB75BE}"/>
              </a:ext>
            </a:extLst>
          </p:cNvPr>
          <p:cNvSpPr txBox="1">
            <a:spLocks/>
          </p:cNvSpPr>
          <p:nvPr/>
        </p:nvSpPr>
        <p:spPr>
          <a:xfrm>
            <a:off x="65546" y="4643057"/>
            <a:ext cx="2353195" cy="65614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i="0" kern="1200">
                <a:solidFill>
                  <a:schemeClr val="bg1"/>
                </a:solidFill>
                <a:latin typeface="Open Sans Regular" charset="0"/>
                <a:ea typeface="+mj-ea"/>
                <a:cs typeface="+mj-cs"/>
              </a:defRPr>
            </a:lvl1pPr>
          </a:lstStyle>
          <a:p>
            <a:pPr marL="0" indent="0">
              <a:spcBef>
                <a:spcPts val="265"/>
              </a:spcBef>
              <a:buNone/>
              <a:defRPr/>
            </a:pPr>
            <a:r>
              <a:rPr lang="en-US" sz="1000" b="0">
                <a:solidFill>
                  <a:schemeClr val="accent2"/>
                </a:solidFill>
                <a:cs typeface="Arial" panose="020B0604020202020204" pitchFamily="34" charset="0"/>
              </a:rPr>
              <a:t>Azure Managed Services supporting the full Microsoft Azure solution suite including infrastructure, data, security, DevOps and more</a:t>
            </a:r>
          </a:p>
        </p:txBody>
      </p:sp>
    </p:spTree>
    <p:extLst>
      <p:ext uri="{BB962C8B-B14F-4D97-AF65-F5344CB8AC3E}">
        <p14:creationId xmlns:p14="http://schemas.microsoft.com/office/powerpoint/2010/main" val="135960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48CDB2-CA9B-6473-C44A-1ED21E4671D8}"/>
              </a:ext>
            </a:extLst>
          </p:cNvPr>
          <p:cNvPicPr>
            <a:picLocks noChangeAspect="1"/>
          </p:cNvPicPr>
          <p:nvPr/>
        </p:nvPicPr>
        <p:blipFill>
          <a:blip r:embed="rId2"/>
          <a:stretch>
            <a:fillRect/>
          </a:stretch>
        </p:blipFill>
        <p:spPr>
          <a:xfrm>
            <a:off x="1" y="-2810"/>
            <a:ext cx="12192000" cy="666884"/>
          </a:xfrm>
          <a:prstGeom prst="rect">
            <a:avLst/>
          </a:prstGeom>
        </p:spPr>
      </p:pic>
      <p:pic>
        <p:nvPicPr>
          <p:cNvPr id="3" name="Picture 2">
            <a:extLst>
              <a:ext uri="{FF2B5EF4-FFF2-40B4-BE49-F238E27FC236}">
                <a16:creationId xmlns:a16="http://schemas.microsoft.com/office/drawing/2014/main" id="{D8EA9D1E-C5D0-E7B0-D87D-DE86F1144103}"/>
              </a:ext>
            </a:extLst>
          </p:cNvPr>
          <p:cNvPicPr>
            <a:picLocks noChangeAspect="1"/>
          </p:cNvPicPr>
          <p:nvPr/>
        </p:nvPicPr>
        <p:blipFill>
          <a:blip r:embed="rId3"/>
          <a:stretch>
            <a:fillRect/>
          </a:stretch>
        </p:blipFill>
        <p:spPr>
          <a:xfrm>
            <a:off x="-1" y="6510230"/>
            <a:ext cx="12192001" cy="347770"/>
          </a:xfrm>
          <a:prstGeom prst="rect">
            <a:avLst/>
          </a:prstGeom>
        </p:spPr>
      </p:pic>
      <p:sp>
        <p:nvSpPr>
          <p:cNvPr id="8" name="Title 3">
            <a:extLst>
              <a:ext uri="{FF2B5EF4-FFF2-40B4-BE49-F238E27FC236}">
                <a16:creationId xmlns:a16="http://schemas.microsoft.com/office/drawing/2014/main" id="{8B2570ED-3A03-399D-BC71-3BD63F3F2CCA}"/>
              </a:ext>
            </a:extLst>
          </p:cNvPr>
          <p:cNvSpPr txBox="1">
            <a:spLocks/>
          </p:cNvSpPr>
          <p:nvPr/>
        </p:nvSpPr>
        <p:spPr>
          <a:xfrm>
            <a:off x="838200" y="3108960"/>
            <a:ext cx="10515600" cy="6400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Open Sans" panose="020B0606030504020204" pitchFamily="34" charset="0"/>
                <a:ea typeface="Open Sans" panose="020B0606030504020204" pitchFamily="34" charset="0"/>
                <a:cs typeface="Open Sans" panose="020B0606030504020204" pitchFamily="34" charset="0"/>
              </a:rPr>
              <a:t>Virtual Network Gateway</a:t>
            </a:r>
          </a:p>
        </p:txBody>
      </p:sp>
      <p:sp>
        <p:nvSpPr>
          <p:cNvPr id="9" name="Subtitle 1">
            <a:extLst>
              <a:ext uri="{FF2B5EF4-FFF2-40B4-BE49-F238E27FC236}">
                <a16:creationId xmlns:a16="http://schemas.microsoft.com/office/drawing/2014/main" id="{BE4D582C-3D24-439B-E1CC-B34586DCED0E}"/>
              </a:ext>
            </a:extLst>
          </p:cNvPr>
          <p:cNvSpPr txBox="1">
            <a:spLocks/>
          </p:cNvSpPr>
          <p:nvPr/>
        </p:nvSpPr>
        <p:spPr>
          <a:xfrm>
            <a:off x="1524000" y="6044184"/>
            <a:ext cx="9144000" cy="356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Open Sans" panose="020B0606030504020204" pitchFamily="34" charset="0"/>
                <a:ea typeface="Open Sans" panose="020B0606030504020204" pitchFamily="34" charset="0"/>
                <a:cs typeface="Open Sans" panose="020B0606030504020204" pitchFamily="34" charset="0"/>
              </a:rPr>
              <a:t>KONYALA DATHA SAI CHANDU​</a:t>
            </a:r>
          </a:p>
        </p:txBody>
      </p:sp>
    </p:spTree>
    <p:extLst>
      <p:ext uri="{BB962C8B-B14F-4D97-AF65-F5344CB8AC3E}">
        <p14:creationId xmlns:p14="http://schemas.microsoft.com/office/powerpoint/2010/main" val="75217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48CDB2-CA9B-6473-C44A-1ED21E4671D8}"/>
              </a:ext>
            </a:extLst>
          </p:cNvPr>
          <p:cNvPicPr>
            <a:picLocks noChangeAspect="1"/>
          </p:cNvPicPr>
          <p:nvPr/>
        </p:nvPicPr>
        <p:blipFill>
          <a:blip r:embed="rId3"/>
          <a:stretch>
            <a:fillRect/>
          </a:stretch>
        </p:blipFill>
        <p:spPr>
          <a:xfrm>
            <a:off x="1" y="-2810"/>
            <a:ext cx="12192000" cy="666884"/>
          </a:xfrm>
          <a:prstGeom prst="rect">
            <a:avLst/>
          </a:prstGeom>
        </p:spPr>
      </p:pic>
      <p:pic>
        <p:nvPicPr>
          <p:cNvPr id="3" name="Picture 2">
            <a:extLst>
              <a:ext uri="{FF2B5EF4-FFF2-40B4-BE49-F238E27FC236}">
                <a16:creationId xmlns:a16="http://schemas.microsoft.com/office/drawing/2014/main" id="{D8EA9D1E-C5D0-E7B0-D87D-DE86F1144103}"/>
              </a:ext>
            </a:extLst>
          </p:cNvPr>
          <p:cNvPicPr>
            <a:picLocks noChangeAspect="1"/>
          </p:cNvPicPr>
          <p:nvPr/>
        </p:nvPicPr>
        <p:blipFill>
          <a:blip r:embed="rId4"/>
          <a:stretch>
            <a:fillRect/>
          </a:stretch>
        </p:blipFill>
        <p:spPr>
          <a:xfrm>
            <a:off x="-1" y="6510230"/>
            <a:ext cx="12192001" cy="347770"/>
          </a:xfrm>
          <a:prstGeom prst="rect">
            <a:avLst/>
          </a:prstGeom>
        </p:spPr>
      </p:pic>
      <p:sp>
        <p:nvSpPr>
          <p:cNvPr id="14" name="Title 1">
            <a:extLst>
              <a:ext uri="{FF2B5EF4-FFF2-40B4-BE49-F238E27FC236}">
                <a16:creationId xmlns:a16="http://schemas.microsoft.com/office/drawing/2014/main" id="{E55D47C7-74CB-BB9E-01CD-CF9CFA86954A}"/>
              </a:ext>
            </a:extLst>
          </p:cNvPr>
          <p:cNvSpPr txBox="1">
            <a:spLocks/>
          </p:cNvSpPr>
          <p:nvPr/>
        </p:nvSpPr>
        <p:spPr>
          <a:xfrm>
            <a:off x="1295400" y="1124712"/>
            <a:ext cx="3886200" cy="5486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Open Sans" panose="020B0606030504020204" pitchFamily="34" charset="0"/>
                <a:ea typeface="Open Sans" panose="020B0606030504020204" pitchFamily="34" charset="0"/>
                <a:cs typeface="Open Sans" panose="020B0606030504020204" pitchFamily="34" charset="0"/>
              </a:rPr>
              <a:t>AGENDA</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6" name="Slide Number Placeholder 3">
            <a:extLst>
              <a:ext uri="{FF2B5EF4-FFF2-40B4-BE49-F238E27FC236}">
                <a16:creationId xmlns:a16="http://schemas.microsoft.com/office/drawing/2014/main" id="{C697CA89-A9FB-4502-F226-1163382D4F0B}"/>
              </a:ext>
            </a:extLst>
          </p:cNvPr>
          <p:cNvSpPr txBox="1">
            <a:spLocks/>
          </p:cNvSpPr>
          <p:nvPr/>
        </p:nvSpPr>
        <p:spPr>
          <a:xfrm>
            <a:off x="420624" y="6019801"/>
            <a:ext cx="457200" cy="18415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5DF2D63-3FF5-D547-96B9-BE9CCD1ABA58}" type="slidenum">
              <a:rPr lang="en-US" smtClean="0">
                <a:latin typeface="Open Sans" panose="020B0606030504020204" pitchFamily="34" charset="0"/>
                <a:ea typeface="Open Sans" panose="020B0606030504020204" pitchFamily="34" charset="0"/>
                <a:cs typeface="Open Sans" panose="020B0606030504020204" pitchFamily="34" charset="0"/>
              </a:rPr>
              <a:pPr/>
              <a:t>5</a:t>
            </a:fld>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Content Placeholder 2">
            <a:extLst>
              <a:ext uri="{FF2B5EF4-FFF2-40B4-BE49-F238E27FC236}">
                <a16:creationId xmlns:a16="http://schemas.microsoft.com/office/drawing/2014/main" id="{4D9B077E-F2FF-10AE-8CDB-A6993B465B6E}"/>
              </a:ext>
            </a:extLst>
          </p:cNvPr>
          <p:cNvSpPr txBox="1">
            <a:spLocks/>
          </p:cNvSpPr>
          <p:nvPr/>
        </p:nvSpPr>
        <p:spPr>
          <a:xfrm>
            <a:off x="1295399" y="2003149"/>
            <a:ext cx="10039709" cy="40166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Virtual Network Gateway.</a:t>
            </a:r>
          </a:p>
          <a:p>
            <a:pPr marL="457200" indent="-457200">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Point to Site connection.</a:t>
            </a:r>
          </a:p>
          <a:p>
            <a:pPr marL="457200" indent="-457200">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Site to Site connection.</a:t>
            </a:r>
          </a:p>
          <a:p>
            <a:pPr marL="457200" indent="-457200">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Types of VPN connection Protocols.</a:t>
            </a:r>
          </a:p>
          <a:p>
            <a:pPr marL="457200" indent="-457200">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Types of Authentication Protocols.</a:t>
            </a:r>
          </a:p>
          <a:p>
            <a:pPr marL="457200" indent="-457200">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IGP (Interior Gateway Protocol and BGP (Border Gateway Protocol).</a:t>
            </a:r>
          </a:p>
          <a:p>
            <a:pPr marL="457200" indent="-457200">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Autonomous Systems.</a:t>
            </a:r>
          </a:p>
          <a:p>
            <a:pPr marL="457200" indent="-457200">
              <a:buAutoNum type="arabicPeriod"/>
            </a:pPr>
            <a:r>
              <a:rPr lang="en-US" sz="2400" dirty="0">
                <a:latin typeface="Open Sans" panose="020B0606030504020204" pitchFamily="34" charset="0"/>
                <a:ea typeface="Open Sans" panose="020B0606030504020204" pitchFamily="34" charset="0"/>
                <a:cs typeface="Open Sans" panose="020B0606030504020204" pitchFamily="34" charset="0"/>
              </a:rPr>
              <a:t>Path Vector Protocol.</a:t>
            </a:r>
          </a:p>
        </p:txBody>
      </p:sp>
    </p:spTree>
    <p:extLst>
      <p:ext uri="{BB962C8B-B14F-4D97-AF65-F5344CB8AC3E}">
        <p14:creationId xmlns:p14="http://schemas.microsoft.com/office/powerpoint/2010/main" val="164466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19257"/>
            <a:ext cx="12191998" cy="429623"/>
          </a:xfrm>
          <a:prstGeom prst="rect">
            <a:avLst/>
          </a:prstGeom>
        </p:spPr>
      </p:pic>
      <p:sp>
        <p:nvSpPr>
          <p:cNvPr id="8" name="Title 7">
            <a:extLst>
              <a:ext uri="{FF2B5EF4-FFF2-40B4-BE49-F238E27FC236}">
                <a16:creationId xmlns:a16="http://schemas.microsoft.com/office/drawing/2014/main" id="{5CB1F528-D911-1A8B-21E9-114E1653E1E3}"/>
              </a:ext>
            </a:extLst>
          </p:cNvPr>
          <p:cNvSpPr>
            <a:spLocks noGrp="1"/>
          </p:cNvSpPr>
          <p:nvPr>
            <p:ph type="title"/>
          </p:nvPr>
        </p:nvSpPr>
        <p:spPr>
          <a:xfrm>
            <a:off x="838200" y="906368"/>
            <a:ext cx="10515600" cy="784320"/>
          </a:xfrm>
        </p:spPr>
        <p:txBody>
          <a:bodyPr>
            <a:normAutofit/>
          </a:bodyPr>
          <a:lstStyle/>
          <a:p>
            <a:r>
              <a:rPr lang="en-IN" dirty="0">
                <a:latin typeface="Open Sans" panose="020B0606030504020204" pitchFamily="34" charset="0"/>
                <a:ea typeface="Open Sans" panose="020B0606030504020204" pitchFamily="34" charset="0"/>
                <a:cs typeface="Open Sans" panose="020B0606030504020204" pitchFamily="34" charset="0"/>
              </a:rPr>
              <a:t>1. Virtual Network Gateway</a:t>
            </a:r>
          </a:p>
        </p:txBody>
      </p:sp>
      <p:sp>
        <p:nvSpPr>
          <p:cNvPr id="10" name="Content Placeholder 9">
            <a:extLst>
              <a:ext uri="{FF2B5EF4-FFF2-40B4-BE49-F238E27FC236}">
                <a16:creationId xmlns:a16="http://schemas.microsoft.com/office/drawing/2014/main" id="{9285A0E0-0A69-7926-3410-C54D1F2EBF45}"/>
              </a:ext>
            </a:extLst>
          </p:cNvPr>
          <p:cNvSpPr>
            <a:spLocks noGrp="1"/>
          </p:cNvSpPr>
          <p:nvPr>
            <p:ph idx="1"/>
          </p:nvPr>
        </p:nvSpPr>
        <p:spPr>
          <a:xfrm>
            <a:off x="838200" y="1825625"/>
            <a:ext cx="7831667" cy="4351338"/>
          </a:xfrm>
        </p:spPr>
        <p:txBody>
          <a:bodyPr>
            <a:normAutofit/>
          </a:bodyPr>
          <a:lstStyle/>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Azure VPN Gateway is a service that uses a specific type of virtual network gateway</a:t>
            </a:r>
            <a:r>
              <a:rPr lang="en-IN" sz="2000" dirty="0">
                <a:latin typeface="Open Sans" panose="020B0606030504020204" pitchFamily="34" charset="0"/>
                <a:ea typeface="Open Sans" panose="020B0606030504020204" pitchFamily="34" charset="0"/>
                <a:cs typeface="Open Sans" panose="020B0606030504020204" pitchFamily="34" charset="0"/>
              </a:rPr>
              <a:t>.</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One of the settings that you specify when creating a virtual network gateway is the "gateway type".</a:t>
            </a:r>
            <a:endParaRPr lang="en-IN" sz="20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It will send encrypted traffic between an Azure virtual network and on-premises locations over the public Internet.</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You can also use VPN Gateway to send encrypted traffic between Azure virtual networks over the Microsoft network.</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 Multiple connections can be created to the same VPN gateway. When you create multiple connections, all VPN tunnels share the available gateway bandwidth.</a:t>
            </a:r>
          </a:p>
          <a:p>
            <a:pPr>
              <a:lnSpc>
                <a:spcPct val="100000"/>
              </a:lnSpc>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a:extLst>
              <a:ext uri="{FF2B5EF4-FFF2-40B4-BE49-F238E27FC236}">
                <a16:creationId xmlns:a16="http://schemas.microsoft.com/office/drawing/2014/main" id="{49586602-7DBD-509C-53FF-8D094175A2A2}"/>
              </a:ext>
            </a:extLst>
          </p:cNvPr>
          <p:cNvPicPr>
            <a:picLocks noGrp="1" noRot="1" noChangeAspect="1" noMove="1" noResize="1" noEditPoints="1" noAdjustHandles="1" noChangeArrowheads="1" noChangeShapeType="1" noCrop="1"/>
          </p:cNvPicPr>
          <p:nvPr/>
        </p:nvPicPr>
        <p:blipFill>
          <a:blip r:embed="rId5"/>
          <a:stretch>
            <a:fillRect/>
          </a:stretch>
        </p:blipFill>
        <p:spPr>
          <a:xfrm>
            <a:off x="9550854" y="2527527"/>
            <a:ext cx="1802946" cy="1802946"/>
          </a:xfrm>
          <a:prstGeom prst="rect">
            <a:avLst/>
          </a:prstGeom>
        </p:spPr>
      </p:pic>
      <p:sp>
        <p:nvSpPr>
          <p:cNvPr id="15" name="TextBox 14">
            <a:extLst>
              <a:ext uri="{FF2B5EF4-FFF2-40B4-BE49-F238E27FC236}">
                <a16:creationId xmlns:a16="http://schemas.microsoft.com/office/drawing/2014/main" id="{A6EBD9CF-F2FD-F61A-A56B-82F6DD4C18DD}"/>
              </a:ext>
            </a:extLst>
          </p:cNvPr>
          <p:cNvSpPr txBox="1"/>
          <p:nvPr/>
        </p:nvSpPr>
        <p:spPr>
          <a:xfrm>
            <a:off x="9180953" y="4572767"/>
            <a:ext cx="2852256" cy="369332"/>
          </a:xfrm>
          <a:prstGeom prst="rect">
            <a:avLst/>
          </a:prstGeom>
          <a:noFill/>
        </p:spPr>
        <p:txBody>
          <a:bodyPr wrap="non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Virtual Network Gateway</a:t>
            </a:r>
          </a:p>
        </p:txBody>
      </p:sp>
    </p:spTree>
    <p:extLst>
      <p:ext uri="{BB962C8B-B14F-4D97-AF65-F5344CB8AC3E}">
        <p14:creationId xmlns:p14="http://schemas.microsoft.com/office/powerpoint/2010/main" val="110002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0" y="6419257"/>
            <a:ext cx="12191998" cy="429623"/>
          </a:xfrm>
          <a:prstGeom prst="rect">
            <a:avLst/>
          </a:prstGeom>
        </p:spPr>
      </p:pic>
      <p:sp>
        <p:nvSpPr>
          <p:cNvPr id="3" name="Title 2">
            <a:extLst>
              <a:ext uri="{FF2B5EF4-FFF2-40B4-BE49-F238E27FC236}">
                <a16:creationId xmlns:a16="http://schemas.microsoft.com/office/drawing/2014/main" id="{F58295C3-AB63-470F-6113-40CEB7123127}"/>
              </a:ext>
            </a:extLst>
          </p:cNvPr>
          <p:cNvSpPr>
            <a:spLocks noGrp="1"/>
          </p:cNvSpPr>
          <p:nvPr>
            <p:ph type="title"/>
          </p:nvPr>
        </p:nvSpPr>
        <p:spPr>
          <a:xfrm>
            <a:off x="838200" y="906368"/>
            <a:ext cx="10515600" cy="784320"/>
          </a:xfrm>
        </p:spPr>
        <p:txBody>
          <a:bodyPr>
            <a:normAutofit/>
          </a:bodyPr>
          <a:lstStyle/>
          <a:p>
            <a:r>
              <a:rPr lang="en-IN" dirty="0">
                <a:latin typeface="Open Sans" panose="020B0606030504020204" pitchFamily="34" charset="0"/>
                <a:ea typeface="Open Sans" panose="020B0606030504020204" pitchFamily="34" charset="0"/>
                <a:cs typeface="Open Sans" panose="020B0606030504020204" pitchFamily="34" charset="0"/>
              </a:rPr>
              <a:t>2 - Point to Site VPN connection</a:t>
            </a:r>
          </a:p>
        </p:txBody>
      </p:sp>
      <p:sp>
        <p:nvSpPr>
          <p:cNvPr id="7" name="Content Placeholder 6">
            <a:extLst>
              <a:ext uri="{FF2B5EF4-FFF2-40B4-BE49-F238E27FC236}">
                <a16:creationId xmlns:a16="http://schemas.microsoft.com/office/drawing/2014/main" id="{50AF8B84-F8AC-76F6-EFD0-AB65FC4D86FA}"/>
              </a:ext>
            </a:extLst>
          </p:cNvPr>
          <p:cNvSpPr>
            <a:spLocks noGrp="1"/>
          </p:cNvSpPr>
          <p:nvPr>
            <p:ph idx="1"/>
          </p:nvPr>
        </p:nvSpPr>
        <p:spPr/>
        <p:txBody>
          <a:bodyPr>
            <a:normAutofit/>
          </a:bodyPr>
          <a:lstStyle/>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A point-to-site (P2S) VPN gateway connection lets you create a secure connection to your virtual network from an individual client computer.</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A P2S connection is established by starting it from the client computer.</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This solution is useful for telecommuters who want to connect to Azure VNets from a remote location, such as from home or a conference.</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P2S connections don't require an on-premises public-facing IP address or a VPN device.</a:t>
            </a:r>
            <a:endParaRPr lang="en-IN" sz="2000" dirty="0">
              <a:latin typeface="Open Sans" panose="020B0606030504020204" pitchFamily="34" charset="0"/>
              <a:ea typeface="Open Sans" panose="020B0606030504020204" pitchFamily="34" charset="0"/>
              <a:cs typeface="Open Sans" panose="020B0606030504020204" pitchFamily="34" charset="0"/>
            </a:endParaRP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P2S connections can be used with S2S connections through the same VPN gateway, as long as all the configuration requirements for both connections are compatible.</a:t>
            </a:r>
          </a:p>
        </p:txBody>
      </p:sp>
    </p:spTree>
    <p:extLst>
      <p:ext uri="{BB962C8B-B14F-4D97-AF65-F5344CB8AC3E}">
        <p14:creationId xmlns:p14="http://schemas.microsoft.com/office/powerpoint/2010/main" val="49622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3"/>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4"/>
          <a:stretch>
            <a:fillRect/>
          </a:stretch>
        </p:blipFill>
        <p:spPr>
          <a:xfrm>
            <a:off x="-2" y="6428377"/>
            <a:ext cx="12191998" cy="429623"/>
          </a:xfrm>
          <a:prstGeom prst="rect">
            <a:avLst/>
          </a:prstGeom>
        </p:spPr>
      </p:pic>
      <p:pic>
        <p:nvPicPr>
          <p:cNvPr id="2" name="Picture 2" descr="Diagram of point-to-site connections.">
            <a:extLst>
              <a:ext uri="{FF2B5EF4-FFF2-40B4-BE49-F238E27FC236}">
                <a16:creationId xmlns:a16="http://schemas.microsoft.com/office/drawing/2014/main" id="{7015CEFE-1D13-5913-BEF8-93D43361DF7B}"/>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 y="803853"/>
            <a:ext cx="12192000" cy="4806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0D0F57-886C-B703-90E1-D561930720DC}"/>
              </a:ext>
            </a:extLst>
          </p:cNvPr>
          <p:cNvSpPr txBox="1"/>
          <p:nvPr/>
        </p:nvSpPr>
        <p:spPr>
          <a:xfrm>
            <a:off x="4565069" y="5830364"/>
            <a:ext cx="3061857" cy="369332"/>
          </a:xfrm>
          <a:prstGeom prst="rect">
            <a:avLst/>
          </a:prstGeom>
          <a:noFill/>
        </p:spPr>
        <p:txBody>
          <a:bodyPr wrap="square" rtlCol="0">
            <a:spAutoFit/>
          </a:bodyPr>
          <a:lstStyle/>
          <a:p>
            <a:r>
              <a:rPr lang="en-IN" dirty="0"/>
              <a:t>Point to Point VPN connection</a:t>
            </a:r>
          </a:p>
        </p:txBody>
      </p:sp>
    </p:spTree>
    <p:extLst>
      <p:ext uri="{BB962C8B-B14F-4D97-AF65-F5344CB8AC3E}">
        <p14:creationId xmlns:p14="http://schemas.microsoft.com/office/powerpoint/2010/main" val="386348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C6AC6-AF15-2FF3-00C5-D3B43CC6C28C}"/>
              </a:ext>
            </a:extLst>
          </p:cNvPr>
          <p:cNvPicPr>
            <a:picLocks noChangeAspect="1"/>
          </p:cNvPicPr>
          <p:nvPr/>
        </p:nvPicPr>
        <p:blipFill>
          <a:blip r:embed="rId2"/>
          <a:stretch>
            <a:fillRect/>
          </a:stretch>
        </p:blipFill>
        <p:spPr>
          <a:xfrm>
            <a:off x="1" y="-2810"/>
            <a:ext cx="12192000" cy="666884"/>
          </a:xfrm>
          <a:prstGeom prst="rect">
            <a:avLst/>
          </a:prstGeom>
        </p:spPr>
      </p:pic>
      <p:pic>
        <p:nvPicPr>
          <p:cNvPr id="6" name="Picture 5">
            <a:extLst>
              <a:ext uri="{FF2B5EF4-FFF2-40B4-BE49-F238E27FC236}">
                <a16:creationId xmlns:a16="http://schemas.microsoft.com/office/drawing/2014/main" id="{F11630A1-04F0-7211-1A0A-B05DDB0AB65D}"/>
              </a:ext>
            </a:extLst>
          </p:cNvPr>
          <p:cNvPicPr>
            <a:picLocks noChangeAspect="1"/>
          </p:cNvPicPr>
          <p:nvPr/>
        </p:nvPicPr>
        <p:blipFill>
          <a:blip r:embed="rId3"/>
          <a:stretch>
            <a:fillRect/>
          </a:stretch>
        </p:blipFill>
        <p:spPr>
          <a:xfrm>
            <a:off x="0" y="6428377"/>
            <a:ext cx="12191998" cy="429623"/>
          </a:xfrm>
          <a:prstGeom prst="rect">
            <a:avLst/>
          </a:prstGeom>
        </p:spPr>
      </p:pic>
      <p:sp>
        <p:nvSpPr>
          <p:cNvPr id="3" name="Title 2">
            <a:extLst>
              <a:ext uri="{FF2B5EF4-FFF2-40B4-BE49-F238E27FC236}">
                <a16:creationId xmlns:a16="http://schemas.microsoft.com/office/drawing/2014/main" id="{F58295C3-AB63-470F-6113-40CEB7123127}"/>
              </a:ext>
            </a:extLst>
          </p:cNvPr>
          <p:cNvSpPr>
            <a:spLocks noGrp="1"/>
          </p:cNvSpPr>
          <p:nvPr>
            <p:ph type="title"/>
          </p:nvPr>
        </p:nvSpPr>
        <p:spPr>
          <a:xfrm>
            <a:off x="838200" y="906368"/>
            <a:ext cx="10515600" cy="784320"/>
          </a:xfrm>
        </p:spPr>
        <p:txBody>
          <a:bodyPr/>
          <a:lstStyle/>
          <a:p>
            <a:r>
              <a:rPr lang="en-IN" dirty="0">
                <a:latin typeface="Open Sans" panose="020B0606030504020204" pitchFamily="34" charset="0"/>
                <a:ea typeface="Open Sans" panose="020B0606030504020204" pitchFamily="34" charset="0"/>
                <a:cs typeface="Open Sans" panose="020B0606030504020204" pitchFamily="34" charset="0"/>
              </a:rPr>
              <a:t>3 - Site to Site VPN connection</a:t>
            </a:r>
            <a:endParaRPr lang="en-IN" dirty="0"/>
          </a:p>
        </p:txBody>
      </p:sp>
      <p:sp>
        <p:nvSpPr>
          <p:cNvPr id="7" name="Content Placeholder 6">
            <a:extLst>
              <a:ext uri="{FF2B5EF4-FFF2-40B4-BE49-F238E27FC236}">
                <a16:creationId xmlns:a16="http://schemas.microsoft.com/office/drawing/2014/main" id="{50AF8B84-F8AC-76F6-EFD0-AB65FC4D86FA}"/>
              </a:ext>
            </a:extLst>
          </p:cNvPr>
          <p:cNvSpPr>
            <a:spLocks noGrp="1"/>
          </p:cNvSpPr>
          <p:nvPr>
            <p:ph idx="1"/>
          </p:nvPr>
        </p:nvSpPr>
        <p:spPr/>
        <p:txBody>
          <a:bodyPr>
            <a:normAutofit/>
          </a:bodyPr>
          <a:lstStyle/>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A Site-to-site (S2S) VPN gateway connection is a connection over IPsec/IKE (IKEv1 or IKEv2) VPN tunnel.</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A S2S connection requires a VPN device located on-premises that has a public IP address assigned to it.</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S2S connections can be used for cross-premises configurations.</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A cross-premises VPN connection consists of an Azure VPN gateway, an on-premises VPN device, and an IPsec S2S VPN tunnel connecting the two.</a:t>
            </a:r>
          </a:p>
          <a:p>
            <a:pPr>
              <a:lnSpc>
                <a:spcPct val="100000"/>
              </a:lnSpc>
            </a:pPr>
            <a:r>
              <a:rPr lang="en-US" sz="2000" dirty="0">
                <a:latin typeface="Open Sans" panose="020B0606030504020204" pitchFamily="34" charset="0"/>
                <a:ea typeface="Open Sans" panose="020B0606030504020204" pitchFamily="34" charset="0"/>
                <a:cs typeface="Open Sans" panose="020B0606030504020204" pitchFamily="34" charset="0"/>
              </a:rPr>
              <a:t>VPN Gateway can be configured in </a:t>
            </a:r>
            <a:r>
              <a:rPr lang="en-US" sz="2000" b="1" dirty="0">
                <a:latin typeface="Open Sans" panose="020B0606030504020204" pitchFamily="34" charset="0"/>
                <a:ea typeface="Open Sans" panose="020B0606030504020204" pitchFamily="34" charset="0"/>
                <a:cs typeface="Open Sans" panose="020B0606030504020204" pitchFamily="34" charset="0"/>
              </a:rPr>
              <a:t>active-standby mode</a:t>
            </a:r>
            <a:r>
              <a:rPr lang="en-US" sz="2000" dirty="0">
                <a:latin typeface="Open Sans" panose="020B0606030504020204" pitchFamily="34" charset="0"/>
                <a:ea typeface="Open Sans" panose="020B0606030504020204" pitchFamily="34" charset="0"/>
                <a:cs typeface="Open Sans" panose="020B0606030504020204" pitchFamily="34" charset="0"/>
              </a:rPr>
              <a:t> using one public IP or in </a:t>
            </a:r>
            <a:r>
              <a:rPr lang="en-US" sz="2000" b="1" dirty="0">
                <a:latin typeface="Open Sans" panose="020B0606030504020204" pitchFamily="34" charset="0"/>
                <a:ea typeface="Open Sans" panose="020B0606030504020204" pitchFamily="34" charset="0"/>
                <a:cs typeface="Open Sans" panose="020B0606030504020204" pitchFamily="34" charset="0"/>
              </a:rPr>
              <a:t>active-active mode</a:t>
            </a:r>
            <a:r>
              <a:rPr lang="en-US" sz="2000" dirty="0">
                <a:latin typeface="Open Sans" panose="020B0606030504020204" pitchFamily="34" charset="0"/>
                <a:ea typeface="Open Sans" panose="020B0606030504020204" pitchFamily="34" charset="0"/>
                <a:cs typeface="Open Sans" panose="020B0606030504020204" pitchFamily="34" charset="0"/>
              </a:rPr>
              <a:t> using two public IPs.</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23136023"/>
      </p:ext>
    </p:extLst>
  </p:cSld>
  <p:clrMapOvr>
    <a:masterClrMapping/>
  </p:clrMapOvr>
</p:sld>
</file>

<file path=ppt/theme/theme1.xml><?xml version="1.0" encoding="utf-8"?>
<a:theme xmlns:a="http://schemas.openxmlformats.org/drawingml/2006/main" name="1_Office Theme">
  <a:themeElements>
    <a:clrScheme name="Custom 13">
      <a:dk1>
        <a:srgbClr val="0C192A"/>
      </a:dk1>
      <a:lt1>
        <a:srgbClr val="FFFFFF"/>
      </a:lt1>
      <a:dk2>
        <a:srgbClr val="555555"/>
      </a:dk2>
      <a:lt2>
        <a:srgbClr val="E7E6E6"/>
      </a:lt2>
      <a:accent1>
        <a:srgbClr val="0C192A"/>
      </a:accent1>
      <a:accent2>
        <a:srgbClr val="F05C22"/>
      </a:accent2>
      <a:accent3>
        <a:srgbClr val="555555"/>
      </a:accent3>
      <a:accent4>
        <a:srgbClr val="F37B2E"/>
      </a:accent4>
      <a:accent5>
        <a:srgbClr val="566C8D"/>
      </a:accent5>
      <a:accent6>
        <a:srgbClr val="F2EBC3"/>
      </a:accent6>
      <a:hlink>
        <a:srgbClr val="00AFB6"/>
      </a:hlink>
      <a:folHlink>
        <a:srgbClr val="F37B2E"/>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F38EFE0CBA4EB49A613684572C48BCC" ma:contentTypeVersion="16" ma:contentTypeDescription="Create a new document." ma:contentTypeScope="" ma:versionID="575f4d0cead92f5dc0a3928a80c902ff">
  <xsd:schema xmlns:xsd="http://www.w3.org/2001/XMLSchema" xmlns:xs="http://www.w3.org/2001/XMLSchema" xmlns:p="http://schemas.microsoft.com/office/2006/metadata/properties" xmlns:ns2="6138c6dc-7445-4794-8e4b-66f5ffef36a4" xmlns:ns3="8d7f5e90-e270-45e3-9152-f9867e0dfb13" targetNamespace="http://schemas.microsoft.com/office/2006/metadata/properties" ma:root="true" ma:fieldsID="3c82e9d3fd3ba78e04997643f8202d4a" ns2:_="" ns3:_="">
    <xsd:import namespace="6138c6dc-7445-4794-8e4b-66f5ffef36a4"/>
    <xsd:import namespace="8d7f5e90-e270-45e3-9152-f9867e0dfb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3:SharedWithUsers" minOccurs="0"/>
                <xsd:element ref="ns3:SharedWithDetails" minOccurs="0"/>
                <xsd:element ref="ns2:MediaServiceOCR" minOccurs="0"/>
                <xsd:element ref="ns2:lcf76f155ced4ddcb4097134ff3c332f" minOccurs="0"/>
                <xsd:element ref="ns3:TaxCatchAll" minOccurs="0"/>
                <xsd:element ref="ns2:MediaServiceSearchProperties" minOccurs="0"/>
                <xsd:element ref="ns2:MediaServiceObjectDetectorVersion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38c6dc-7445-4794-8e4b-66f5ffef36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07de2884-4ea7-45b0-9006-1486889d0dc5" ma:termSetId="09814cd3-568e-fe90-9814-8d621ff8fb84" ma:anchorId="fba54fb3-c3e1-fe81-a776-ca4b69148c4d" ma:open="true" ma:isKeyword="false">
      <xsd:complexType>
        <xsd:sequence>
          <xsd:element ref="pc:Terms" minOccurs="0" maxOccurs="1"/>
        </xsd:sequence>
      </xsd:complex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d7f5e90-e270-45e3-9152-f9867e0dfb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92b55d68-2721-41d1-825d-6b762831e128}" ma:internalName="TaxCatchAll" ma:showField="CatchAllData" ma:web="8d7f5e90-e270-45e3-9152-f9867e0dfb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d7f5e90-e270-45e3-9152-f9867e0dfb13" xsi:nil="true"/>
    <lcf76f155ced4ddcb4097134ff3c332f xmlns="6138c6dc-7445-4794-8e4b-66f5ffef36a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9400D75-6051-45B9-A5E0-FCF432214AF7}">
  <ds:schemaRefs>
    <ds:schemaRef ds:uri="http://schemas.microsoft.com/sharepoint/v3/contenttype/forms"/>
  </ds:schemaRefs>
</ds:datastoreItem>
</file>

<file path=customXml/itemProps2.xml><?xml version="1.0" encoding="utf-8"?>
<ds:datastoreItem xmlns:ds="http://schemas.openxmlformats.org/officeDocument/2006/customXml" ds:itemID="{EFEBC0BE-5A01-45F8-9917-C341070F749D}">
  <ds:schemaRefs>
    <ds:schemaRef ds:uri="6138c6dc-7445-4794-8e4b-66f5ffef36a4"/>
    <ds:schemaRef ds:uri="8d7f5e90-e270-45e3-9152-f9867e0dfb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1DCD24C-325C-4B20-BFDF-74B4EE18CD99}">
  <ds:schemaRefs>
    <ds:schemaRef ds:uri="http://schemas.microsoft.com/office/2006/metadata/properties"/>
    <ds:schemaRef ds:uri="http://purl.org/dc/elements/1.1/"/>
    <ds:schemaRef ds:uri="6138c6dc-7445-4794-8e4b-66f5ffef36a4"/>
    <ds:schemaRef ds:uri="http://schemas.microsoft.com/office/2006/documentManagement/types"/>
    <ds:schemaRef ds:uri="http://purl.org/dc/terms/"/>
    <ds:schemaRef ds:uri="http://www.w3.org/XML/1998/namespace"/>
    <ds:schemaRef ds:uri="http://purl.org/dc/dcmitype/"/>
    <ds:schemaRef ds:uri="http://schemas.microsoft.com/office/infopath/2007/PartnerControls"/>
    <ds:schemaRef ds:uri="http://schemas.openxmlformats.org/package/2006/metadata/core-properties"/>
    <ds:schemaRef ds:uri="8d7f5e90-e270-45e3-9152-f9867e0dfb13"/>
  </ds:schemaRefs>
</ds:datastoreItem>
</file>

<file path=docProps/app.xml><?xml version="1.0" encoding="utf-8"?>
<Properties xmlns="http://schemas.openxmlformats.org/officeDocument/2006/extended-properties" xmlns:vt="http://schemas.openxmlformats.org/officeDocument/2006/docPropsVTypes">
  <TotalTime>870</TotalTime>
  <Words>2397</Words>
  <Application>Microsoft Office PowerPoint</Application>
  <PresentationFormat>Widescreen</PresentationFormat>
  <Paragraphs>306</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Arial</vt:lpstr>
      <vt:lpstr>Calibri</vt:lpstr>
      <vt:lpstr>Calibri Light</vt:lpstr>
      <vt:lpstr>Google Sans Mono</vt:lpstr>
      <vt:lpstr>Open Sans</vt:lpstr>
      <vt:lpstr>Open Sans Regular</vt:lpstr>
      <vt:lpstr>Wingdings</vt:lpstr>
      <vt:lpstr>1_Office Theme</vt:lpstr>
      <vt:lpstr>PowerPoint Presentation</vt:lpstr>
      <vt:lpstr>PowerPoint Presentation</vt:lpstr>
      <vt:lpstr>PowerPoint Presentation</vt:lpstr>
      <vt:lpstr>PowerPoint Presentation</vt:lpstr>
      <vt:lpstr>PowerPoint Presentation</vt:lpstr>
      <vt:lpstr>1. Virtual Network Gateway</vt:lpstr>
      <vt:lpstr>2 - Point to Site VPN connection</vt:lpstr>
      <vt:lpstr>PowerPoint Presentation</vt:lpstr>
      <vt:lpstr>3 - Site to Site VPN connection</vt:lpstr>
      <vt:lpstr>PowerPoint Presentation</vt:lpstr>
      <vt:lpstr>PowerPoint Presentation</vt:lpstr>
      <vt:lpstr>PowerPoint Presentation</vt:lpstr>
      <vt:lpstr>PowerPoint Presentation</vt:lpstr>
      <vt:lpstr>4 – Connection Protocols</vt:lpstr>
      <vt:lpstr>PowerPoint Presentation</vt:lpstr>
      <vt:lpstr>5 – Types of Authentication Protocols</vt:lpstr>
      <vt:lpstr>PowerPoint Presentation</vt:lpstr>
      <vt:lpstr>PowerPoint Presentation</vt:lpstr>
      <vt:lpstr>6 – Local Network Gateway</vt:lpstr>
      <vt:lpstr>7 – IGP and BGP</vt:lpstr>
      <vt:lpstr>PowerPoint Presentation</vt:lpstr>
      <vt:lpstr>PowerPoint Presentation</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Parikh</dc:creator>
  <cp:lastModifiedBy>Datha Sai Chandu</cp:lastModifiedBy>
  <cp:revision>4</cp:revision>
  <dcterms:created xsi:type="dcterms:W3CDTF">2020-05-05T18:11:00Z</dcterms:created>
  <dcterms:modified xsi:type="dcterms:W3CDTF">2024-01-19T13:16:31Z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0x010100AF38EFE0CBA4EB49A613684572C48BCC</vt:lpwstr>
  </property>
  <property fmtid="{D5CDD505-2E9C-101B-9397-08002B2CF9AE}" pid="3" name="MediaServiceImageTags">
    <vt:lpwstr/>
  </property>
</Properties>
</file>